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80" r:id="rId6"/>
    <p:sldId id="285" r:id="rId7"/>
    <p:sldId id="281" r:id="rId8"/>
    <p:sldId id="284" r:id="rId9"/>
    <p:sldId id="309" r:id="rId10"/>
    <p:sldId id="286" r:id="rId11"/>
    <p:sldId id="292" r:id="rId12"/>
    <p:sldId id="295" r:id="rId13"/>
    <p:sldId id="297" r:id="rId14"/>
    <p:sldId id="307" r:id="rId15"/>
    <p:sldId id="298" r:id="rId16"/>
    <p:sldId id="299" r:id="rId17"/>
    <p:sldId id="301" r:id="rId18"/>
    <p:sldId id="279" r:id="rId19"/>
    <p:sldId id="306" r:id="rId20"/>
    <p:sldId id="308" r:id="rId21"/>
  </p:sldIdLst>
  <p:sldSz cx="12192000" cy="6858000"/>
  <p:notesSz cx="6858000" cy="9144000"/>
  <p:defaultTextStyle>
    <a:defPPr rtl="0">
      <a:defRPr lang="hr-h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74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02549C-A0B9-42A6-8058-FF1E908B7966}" type="doc">
      <dgm:prSet loTypeId="urn:microsoft.com/office/officeart/2005/8/layout/hProcess4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hr-HR"/>
        </a:p>
      </dgm:t>
    </dgm:pt>
    <dgm:pt modelId="{419624C1-2F01-4DA2-8960-F45FA454F726}">
      <dgm:prSet phldrT="[Tekst]" custT="1"/>
      <dgm:spPr/>
      <dgm:t>
        <a:bodyPr/>
        <a:lstStyle/>
        <a:p>
          <a:r>
            <a:rPr lang="hr-HR" sz="2000" dirty="0" smtClean="0">
              <a:latin typeface="+mj-lt"/>
            </a:rPr>
            <a:t>Za davanje povratnih </a:t>
          </a:r>
          <a:r>
            <a:rPr lang="hr-HR" sz="2000" dirty="0" err="1" smtClean="0">
              <a:latin typeface="+mj-lt"/>
            </a:rPr>
            <a:t>indormacija</a:t>
          </a:r>
          <a:r>
            <a:rPr lang="hr-HR" sz="2000" dirty="0" smtClean="0">
              <a:latin typeface="+mj-lt"/>
            </a:rPr>
            <a:t> u realnom vremenu</a:t>
          </a:r>
          <a:endParaRPr lang="en-US" sz="2000" dirty="0">
            <a:latin typeface="+mj-lt"/>
          </a:endParaRPr>
        </a:p>
      </dgm:t>
    </dgm:pt>
    <dgm:pt modelId="{C1E1E34D-1012-48C0-B666-1739B34957D2}" type="parTrans" cxnId="{1B66635E-E12D-4F1E-A38C-23AB460214F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7DA1842E-F392-4C8E-B469-E4FF8D55EA84}" type="sibTrans" cxnId="{1B66635E-E12D-4F1E-A38C-23AB460214F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77423943-14E5-4EF2-B0A8-D52DACAC699D}">
      <dgm:prSet phldrT="[Tekst]" custT="1"/>
      <dgm:spPr/>
      <dgm:t>
        <a:bodyPr/>
        <a:lstStyle/>
        <a:p>
          <a:r>
            <a:rPr lang="hr-HR" sz="2000" dirty="0" smtClean="0">
              <a:latin typeface="+mj-lt"/>
            </a:rPr>
            <a:t>Programi za prezentacije </a:t>
          </a:r>
          <a:endParaRPr lang="en-US" sz="2000" dirty="0">
            <a:latin typeface="+mj-lt"/>
          </a:endParaRPr>
        </a:p>
      </dgm:t>
    </dgm:pt>
    <dgm:pt modelId="{D6B382BE-914B-4B65-815E-A622948EC379}" type="parTrans" cxnId="{AFD15F19-9776-46FA-A6BA-74CBDA54832F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3478488-E8B1-4D61-ADFD-FF0E1EC791FD}" type="sibTrans" cxnId="{AFD15F19-9776-46FA-A6BA-74CBDA54832F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4D6A9278-BC34-4811-9279-376428375230}">
      <dgm:prSet phldrT="[Tekst]" custT="1"/>
      <dgm:spPr/>
      <dgm:t>
        <a:bodyPr/>
        <a:lstStyle/>
        <a:p>
          <a:r>
            <a:rPr lang="hr-HR" sz="2000" dirty="0" smtClean="0">
              <a:latin typeface="+mj-lt"/>
            </a:rPr>
            <a:t>Kvizovi, rekapitulacije, recenzije </a:t>
          </a:r>
          <a:endParaRPr lang="en-US" sz="2000" dirty="0">
            <a:latin typeface="+mj-lt"/>
          </a:endParaRPr>
        </a:p>
      </dgm:t>
    </dgm:pt>
    <dgm:pt modelId="{94099DF9-9ADB-4145-864F-4E1197A4D98C}" type="parTrans" cxnId="{BC4B4C9F-5809-4A9F-BBC0-0DE8C8326B13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6FAFC0D1-122C-4548-B444-DBD71AFEE8DA}" type="sibTrans" cxnId="{BC4B4C9F-5809-4A9F-BBC0-0DE8C8326B13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0EFACF81-DE1A-47BA-A87F-837D9D32B7C6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latin typeface="+mj-lt"/>
          </a:endParaRPr>
        </a:p>
      </dgm:t>
    </dgm:pt>
    <dgm:pt modelId="{28891FC6-948E-4E7C-B282-0B0969FDD8AF}" type="parTrans" cxnId="{B6865A89-1F44-4513-B900-0D657B920161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E20184C1-8798-4ABD-A35D-83ED3BD005FC}" type="sibTrans" cxnId="{B6865A89-1F44-4513-B900-0D657B920161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BED95EE9-1C67-49CD-9EC2-DF04F4DEEB9B}">
      <dgm:prSet custT="1"/>
      <dgm:spPr/>
      <dgm:t>
        <a:bodyPr/>
        <a:lstStyle/>
        <a:p>
          <a:r>
            <a:rPr lang="hr-HR" sz="2000" dirty="0" smtClean="0">
              <a:latin typeface="+mj-lt"/>
            </a:rPr>
            <a:t>PowerPoint, </a:t>
          </a:r>
          <a:r>
            <a:rPr lang="hr-HR" sz="2000" dirty="0" err="1" smtClean="0">
              <a:latin typeface="+mj-lt"/>
            </a:rPr>
            <a:t>Sway</a:t>
          </a:r>
          <a:r>
            <a:rPr lang="hr-HR" sz="2000" dirty="0" smtClean="0">
              <a:latin typeface="+mj-lt"/>
            </a:rPr>
            <a:t>, </a:t>
          </a:r>
          <a:r>
            <a:rPr lang="hr-HR" sz="2000" dirty="0" err="1" smtClean="0">
              <a:latin typeface="+mj-lt"/>
            </a:rPr>
            <a:t>Prezi</a:t>
          </a:r>
          <a:r>
            <a:rPr lang="hr-HR" sz="2000" dirty="0" smtClean="0">
              <a:latin typeface="+mj-lt"/>
            </a:rPr>
            <a:t>, Screen-o-</a:t>
          </a:r>
          <a:r>
            <a:rPr lang="hr-HR" sz="2000" dirty="0" err="1" smtClean="0">
              <a:latin typeface="+mj-lt"/>
            </a:rPr>
            <a:t>Matic</a:t>
          </a:r>
          <a:endParaRPr lang="en-US" sz="2000" dirty="0">
            <a:latin typeface="+mj-lt"/>
          </a:endParaRPr>
        </a:p>
      </dgm:t>
    </dgm:pt>
    <dgm:pt modelId="{6D7521D4-424D-4396-BA87-79CD35B58185}" type="parTrans" cxnId="{CAF24EB5-4A97-491F-8BF7-1DAB53A8574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823AD525-FC04-4284-B5C5-3538B0107C3F}" type="sibTrans" cxnId="{CAF24EB5-4A97-491F-8BF7-1DAB53A85744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BAA20688-5300-4E40-ADCE-AB7A02A12F26}">
      <dgm:prSet custT="1"/>
      <dgm:spPr/>
      <dgm:t>
        <a:bodyPr/>
        <a:lstStyle/>
        <a:p>
          <a:r>
            <a:rPr lang="hr-HR" sz="2000" dirty="0" smtClean="0">
              <a:latin typeface="+mj-lt"/>
            </a:rPr>
            <a:t>Google obrasci </a:t>
          </a:r>
          <a:endParaRPr lang="en-US" sz="2000" dirty="0">
            <a:latin typeface="+mj-lt"/>
          </a:endParaRPr>
        </a:p>
      </dgm:t>
    </dgm:pt>
    <dgm:pt modelId="{2BDBB7B0-0884-4F90-9B3A-1075154FB932}" type="parTrans" cxnId="{4B5A7CFC-17DA-437D-9BFF-7D40E528BF17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5D206B70-588D-4D60-AA58-317B053A1AD9}" type="sibTrans" cxnId="{4B5A7CFC-17DA-437D-9BFF-7D40E528BF17}">
      <dgm:prSet/>
      <dgm:spPr/>
      <dgm:t>
        <a:bodyPr/>
        <a:lstStyle/>
        <a:p>
          <a:endParaRPr lang="en-US" sz="2000">
            <a:latin typeface="Garamond" panose="02020404030301010803" pitchFamily="18" charset="0"/>
          </a:endParaRPr>
        </a:p>
      </dgm:t>
    </dgm:pt>
    <dgm:pt modelId="{E3822872-3E60-492E-8EF0-5A2805790E4B}">
      <dgm:prSet custT="1"/>
      <dgm:spPr/>
      <dgm:t>
        <a:bodyPr/>
        <a:lstStyle/>
        <a:p>
          <a:r>
            <a:rPr lang="hr-HR" sz="2000" dirty="0" smtClean="0">
              <a:latin typeface="+mj-lt"/>
            </a:rPr>
            <a:t>Online ploče </a:t>
          </a:r>
          <a:endParaRPr lang="hr-HR" sz="2000" dirty="0">
            <a:latin typeface="+mj-lt"/>
          </a:endParaRPr>
        </a:p>
      </dgm:t>
    </dgm:pt>
    <dgm:pt modelId="{70838F64-5EF4-4E59-B3B4-C698304C42A7}" type="parTrans" cxnId="{FDFA4128-DAC7-48B2-92C8-784318750688}">
      <dgm:prSet/>
      <dgm:spPr/>
      <dgm:t>
        <a:bodyPr/>
        <a:lstStyle/>
        <a:p>
          <a:endParaRPr lang="hr-HR"/>
        </a:p>
      </dgm:t>
    </dgm:pt>
    <dgm:pt modelId="{00316B79-4D15-49F7-929D-30F7767E87D0}" type="sibTrans" cxnId="{FDFA4128-DAC7-48B2-92C8-784318750688}">
      <dgm:prSet/>
      <dgm:spPr/>
      <dgm:t>
        <a:bodyPr/>
        <a:lstStyle/>
        <a:p>
          <a:endParaRPr lang="hr-HR"/>
        </a:p>
      </dgm:t>
    </dgm:pt>
    <dgm:pt modelId="{D7D60028-2FB7-4163-96C0-8B35137A7ABC}">
      <dgm:prSet custT="1"/>
      <dgm:spPr/>
      <dgm:t>
        <a:bodyPr/>
        <a:lstStyle/>
        <a:p>
          <a:r>
            <a:rPr lang="hr-HR" sz="2000" dirty="0" err="1" smtClean="0">
              <a:latin typeface="+mj-lt"/>
            </a:rPr>
            <a:t>Padlet</a:t>
          </a:r>
          <a:r>
            <a:rPr lang="hr-HR" sz="2000" dirty="0" smtClean="0">
              <a:latin typeface="+mj-lt"/>
            </a:rPr>
            <a:t>, Lino.it</a:t>
          </a:r>
          <a:endParaRPr lang="hr-HR" sz="2000" dirty="0">
            <a:latin typeface="+mj-lt"/>
          </a:endParaRPr>
        </a:p>
      </dgm:t>
    </dgm:pt>
    <dgm:pt modelId="{ED35A50A-B38E-4027-8CB5-7AFF2ADDB505}" type="parTrans" cxnId="{5E19779E-9F4E-4867-B257-DE6BBEB32240}">
      <dgm:prSet/>
      <dgm:spPr/>
      <dgm:t>
        <a:bodyPr/>
        <a:lstStyle/>
        <a:p>
          <a:endParaRPr lang="hr-HR"/>
        </a:p>
      </dgm:t>
    </dgm:pt>
    <dgm:pt modelId="{837D4509-7ECC-4206-A98F-36DA4F7C61C8}" type="sibTrans" cxnId="{5E19779E-9F4E-4867-B257-DE6BBEB32240}">
      <dgm:prSet/>
      <dgm:spPr/>
      <dgm:t>
        <a:bodyPr/>
        <a:lstStyle/>
        <a:p>
          <a:endParaRPr lang="hr-HR"/>
        </a:p>
      </dgm:t>
    </dgm:pt>
    <dgm:pt modelId="{6436C1FC-D9ED-4827-853A-89F706170FE6}">
      <dgm:prSet/>
      <dgm:spPr/>
      <dgm:t>
        <a:bodyPr/>
        <a:lstStyle/>
        <a:p>
          <a:endParaRPr lang="hr-HR" sz="1500" dirty="0"/>
        </a:p>
      </dgm:t>
    </dgm:pt>
    <dgm:pt modelId="{793A2F45-D6C4-4D2F-9D6F-F0E720281574}" type="parTrans" cxnId="{315C33D8-1CB4-4FFB-A0ED-7DBD9907B0F1}">
      <dgm:prSet/>
      <dgm:spPr/>
      <dgm:t>
        <a:bodyPr/>
        <a:lstStyle/>
        <a:p>
          <a:endParaRPr lang="hr-HR"/>
        </a:p>
      </dgm:t>
    </dgm:pt>
    <dgm:pt modelId="{32F8419B-70C6-44FA-823C-7629B9B9C48C}" type="sibTrans" cxnId="{315C33D8-1CB4-4FFB-A0ED-7DBD9907B0F1}">
      <dgm:prSet/>
      <dgm:spPr/>
      <dgm:t>
        <a:bodyPr/>
        <a:lstStyle/>
        <a:p>
          <a:endParaRPr lang="hr-HR"/>
        </a:p>
      </dgm:t>
    </dgm:pt>
    <dgm:pt modelId="{8EC4B2AB-A8CA-4149-83AD-1DA23CDE888F}">
      <dgm:prSet custT="1"/>
      <dgm:spPr/>
      <dgm:t>
        <a:bodyPr/>
        <a:lstStyle/>
        <a:p>
          <a:r>
            <a:rPr lang="hr-HR" sz="2000" smtClean="0">
              <a:latin typeface="+mj-lt"/>
            </a:rPr>
            <a:t>postavljanja teksta, linkova, dokumenata, slika</a:t>
          </a:r>
          <a:endParaRPr lang="hr-HR" sz="2000" dirty="0">
            <a:latin typeface="+mj-lt"/>
          </a:endParaRPr>
        </a:p>
      </dgm:t>
    </dgm:pt>
    <dgm:pt modelId="{2F75B4E7-BFAF-4359-B801-A601759F52D7}" type="parTrans" cxnId="{1173DB47-D335-4368-B99C-E08FC1AE11F6}">
      <dgm:prSet/>
      <dgm:spPr/>
      <dgm:t>
        <a:bodyPr/>
        <a:lstStyle/>
        <a:p>
          <a:endParaRPr lang="hr-HR"/>
        </a:p>
      </dgm:t>
    </dgm:pt>
    <dgm:pt modelId="{0D1EB270-1B46-4CEC-9BFD-32167B8A92C6}" type="sibTrans" cxnId="{1173DB47-D335-4368-B99C-E08FC1AE11F6}">
      <dgm:prSet/>
      <dgm:spPr/>
      <dgm:t>
        <a:bodyPr/>
        <a:lstStyle/>
        <a:p>
          <a:endParaRPr lang="hr-HR"/>
        </a:p>
      </dgm:t>
    </dgm:pt>
    <dgm:pt modelId="{DF0E5460-D0F1-440C-8BDA-00F237565C57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2000" dirty="0" err="1" smtClean="0">
              <a:latin typeface="+mj-lt"/>
            </a:rPr>
            <a:t>Nearpad</a:t>
          </a:r>
          <a:r>
            <a:rPr lang="hr-HR" sz="2000" dirty="0" smtClean="0">
              <a:latin typeface="+mj-lt"/>
            </a:rPr>
            <a:t>, </a:t>
          </a:r>
          <a:r>
            <a:rPr lang="hr-HR" sz="2000" dirty="0" err="1" smtClean="0">
              <a:latin typeface="+mj-lt"/>
            </a:rPr>
            <a:t>Pear</a:t>
          </a:r>
          <a:r>
            <a:rPr lang="hr-HR" sz="2000" dirty="0" smtClean="0">
              <a:latin typeface="+mj-lt"/>
            </a:rPr>
            <a:t> </a:t>
          </a:r>
          <a:r>
            <a:rPr lang="hr-HR" sz="2000" dirty="0" err="1" smtClean="0">
              <a:latin typeface="+mj-lt"/>
            </a:rPr>
            <a:t>Deck</a:t>
          </a:r>
          <a:endParaRPr lang="en-US" sz="2000" dirty="0">
            <a:latin typeface="+mj-lt"/>
          </a:endParaRPr>
        </a:p>
      </dgm:t>
    </dgm:pt>
    <dgm:pt modelId="{0101D245-D5EF-4581-9852-C7C271158135}" type="parTrans" cxnId="{6D415E80-D21A-4E1A-8B74-70ABB7011F8F}">
      <dgm:prSet/>
      <dgm:spPr/>
      <dgm:t>
        <a:bodyPr/>
        <a:lstStyle/>
        <a:p>
          <a:endParaRPr lang="hr-HR"/>
        </a:p>
      </dgm:t>
    </dgm:pt>
    <dgm:pt modelId="{6B4D3F71-1413-4422-A706-91EA9265AB8E}" type="sibTrans" cxnId="{6D415E80-D21A-4E1A-8B74-70ABB7011F8F}">
      <dgm:prSet/>
      <dgm:spPr/>
      <dgm:t>
        <a:bodyPr/>
        <a:lstStyle/>
        <a:p>
          <a:endParaRPr lang="hr-HR"/>
        </a:p>
      </dgm:t>
    </dgm:pt>
    <dgm:pt modelId="{D9779D98-A388-477A-B9C4-A2E02BACC0F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latin typeface="+mj-lt"/>
          </a:endParaRPr>
        </a:p>
      </dgm:t>
    </dgm:pt>
    <dgm:pt modelId="{40010C8F-CBFA-4003-AAD9-CBB0BC49953A}" type="parTrans" cxnId="{1FAEF842-6324-44F5-BF0F-17603D032ADD}">
      <dgm:prSet/>
      <dgm:spPr/>
      <dgm:t>
        <a:bodyPr/>
        <a:lstStyle/>
        <a:p>
          <a:endParaRPr lang="hr-HR"/>
        </a:p>
      </dgm:t>
    </dgm:pt>
    <dgm:pt modelId="{FF707775-6D91-4326-B03E-DD1AA20D18BF}" type="sibTrans" cxnId="{1FAEF842-6324-44F5-BF0F-17603D032ADD}">
      <dgm:prSet/>
      <dgm:spPr/>
      <dgm:t>
        <a:bodyPr/>
        <a:lstStyle/>
        <a:p>
          <a:endParaRPr lang="hr-HR"/>
        </a:p>
      </dgm:t>
    </dgm:pt>
    <dgm:pt modelId="{517D146C-723E-4D9E-87C7-78309A476C0E}" type="pres">
      <dgm:prSet presAssocID="{A202549C-A0B9-42A6-8058-FF1E908B79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C8CE2D4-9716-4F25-BF4B-CA94B99D4F46}" type="pres">
      <dgm:prSet presAssocID="{A202549C-A0B9-42A6-8058-FF1E908B7966}" presName="tSp" presStyleCnt="0"/>
      <dgm:spPr/>
    </dgm:pt>
    <dgm:pt modelId="{41FE791D-A423-47B2-9EEE-EC2EBCDC58B4}" type="pres">
      <dgm:prSet presAssocID="{A202549C-A0B9-42A6-8058-FF1E908B7966}" presName="bSp" presStyleCnt="0"/>
      <dgm:spPr/>
    </dgm:pt>
    <dgm:pt modelId="{6D61F2B7-F861-4EEE-83BB-D36A9A044839}" type="pres">
      <dgm:prSet presAssocID="{A202549C-A0B9-42A6-8058-FF1E908B7966}" presName="process" presStyleCnt="0"/>
      <dgm:spPr/>
    </dgm:pt>
    <dgm:pt modelId="{5053B98E-7393-4400-B6AD-01BFE31D35F8}" type="pres">
      <dgm:prSet presAssocID="{419624C1-2F01-4DA2-8960-F45FA454F726}" presName="composite1" presStyleCnt="0"/>
      <dgm:spPr/>
    </dgm:pt>
    <dgm:pt modelId="{3F89382A-7663-4AED-8B81-19BE60BCFADF}" type="pres">
      <dgm:prSet presAssocID="{419624C1-2F01-4DA2-8960-F45FA454F726}" presName="dummyNode1" presStyleLbl="node1" presStyleIdx="0" presStyleCnt="4"/>
      <dgm:spPr/>
    </dgm:pt>
    <dgm:pt modelId="{C4B746FF-1DD7-448D-8083-9690246D4034}" type="pres">
      <dgm:prSet presAssocID="{419624C1-2F01-4DA2-8960-F45FA454F726}" presName="childNode1" presStyleLbl="bgAcc1" presStyleIdx="0" presStyleCnt="4" custScaleX="87699" custScaleY="121795" custLinFactNeighborX="10434" custLinFactNeighborY="-3669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76B237-8530-4BA3-91A2-2823884DBF85}" type="pres">
      <dgm:prSet presAssocID="{419624C1-2F01-4DA2-8960-F45FA454F726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B3F718C-363E-42FE-9DBE-13CC1671602B}" type="pres">
      <dgm:prSet presAssocID="{419624C1-2F01-4DA2-8960-F45FA454F726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4C7623-8D8B-4FB7-85F3-F116ECF4C191}" type="pres">
      <dgm:prSet presAssocID="{419624C1-2F01-4DA2-8960-F45FA454F726}" presName="connSite1" presStyleCnt="0"/>
      <dgm:spPr/>
    </dgm:pt>
    <dgm:pt modelId="{E6EB8609-2D17-4F97-B06E-948CD4DC6308}" type="pres">
      <dgm:prSet presAssocID="{7DA1842E-F392-4C8E-B469-E4FF8D55EA84}" presName="Name9" presStyleLbl="sibTrans2D1" presStyleIdx="0" presStyleCnt="3"/>
      <dgm:spPr/>
      <dgm:t>
        <a:bodyPr/>
        <a:lstStyle/>
        <a:p>
          <a:endParaRPr lang="hr-HR"/>
        </a:p>
      </dgm:t>
    </dgm:pt>
    <dgm:pt modelId="{62B53D33-E2BB-4F00-B633-A255DAB21B28}" type="pres">
      <dgm:prSet presAssocID="{77423943-14E5-4EF2-B0A8-D52DACAC699D}" presName="composite2" presStyleCnt="0"/>
      <dgm:spPr/>
    </dgm:pt>
    <dgm:pt modelId="{D2BF6977-B2D1-40E9-8EC6-9DF9905E13B7}" type="pres">
      <dgm:prSet presAssocID="{77423943-14E5-4EF2-B0A8-D52DACAC699D}" presName="dummyNode2" presStyleLbl="node1" presStyleIdx="0" presStyleCnt="4"/>
      <dgm:spPr/>
    </dgm:pt>
    <dgm:pt modelId="{A7F52556-F529-428C-AA6E-02125D74C872}" type="pres">
      <dgm:prSet presAssocID="{77423943-14E5-4EF2-B0A8-D52DACAC699D}" presName="childNode2" presStyleLbl="bgAcc1" presStyleIdx="1" presStyleCnt="4" custScaleX="115277" custScaleY="146053" custLinFactNeighborX="10309" custLinFactNeighborY="2625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8FAD61D-899D-42EA-9555-4CDF1EE0D5A3}" type="pres">
      <dgm:prSet presAssocID="{77423943-14E5-4EF2-B0A8-D52DACAC699D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0D94E10-209B-454B-AC94-2A275AB1F108}" type="pres">
      <dgm:prSet presAssocID="{77423943-14E5-4EF2-B0A8-D52DACAC699D}" presName="parentNode2" presStyleLbl="node1" presStyleIdx="1" presStyleCnt="4" custLinFactNeighborY="-5280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2B31DE-E2C0-43E4-B226-4EF09D460946}" type="pres">
      <dgm:prSet presAssocID="{77423943-14E5-4EF2-B0A8-D52DACAC699D}" presName="connSite2" presStyleCnt="0"/>
      <dgm:spPr/>
    </dgm:pt>
    <dgm:pt modelId="{D81CC592-45AA-4D9A-A065-2AB5ABD25561}" type="pres">
      <dgm:prSet presAssocID="{03478488-E8B1-4D61-ADFD-FF0E1EC791FD}" presName="Name18" presStyleLbl="sibTrans2D1" presStyleIdx="1" presStyleCnt="3"/>
      <dgm:spPr/>
      <dgm:t>
        <a:bodyPr/>
        <a:lstStyle/>
        <a:p>
          <a:endParaRPr lang="hr-HR"/>
        </a:p>
      </dgm:t>
    </dgm:pt>
    <dgm:pt modelId="{449897B7-41BE-462A-88E1-52CF5207285C}" type="pres">
      <dgm:prSet presAssocID="{4D6A9278-BC34-4811-9279-376428375230}" presName="composite1" presStyleCnt="0"/>
      <dgm:spPr/>
    </dgm:pt>
    <dgm:pt modelId="{C167E354-2952-4475-9D09-137BF46BC39A}" type="pres">
      <dgm:prSet presAssocID="{4D6A9278-BC34-4811-9279-376428375230}" presName="dummyNode1" presStyleLbl="node1" presStyleIdx="1" presStyleCnt="4"/>
      <dgm:spPr/>
    </dgm:pt>
    <dgm:pt modelId="{26C57AAA-76E8-401E-8684-315726A88BF4}" type="pres">
      <dgm:prSet presAssocID="{4D6A9278-BC34-4811-9279-376428375230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0BEC7BF-A748-4B06-B6FF-93D79A39C53A}" type="pres">
      <dgm:prSet presAssocID="{4D6A9278-BC34-4811-9279-376428375230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C727342-148F-4519-A0E2-CFE09BB39D6D}" type="pres">
      <dgm:prSet presAssocID="{4D6A9278-BC34-4811-9279-376428375230}" presName="parentNode1" presStyleLbl="node1" presStyleIdx="2" presStyleCnt="4" custScaleX="112929" custScaleY="127337" custLinFactNeighborX="-840" custLinFactNeighborY="105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FCDCA54-F7E4-4632-B8EF-D69E550EF4E6}" type="pres">
      <dgm:prSet presAssocID="{4D6A9278-BC34-4811-9279-376428375230}" presName="connSite1" presStyleCnt="0"/>
      <dgm:spPr/>
    </dgm:pt>
    <dgm:pt modelId="{1C982F22-3421-4C35-80BA-B847B2665627}" type="pres">
      <dgm:prSet presAssocID="{6FAFC0D1-122C-4548-B444-DBD71AFEE8DA}" presName="Name9" presStyleLbl="sibTrans2D1" presStyleIdx="2" presStyleCnt="3"/>
      <dgm:spPr/>
      <dgm:t>
        <a:bodyPr/>
        <a:lstStyle/>
        <a:p>
          <a:endParaRPr lang="hr-HR"/>
        </a:p>
      </dgm:t>
    </dgm:pt>
    <dgm:pt modelId="{B57A4345-D10E-480F-A2C1-DCBEFE644385}" type="pres">
      <dgm:prSet presAssocID="{E3822872-3E60-492E-8EF0-5A2805790E4B}" presName="composite2" presStyleCnt="0"/>
      <dgm:spPr/>
    </dgm:pt>
    <dgm:pt modelId="{5D90B7D5-6DC9-4429-BEF4-2460A2B2880B}" type="pres">
      <dgm:prSet presAssocID="{E3822872-3E60-492E-8EF0-5A2805790E4B}" presName="dummyNode2" presStyleLbl="node1" presStyleIdx="2" presStyleCnt="4"/>
      <dgm:spPr/>
    </dgm:pt>
    <dgm:pt modelId="{5BEC64A9-D0DB-4259-8A9F-E76208D8F936}" type="pres">
      <dgm:prSet presAssocID="{E3822872-3E60-492E-8EF0-5A2805790E4B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9BBD2E6-AEBE-4A57-AC1B-716068EEF5A8}" type="pres">
      <dgm:prSet presAssocID="{E3822872-3E60-492E-8EF0-5A2805790E4B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044DC8-620D-4B81-A0B3-42378002DE87}" type="pres">
      <dgm:prSet presAssocID="{E3822872-3E60-492E-8EF0-5A2805790E4B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C6E4BAF-CC9B-4275-A379-16078509D292}" type="pres">
      <dgm:prSet presAssocID="{E3822872-3E60-492E-8EF0-5A2805790E4B}" presName="connSite2" presStyleCnt="0"/>
      <dgm:spPr/>
    </dgm:pt>
  </dgm:ptLst>
  <dgm:cxnLst>
    <dgm:cxn modelId="{AFD15F19-9776-46FA-A6BA-74CBDA54832F}" srcId="{A202549C-A0B9-42A6-8058-FF1E908B7966}" destId="{77423943-14E5-4EF2-B0A8-D52DACAC699D}" srcOrd="1" destOrd="0" parTransId="{D6B382BE-914B-4B65-815E-A622948EC379}" sibTransId="{03478488-E8B1-4D61-ADFD-FF0E1EC791FD}"/>
    <dgm:cxn modelId="{25B33934-41F9-4B34-B1A6-0B215E4FEDBF}" type="presOf" srcId="{03478488-E8B1-4D61-ADFD-FF0E1EC791FD}" destId="{D81CC592-45AA-4D9A-A065-2AB5ABD25561}" srcOrd="0" destOrd="0" presId="urn:microsoft.com/office/officeart/2005/8/layout/hProcess4"/>
    <dgm:cxn modelId="{BC4B4C9F-5809-4A9F-BBC0-0DE8C8326B13}" srcId="{A202549C-A0B9-42A6-8058-FF1E908B7966}" destId="{4D6A9278-BC34-4811-9279-376428375230}" srcOrd="2" destOrd="0" parTransId="{94099DF9-9ADB-4145-864F-4E1197A4D98C}" sibTransId="{6FAFC0D1-122C-4548-B444-DBD71AFEE8DA}"/>
    <dgm:cxn modelId="{865EE52D-B592-44CE-8D49-77C942CB9C2E}" type="presOf" srcId="{8EC4B2AB-A8CA-4149-83AD-1DA23CDE888F}" destId="{5BEC64A9-D0DB-4259-8A9F-E76208D8F936}" srcOrd="0" destOrd="1" presId="urn:microsoft.com/office/officeart/2005/8/layout/hProcess4"/>
    <dgm:cxn modelId="{7F477BE5-2D3C-40FC-A594-5A8BE894862A}" type="presOf" srcId="{DF0E5460-D0F1-440C-8BDA-00F237565C57}" destId="{C4B746FF-1DD7-448D-8083-9690246D4034}" srcOrd="0" destOrd="2" presId="urn:microsoft.com/office/officeart/2005/8/layout/hProcess4"/>
    <dgm:cxn modelId="{0B05729E-9E6D-451F-A990-11F7A3D2CD52}" type="presOf" srcId="{6FAFC0D1-122C-4548-B444-DBD71AFEE8DA}" destId="{1C982F22-3421-4C35-80BA-B847B2665627}" srcOrd="0" destOrd="0" presId="urn:microsoft.com/office/officeart/2005/8/layout/hProcess4"/>
    <dgm:cxn modelId="{D1424C24-DD64-4031-8A75-2AF45BAEDB73}" type="presOf" srcId="{BAA20688-5300-4E40-ADCE-AB7A02A12F26}" destId="{E0BEC7BF-A748-4B06-B6FF-93D79A39C53A}" srcOrd="1" destOrd="0" presId="urn:microsoft.com/office/officeart/2005/8/layout/hProcess4"/>
    <dgm:cxn modelId="{C8DFF3EB-704A-4B9A-834B-B40097219D4A}" type="presOf" srcId="{D7D60028-2FB7-4163-96C0-8B35137A7ABC}" destId="{5BEC64A9-D0DB-4259-8A9F-E76208D8F936}" srcOrd="0" destOrd="0" presId="urn:microsoft.com/office/officeart/2005/8/layout/hProcess4"/>
    <dgm:cxn modelId="{F5F1D5BF-6DC3-432B-BC99-5709174CD623}" type="presOf" srcId="{A202549C-A0B9-42A6-8058-FF1E908B7966}" destId="{517D146C-723E-4D9E-87C7-78309A476C0E}" srcOrd="0" destOrd="0" presId="urn:microsoft.com/office/officeart/2005/8/layout/hProcess4"/>
    <dgm:cxn modelId="{1FAEF842-6324-44F5-BF0F-17603D032ADD}" srcId="{419624C1-2F01-4DA2-8960-F45FA454F726}" destId="{D9779D98-A388-477A-B9C4-A2E02BACC0F3}" srcOrd="1" destOrd="0" parTransId="{40010C8F-CBFA-4003-AAD9-CBB0BC49953A}" sibTransId="{FF707775-6D91-4326-B03E-DD1AA20D18BF}"/>
    <dgm:cxn modelId="{6D1F0608-E792-40F1-9BE8-7FC953A4EFDD}" type="presOf" srcId="{7DA1842E-F392-4C8E-B469-E4FF8D55EA84}" destId="{E6EB8609-2D17-4F97-B06E-948CD4DC6308}" srcOrd="0" destOrd="0" presId="urn:microsoft.com/office/officeart/2005/8/layout/hProcess4"/>
    <dgm:cxn modelId="{C945C771-3DCC-4748-807A-80BAE7B211CF}" type="presOf" srcId="{419624C1-2F01-4DA2-8960-F45FA454F726}" destId="{7B3F718C-363E-42FE-9DBE-13CC1671602B}" srcOrd="0" destOrd="0" presId="urn:microsoft.com/office/officeart/2005/8/layout/hProcess4"/>
    <dgm:cxn modelId="{6BD4B233-F142-4E38-91AC-F9DEA918D732}" type="presOf" srcId="{77423943-14E5-4EF2-B0A8-D52DACAC699D}" destId="{80D94E10-209B-454B-AC94-2A275AB1F108}" srcOrd="0" destOrd="0" presId="urn:microsoft.com/office/officeart/2005/8/layout/hProcess4"/>
    <dgm:cxn modelId="{1B66635E-E12D-4F1E-A38C-23AB460214F4}" srcId="{A202549C-A0B9-42A6-8058-FF1E908B7966}" destId="{419624C1-2F01-4DA2-8960-F45FA454F726}" srcOrd="0" destOrd="0" parTransId="{C1E1E34D-1012-48C0-B666-1739B34957D2}" sibTransId="{7DA1842E-F392-4C8E-B469-E4FF8D55EA84}"/>
    <dgm:cxn modelId="{FDFA4128-DAC7-48B2-92C8-784318750688}" srcId="{A202549C-A0B9-42A6-8058-FF1E908B7966}" destId="{E3822872-3E60-492E-8EF0-5A2805790E4B}" srcOrd="3" destOrd="0" parTransId="{70838F64-5EF4-4E59-B3B4-C698304C42A7}" sibTransId="{00316B79-4D15-49F7-929D-30F7767E87D0}"/>
    <dgm:cxn modelId="{93C14A7B-ACCC-4409-9B23-582D40F4CE48}" type="presOf" srcId="{BED95EE9-1C67-49CD-9EC2-DF04F4DEEB9B}" destId="{A7F52556-F529-428C-AA6E-02125D74C872}" srcOrd="0" destOrd="0" presId="urn:microsoft.com/office/officeart/2005/8/layout/hProcess4"/>
    <dgm:cxn modelId="{2C95A43D-3A90-443F-9A5B-D18901D5C254}" type="presOf" srcId="{BAA20688-5300-4E40-ADCE-AB7A02A12F26}" destId="{26C57AAA-76E8-401E-8684-315726A88BF4}" srcOrd="0" destOrd="0" presId="urn:microsoft.com/office/officeart/2005/8/layout/hProcess4"/>
    <dgm:cxn modelId="{3AF75D71-5C18-4689-AACC-939E5A65A0DE}" type="presOf" srcId="{D9779D98-A388-477A-B9C4-A2E02BACC0F3}" destId="{4676B237-8530-4BA3-91A2-2823884DBF85}" srcOrd="1" destOrd="1" presId="urn:microsoft.com/office/officeart/2005/8/layout/hProcess4"/>
    <dgm:cxn modelId="{1173DB47-D335-4368-B99C-E08FC1AE11F6}" srcId="{E3822872-3E60-492E-8EF0-5A2805790E4B}" destId="{8EC4B2AB-A8CA-4149-83AD-1DA23CDE888F}" srcOrd="1" destOrd="0" parTransId="{2F75B4E7-BFAF-4359-B801-A601759F52D7}" sibTransId="{0D1EB270-1B46-4CEC-9BFD-32167B8A92C6}"/>
    <dgm:cxn modelId="{E6793AFC-B838-4719-964D-9508FB827B60}" type="presOf" srcId="{6436C1FC-D9ED-4827-853A-89F706170FE6}" destId="{5BEC64A9-D0DB-4259-8A9F-E76208D8F936}" srcOrd="0" destOrd="2" presId="urn:microsoft.com/office/officeart/2005/8/layout/hProcess4"/>
    <dgm:cxn modelId="{6D415E80-D21A-4E1A-8B74-70ABB7011F8F}" srcId="{419624C1-2F01-4DA2-8960-F45FA454F726}" destId="{DF0E5460-D0F1-440C-8BDA-00F237565C57}" srcOrd="2" destOrd="0" parTransId="{0101D245-D5EF-4581-9852-C7C271158135}" sibTransId="{6B4D3F71-1413-4422-A706-91EA9265AB8E}"/>
    <dgm:cxn modelId="{F67F8096-9032-44E7-9D88-8C6EB20AB9F0}" type="presOf" srcId="{0EFACF81-DE1A-47BA-A87F-837D9D32B7C6}" destId="{C4B746FF-1DD7-448D-8083-9690246D4034}" srcOrd="0" destOrd="0" presId="urn:microsoft.com/office/officeart/2005/8/layout/hProcess4"/>
    <dgm:cxn modelId="{00997304-B3F3-4F4E-AE0F-22608C5F12F3}" type="presOf" srcId="{D9779D98-A388-477A-B9C4-A2E02BACC0F3}" destId="{C4B746FF-1DD7-448D-8083-9690246D4034}" srcOrd="0" destOrd="1" presId="urn:microsoft.com/office/officeart/2005/8/layout/hProcess4"/>
    <dgm:cxn modelId="{125A0095-38F0-4BE8-8F5B-3C25E16F3994}" type="presOf" srcId="{4D6A9278-BC34-4811-9279-376428375230}" destId="{3C727342-148F-4519-A0E2-CFE09BB39D6D}" srcOrd="0" destOrd="0" presId="urn:microsoft.com/office/officeart/2005/8/layout/hProcess4"/>
    <dgm:cxn modelId="{B6865A89-1F44-4513-B900-0D657B920161}" srcId="{419624C1-2F01-4DA2-8960-F45FA454F726}" destId="{0EFACF81-DE1A-47BA-A87F-837D9D32B7C6}" srcOrd="0" destOrd="0" parTransId="{28891FC6-948E-4E7C-B282-0B0969FDD8AF}" sibTransId="{E20184C1-8798-4ABD-A35D-83ED3BD005FC}"/>
    <dgm:cxn modelId="{700DBDDA-E9F9-44E3-A1F8-D40CA4737174}" type="presOf" srcId="{6436C1FC-D9ED-4827-853A-89F706170FE6}" destId="{79BBD2E6-AEBE-4A57-AC1B-716068EEF5A8}" srcOrd="1" destOrd="2" presId="urn:microsoft.com/office/officeart/2005/8/layout/hProcess4"/>
    <dgm:cxn modelId="{4B5A7CFC-17DA-437D-9BFF-7D40E528BF17}" srcId="{4D6A9278-BC34-4811-9279-376428375230}" destId="{BAA20688-5300-4E40-ADCE-AB7A02A12F26}" srcOrd="0" destOrd="0" parTransId="{2BDBB7B0-0884-4F90-9B3A-1075154FB932}" sibTransId="{5D206B70-588D-4D60-AA58-317B053A1AD9}"/>
    <dgm:cxn modelId="{B204010B-CDA0-4653-9596-ACA381ECC6E8}" type="presOf" srcId="{E3822872-3E60-492E-8EF0-5A2805790E4B}" destId="{69044DC8-620D-4B81-A0B3-42378002DE87}" srcOrd="0" destOrd="0" presId="urn:microsoft.com/office/officeart/2005/8/layout/hProcess4"/>
    <dgm:cxn modelId="{DB174BD3-97AC-446B-9956-5CAD75767DA7}" type="presOf" srcId="{D7D60028-2FB7-4163-96C0-8B35137A7ABC}" destId="{79BBD2E6-AEBE-4A57-AC1B-716068EEF5A8}" srcOrd="1" destOrd="0" presId="urn:microsoft.com/office/officeart/2005/8/layout/hProcess4"/>
    <dgm:cxn modelId="{9914721F-54F5-4EEC-97B5-E22E93936B8C}" type="presOf" srcId="{8EC4B2AB-A8CA-4149-83AD-1DA23CDE888F}" destId="{79BBD2E6-AEBE-4A57-AC1B-716068EEF5A8}" srcOrd="1" destOrd="1" presId="urn:microsoft.com/office/officeart/2005/8/layout/hProcess4"/>
    <dgm:cxn modelId="{1D51CA0C-C3CC-4E8E-B0FE-83504BA3201C}" type="presOf" srcId="{0EFACF81-DE1A-47BA-A87F-837D9D32B7C6}" destId="{4676B237-8530-4BA3-91A2-2823884DBF85}" srcOrd="1" destOrd="0" presId="urn:microsoft.com/office/officeart/2005/8/layout/hProcess4"/>
    <dgm:cxn modelId="{89541661-9CFD-41BB-86EB-486F05B6C33B}" type="presOf" srcId="{DF0E5460-D0F1-440C-8BDA-00F237565C57}" destId="{4676B237-8530-4BA3-91A2-2823884DBF85}" srcOrd="1" destOrd="2" presId="urn:microsoft.com/office/officeart/2005/8/layout/hProcess4"/>
    <dgm:cxn modelId="{DE0DEA2F-7D91-4CC3-A77C-1A53D409E2F1}" type="presOf" srcId="{BED95EE9-1C67-49CD-9EC2-DF04F4DEEB9B}" destId="{18FAD61D-899D-42EA-9555-4CDF1EE0D5A3}" srcOrd="1" destOrd="0" presId="urn:microsoft.com/office/officeart/2005/8/layout/hProcess4"/>
    <dgm:cxn modelId="{315C33D8-1CB4-4FFB-A0ED-7DBD9907B0F1}" srcId="{E3822872-3E60-492E-8EF0-5A2805790E4B}" destId="{6436C1FC-D9ED-4827-853A-89F706170FE6}" srcOrd="2" destOrd="0" parTransId="{793A2F45-D6C4-4D2F-9D6F-F0E720281574}" sibTransId="{32F8419B-70C6-44FA-823C-7629B9B9C48C}"/>
    <dgm:cxn modelId="{CAF24EB5-4A97-491F-8BF7-1DAB53A85744}" srcId="{77423943-14E5-4EF2-B0A8-D52DACAC699D}" destId="{BED95EE9-1C67-49CD-9EC2-DF04F4DEEB9B}" srcOrd="0" destOrd="0" parTransId="{6D7521D4-424D-4396-BA87-79CD35B58185}" sibTransId="{823AD525-FC04-4284-B5C5-3538B0107C3F}"/>
    <dgm:cxn modelId="{5E19779E-9F4E-4867-B257-DE6BBEB32240}" srcId="{E3822872-3E60-492E-8EF0-5A2805790E4B}" destId="{D7D60028-2FB7-4163-96C0-8B35137A7ABC}" srcOrd="0" destOrd="0" parTransId="{ED35A50A-B38E-4027-8CB5-7AFF2ADDB505}" sibTransId="{837D4509-7ECC-4206-A98F-36DA4F7C61C8}"/>
    <dgm:cxn modelId="{6F0314F6-62A9-428B-BCB7-FC863EECCB00}" type="presParOf" srcId="{517D146C-723E-4D9E-87C7-78309A476C0E}" destId="{7C8CE2D4-9716-4F25-BF4B-CA94B99D4F46}" srcOrd="0" destOrd="0" presId="urn:microsoft.com/office/officeart/2005/8/layout/hProcess4"/>
    <dgm:cxn modelId="{9868FCD6-6296-4591-A370-433CBCEC0B7A}" type="presParOf" srcId="{517D146C-723E-4D9E-87C7-78309A476C0E}" destId="{41FE791D-A423-47B2-9EEE-EC2EBCDC58B4}" srcOrd="1" destOrd="0" presId="urn:microsoft.com/office/officeart/2005/8/layout/hProcess4"/>
    <dgm:cxn modelId="{4B19CB51-29D6-4F1A-818B-E0BF1B3A0BC4}" type="presParOf" srcId="{517D146C-723E-4D9E-87C7-78309A476C0E}" destId="{6D61F2B7-F861-4EEE-83BB-D36A9A044839}" srcOrd="2" destOrd="0" presId="urn:microsoft.com/office/officeart/2005/8/layout/hProcess4"/>
    <dgm:cxn modelId="{593AB87D-A89A-4390-983D-68E9D7B3EB91}" type="presParOf" srcId="{6D61F2B7-F861-4EEE-83BB-D36A9A044839}" destId="{5053B98E-7393-4400-B6AD-01BFE31D35F8}" srcOrd="0" destOrd="0" presId="urn:microsoft.com/office/officeart/2005/8/layout/hProcess4"/>
    <dgm:cxn modelId="{0C51C802-00B6-4779-9C55-02AAF83C0BA9}" type="presParOf" srcId="{5053B98E-7393-4400-B6AD-01BFE31D35F8}" destId="{3F89382A-7663-4AED-8B81-19BE60BCFADF}" srcOrd="0" destOrd="0" presId="urn:microsoft.com/office/officeart/2005/8/layout/hProcess4"/>
    <dgm:cxn modelId="{5679D8CC-1650-48B4-A659-1A673225F3F9}" type="presParOf" srcId="{5053B98E-7393-4400-B6AD-01BFE31D35F8}" destId="{C4B746FF-1DD7-448D-8083-9690246D4034}" srcOrd="1" destOrd="0" presId="urn:microsoft.com/office/officeart/2005/8/layout/hProcess4"/>
    <dgm:cxn modelId="{72F608D9-88E1-45EC-BE6B-42EBC6B4546A}" type="presParOf" srcId="{5053B98E-7393-4400-B6AD-01BFE31D35F8}" destId="{4676B237-8530-4BA3-91A2-2823884DBF85}" srcOrd="2" destOrd="0" presId="urn:microsoft.com/office/officeart/2005/8/layout/hProcess4"/>
    <dgm:cxn modelId="{49918A98-6FC9-4A68-8900-E61AA801279E}" type="presParOf" srcId="{5053B98E-7393-4400-B6AD-01BFE31D35F8}" destId="{7B3F718C-363E-42FE-9DBE-13CC1671602B}" srcOrd="3" destOrd="0" presId="urn:microsoft.com/office/officeart/2005/8/layout/hProcess4"/>
    <dgm:cxn modelId="{A14BAEBF-05E6-4D4D-B20D-03B1BAE8CB85}" type="presParOf" srcId="{5053B98E-7393-4400-B6AD-01BFE31D35F8}" destId="{A64C7623-8D8B-4FB7-85F3-F116ECF4C191}" srcOrd="4" destOrd="0" presId="urn:microsoft.com/office/officeart/2005/8/layout/hProcess4"/>
    <dgm:cxn modelId="{255C7A53-F7F5-49E8-9464-160081E64A29}" type="presParOf" srcId="{6D61F2B7-F861-4EEE-83BB-D36A9A044839}" destId="{E6EB8609-2D17-4F97-B06E-948CD4DC6308}" srcOrd="1" destOrd="0" presId="urn:microsoft.com/office/officeart/2005/8/layout/hProcess4"/>
    <dgm:cxn modelId="{518E755E-5864-4F2A-A01C-318308EA75F2}" type="presParOf" srcId="{6D61F2B7-F861-4EEE-83BB-D36A9A044839}" destId="{62B53D33-E2BB-4F00-B633-A255DAB21B28}" srcOrd="2" destOrd="0" presId="urn:microsoft.com/office/officeart/2005/8/layout/hProcess4"/>
    <dgm:cxn modelId="{37B6F632-89EF-49C8-BCC3-7F8ABEE54864}" type="presParOf" srcId="{62B53D33-E2BB-4F00-B633-A255DAB21B28}" destId="{D2BF6977-B2D1-40E9-8EC6-9DF9905E13B7}" srcOrd="0" destOrd="0" presId="urn:microsoft.com/office/officeart/2005/8/layout/hProcess4"/>
    <dgm:cxn modelId="{7C8AFB6C-A5C8-4BC8-980B-39B1C76DA3FB}" type="presParOf" srcId="{62B53D33-E2BB-4F00-B633-A255DAB21B28}" destId="{A7F52556-F529-428C-AA6E-02125D74C872}" srcOrd="1" destOrd="0" presId="urn:microsoft.com/office/officeart/2005/8/layout/hProcess4"/>
    <dgm:cxn modelId="{E3F4831A-0165-45BC-AAF4-6BABEE5B3704}" type="presParOf" srcId="{62B53D33-E2BB-4F00-B633-A255DAB21B28}" destId="{18FAD61D-899D-42EA-9555-4CDF1EE0D5A3}" srcOrd="2" destOrd="0" presId="urn:microsoft.com/office/officeart/2005/8/layout/hProcess4"/>
    <dgm:cxn modelId="{815074A0-8E06-49EC-8901-BC21C7AAAB0C}" type="presParOf" srcId="{62B53D33-E2BB-4F00-B633-A255DAB21B28}" destId="{80D94E10-209B-454B-AC94-2A275AB1F108}" srcOrd="3" destOrd="0" presId="urn:microsoft.com/office/officeart/2005/8/layout/hProcess4"/>
    <dgm:cxn modelId="{AB417F26-32F0-4258-8707-4AE595BC9C17}" type="presParOf" srcId="{62B53D33-E2BB-4F00-B633-A255DAB21B28}" destId="{522B31DE-E2C0-43E4-B226-4EF09D460946}" srcOrd="4" destOrd="0" presId="urn:microsoft.com/office/officeart/2005/8/layout/hProcess4"/>
    <dgm:cxn modelId="{650CE1AD-7CA5-4B23-B509-2842F68812D0}" type="presParOf" srcId="{6D61F2B7-F861-4EEE-83BB-D36A9A044839}" destId="{D81CC592-45AA-4D9A-A065-2AB5ABD25561}" srcOrd="3" destOrd="0" presId="urn:microsoft.com/office/officeart/2005/8/layout/hProcess4"/>
    <dgm:cxn modelId="{7D0647C4-A3E2-4450-965C-96286CA305D0}" type="presParOf" srcId="{6D61F2B7-F861-4EEE-83BB-D36A9A044839}" destId="{449897B7-41BE-462A-88E1-52CF5207285C}" srcOrd="4" destOrd="0" presId="urn:microsoft.com/office/officeart/2005/8/layout/hProcess4"/>
    <dgm:cxn modelId="{AC5A09B0-9F57-4933-A34E-7A9C1084D9CA}" type="presParOf" srcId="{449897B7-41BE-462A-88E1-52CF5207285C}" destId="{C167E354-2952-4475-9D09-137BF46BC39A}" srcOrd="0" destOrd="0" presId="urn:microsoft.com/office/officeart/2005/8/layout/hProcess4"/>
    <dgm:cxn modelId="{FA79800C-8F95-4F6C-8035-DE2657EF0162}" type="presParOf" srcId="{449897B7-41BE-462A-88E1-52CF5207285C}" destId="{26C57AAA-76E8-401E-8684-315726A88BF4}" srcOrd="1" destOrd="0" presId="urn:microsoft.com/office/officeart/2005/8/layout/hProcess4"/>
    <dgm:cxn modelId="{FC3B4B1A-33B1-45B1-A51A-5B03AE1B1E89}" type="presParOf" srcId="{449897B7-41BE-462A-88E1-52CF5207285C}" destId="{E0BEC7BF-A748-4B06-B6FF-93D79A39C53A}" srcOrd="2" destOrd="0" presId="urn:microsoft.com/office/officeart/2005/8/layout/hProcess4"/>
    <dgm:cxn modelId="{5E8DA84F-1D42-485E-BF26-DD757721B395}" type="presParOf" srcId="{449897B7-41BE-462A-88E1-52CF5207285C}" destId="{3C727342-148F-4519-A0E2-CFE09BB39D6D}" srcOrd="3" destOrd="0" presId="urn:microsoft.com/office/officeart/2005/8/layout/hProcess4"/>
    <dgm:cxn modelId="{00D27FB7-C80C-4DD8-AD07-CB7350FB1E2D}" type="presParOf" srcId="{449897B7-41BE-462A-88E1-52CF5207285C}" destId="{CFCDCA54-F7E4-4632-B8EF-D69E550EF4E6}" srcOrd="4" destOrd="0" presId="urn:microsoft.com/office/officeart/2005/8/layout/hProcess4"/>
    <dgm:cxn modelId="{6EADE409-AF8D-4080-B2D5-1EFC056D6335}" type="presParOf" srcId="{6D61F2B7-F861-4EEE-83BB-D36A9A044839}" destId="{1C982F22-3421-4C35-80BA-B847B2665627}" srcOrd="5" destOrd="0" presId="urn:microsoft.com/office/officeart/2005/8/layout/hProcess4"/>
    <dgm:cxn modelId="{4DCEDBBE-8E51-4020-B5FD-733202AE2B7A}" type="presParOf" srcId="{6D61F2B7-F861-4EEE-83BB-D36A9A044839}" destId="{B57A4345-D10E-480F-A2C1-DCBEFE644385}" srcOrd="6" destOrd="0" presId="urn:microsoft.com/office/officeart/2005/8/layout/hProcess4"/>
    <dgm:cxn modelId="{CA7B8712-D257-4382-B8AF-FAE857D0E161}" type="presParOf" srcId="{B57A4345-D10E-480F-A2C1-DCBEFE644385}" destId="{5D90B7D5-6DC9-4429-BEF4-2460A2B2880B}" srcOrd="0" destOrd="0" presId="urn:microsoft.com/office/officeart/2005/8/layout/hProcess4"/>
    <dgm:cxn modelId="{E050761F-20EB-4424-80B8-455B6A457363}" type="presParOf" srcId="{B57A4345-D10E-480F-A2C1-DCBEFE644385}" destId="{5BEC64A9-D0DB-4259-8A9F-E76208D8F936}" srcOrd="1" destOrd="0" presId="urn:microsoft.com/office/officeart/2005/8/layout/hProcess4"/>
    <dgm:cxn modelId="{09265575-C146-4229-B12F-088205217FBD}" type="presParOf" srcId="{B57A4345-D10E-480F-A2C1-DCBEFE644385}" destId="{79BBD2E6-AEBE-4A57-AC1B-716068EEF5A8}" srcOrd="2" destOrd="0" presId="urn:microsoft.com/office/officeart/2005/8/layout/hProcess4"/>
    <dgm:cxn modelId="{0AACF461-3DB0-4106-85C8-C29978A184DD}" type="presParOf" srcId="{B57A4345-D10E-480F-A2C1-DCBEFE644385}" destId="{69044DC8-620D-4B81-A0B3-42378002DE87}" srcOrd="3" destOrd="0" presId="urn:microsoft.com/office/officeart/2005/8/layout/hProcess4"/>
    <dgm:cxn modelId="{B59CA4A0-F4DE-414E-84A1-56FD847149D1}" type="presParOf" srcId="{B57A4345-D10E-480F-A2C1-DCBEFE644385}" destId="{AC6E4BAF-CC9B-4275-A379-16078509D292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61FCB3-8377-4FF3-B33A-DCEFAE96F253}" type="doc">
      <dgm:prSet loTypeId="urn:microsoft.com/office/officeart/2009/3/layout/PlusandMinus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B6B0F736-82DC-48F4-9CC9-3FB7D07A859B}">
      <dgm:prSet phldrT="[Tekst]"/>
      <dgm:spPr/>
      <dgm:t>
        <a:bodyPr/>
        <a:lstStyle/>
        <a:p>
          <a:r>
            <a:rPr lang="hr-HR" dirty="0" smtClean="0">
              <a:latin typeface="+mj-lt"/>
            </a:rPr>
            <a:t>Učenje na drugačiji način</a:t>
          </a:r>
        </a:p>
        <a:p>
          <a:r>
            <a:rPr lang="hr-HR" dirty="0" smtClean="0">
              <a:latin typeface="+mj-lt"/>
            </a:rPr>
            <a:t>Možemo pristupiti materijalima kada su nam potrebni </a:t>
          </a:r>
        </a:p>
        <a:p>
          <a:r>
            <a:rPr lang="hr-HR" dirty="0" smtClean="0">
              <a:latin typeface="+mj-lt"/>
            </a:rPr>
            <a:t>Korištenje online alata nešto je novo i zanimljivo </a:t>
          </a:r>
        </a:p>
        <a:p>
          <a:r>
            <a:rPr lang="hr-HR" dirty="0" smtClean="0">
              <a:latin typeface="+mj-lt"/>
            </a:rPr>
            <a:t>Možemo učiti od kuće</a:t>
          </a:r>
          <a:endParaRPr lang="hr-HR" dirty="0">
            <a:solidFill>
              <a:schemeClr val="accent1">
                <a:lumMod val="50000"/>
              </a:schemeClr>
            </a:solidFill>
            <a:latin typeface="+mj-lt"/>
          </a:endParaRPr>
        </a:p>
      </dgm:t>
    </dgm:pt>
    <dgm:pt modelId="{EE8453A1-2A19-48FE-A61C-E42430C6B7E8}" type="parTrans" cxnId="{8ECE907F-6AB3-4C8C-9596-A4E63B889EE1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B76E4A41-8733-4625-BB90-E373D226D306}" type="sibTrans" cxnId="{8ECE907F-6AB3-4C8C-9596-A4E63B889EE1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E09BB7C2-EDB9-4A52-B456-839815FE8DEF}">
      <dgm:prSet phldrT="[Tekst]"/>
      <dgm:spPr/>
      <dgm:t>
        <a:bodyPr/>
        <a:lstStyle/>
        <a:p>
          <a:r>
            <a:rPr lang="hr-HR" dirty="0" smtClean="0">
              <a:latin typeface="+mj-lt"/>
            </a:rPr>
            <a:t>Ponekad je lakše slijediti upute uživo </a:t>
          </a:r>
        </a:p>
        <a:p>
          <a:r>
            <a:rPr lang="hr-HR" dirty="0" smtClean="0">
              <a:latin typeface="+mj-lt"/>
            </a:rPr>
            <a:t>Nedostaje nam druženje</a:t>
          </a:r>
        </a:p>
        <a:p>
          <a:r>
            <a:rPr lang="hr-HR" dirty="0" smtClean="0">
              <a:latin typeface="+mj-lt"/>
            </a:rPr>
            <a:t>Zabavnije nam je kad smo zajedno</a:t>
          </a:r>
          <a:endParaRPr lang="hr-HR" dirty="0">
            <a:solidFill>
              <a:schemeClr val="accent6">
                <a:lumMod val="75000"/>
              </a:schemeClr>
            </a:solidFill>
            <a:latin typeface="+mj-lt"/>
          </a:endParaRPr>
        </a:p>
      </dgm:t>
    </dgm:pt>
    <dgm:pt modelId="{C1D59C3D-3AF8-4C02-B389-0C4335864B63}" type="parTrans" cxnId="{34B52E5E-5A43-450B-9155-370E75FBC5F3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403174E5-6E7E-4899-BA42-43D43B70902B}" type="sibTrans" cxnId="{34B52E5E-5A43-450B-9155-370E75FBC5F3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080D936C-48CE-41C3-A2DE-F4701E1F48F6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C710DFEE-8BDE-4703-BB75-0130C08287B5}" type="parTrans" cxnId="{66332A3B-D26C-4BDB-A456-D0B990BB74CD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D1ED9847-252B-4739-A7D9-0B03E79E2943}" type="sibTrans" cxnId="{66332A3B-D26C-4BDB-A456-D0B990BB74CD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2AAD5324-562F-41A0-860E-AEB1C2E9DCF9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C3E8E9BB-A222-490E-A6F9-AF2E7B540507}" type="parTrans" cxnId="{F4847161-754A-48A9-BC46-15C8097B60F5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B16CD52E-E547-462B-84E5-72D9855BE533}" type="sibTrans" cxnId="{F4847161-754A-48A9-BC46-15C8097B60F5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47CBE7A6-615F-4464-9ED1-45BA76F01BF7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87C89AE2-7661-4991-8063-0B98FF103C8D}" type="parTrans" cxnId="{B48C4EC6-1518-47B4-B7BE-3D56A73A19F9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09DB9FF3-A8EB-474C-A1B2-C5A1AA4DA7CB}" type="sibTrans" cxnId="{B48C4EC6-1518-47B4-B7BE-3D56A73A19F9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ECDA728C-57BD-4DC6-885C-CF9123593CD9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4FBD1765-DFD9-479F-8C28-CE9A366329AB}" type="parTrans" cxnId="{091F0882-66C5-4785-A1E8-10C21961C2F6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382E407B-B8A4-42EB-A921-87FF0401940F}" type="sibTrans" cxnId="{091F0882-66C5-4785-A1E8-10C21961C2F6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9F2C5F98-9D41-4DC0-A798-84A83419C192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7FDA6842-DEA0-445A-8572-4E790283FD06}" type="parTrans" cxnId="{125A629C-4133-46A5-802B-3199EC94474A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746C0C1B-CE04-4FA8-ADE9-C53B2E25E2D5}" type="sibTrans" cxnId="{125A629C-4133-46A5-802B-3199EC94474A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86007E53-15E8-43DF-9427-14CB09CB1013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CB27C5D9-C4A5-463E-8463-382FAE54B3BE}" type="parTrans" cxnId="{06D4AEC5-75FF-4796-A4C6-D0654B52FF7E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07219781-6429-453E-9354-2E31B5438980}" type="sibTrans" cxnId="{06D4AEC5-75FF-4796-A4C6-D0654B52FF7E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96EA00D0-CD1E-4F76-9963-41549BA3A8FC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B54381D9-8135-457A-A92C-638F71903EAA}" type="parTrans" cxnId="{E21EA8E9-FAEA-4B06-BBB6-8E9AB1B05DBE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E93E5692-DF1D-47A2-AD58-EB8A6DA20D2B}" type="sibTrans" cxnId="{E21EA8E9-FAEA-4B06-BBB6-8E9AB1B05DBE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76A42EBE-8FB8-4B1A-BE4C-89BA8CADDA6E}" type="pres">
      <dgm:prSet presAssocID="{4461FCB3-8377-4FF3-B33A-DCEFAE96F25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FB409BA-DB77-45C6-BACA-D94034E4F877}" type="pres">
      <dgm:prSet presAssocID="{4461FCB3-8377-4FF3-B33A-DCEFAE96F253}" presName="Background" presStyleLbl="bgImgPlace1" presStyleIdx="0" presStyleCnt="1" custScaleX="114943" custLinFactNeighborX="9515" custLinFactNeighborY="7114"/>
      <dgm:spPr/>
    </dgm:pt>
    <dgm:pt modelId="{FEAE088B-CA33-45E9-8422-6055F15FB0B6}" type="pres">
      <dgm:prSet presAssocID="{4461FCB3-8377-4FF3-B33A-DCEFAE96F253}" presName="ParentText1" presStyleLbl="revTx" presStyleIdx="0" presStyleCnt="2" custLinFactNeighborX="681" custLinFactNeighborY="103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19B1699-A876-49C1-869A-EC75329A10FB}" type="pres">
      <dgm:prSet presAssocID="{4461FCB3-8377-4FF3-B33A-DCEFAE96F253}" presName="ParentText2" presStyleLbl="revTx" presStyleIdx="1" presStyleCnt="2" custLinFactNeighborX="2104" custLinFactNeighborY="11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AB6C82B-342F-4126-8308-60FE9AAA4F63}" type="pres">
      <dgm:prSet presAssocID="{4461FCB3-8377-4FF3-B33A-DCEFAE96F253}" presName="Plus" presStyleLbl="alignNode1" presStyleIdx="0" presStyleCnt="2" custLinFactNeighborX="-11029" custLinFactNeighborY="30026"/>
      <dgm:spPr/>
    </dgm:pt>
    <dgm:pt modelId="{679139AD-44BC-4EAE-AE2D-E258387B61E9}" type="pres">
      <dgm:prSet presAssocID="{4461FCB3-8377-4FF3-B33A-DCEFAE96F253}" presName="Minus" presStyleLbl="alignNode1" presStyleIdx="1" presStyleCnt="2" custLinFactNeighborX="10157" custLinFactNeighborY="95581"/>
      <dgm:spPr/>
    </dgm:pt>
    <dgm:pt modelId="{A6E592D9-E60C-49B8-A20A-230A34ABDF8F}" type="pres">
      <dgm:prSet presAssocID="{4461FCB3-8377-4FF3-B33A-DCEFAE96F253}" presName="Divider" presStyleLbl="parChTrans1D1" presStyleIdx="0" presStyleCnt="1"/>
      <dgm:spPr/>
    </dgm:pt>
  </dgm:ptLst>
  <dgm:cxnLst>
    <dgm:cxn modelId="{8ECE907F-6AB3-4C8C-9596-A4E63B889EE1}" srcId="{4461FCB3-8377-4FF3-B33A-DCEFAE96F253}" destId="{B6B0F736-82DC-48F4-9CC9-3FB7D07A859B}" srcOrd="0" destOrd="0" parTransId="{EE8453A1-2A19-48FE-A61C-E42430C6B7E8}" sibTransId="{B76E4A41-8733-4625-BB90-E373D226D306}"/>
    <dgm:cxn modelId="{125A629C-4133-46A5-802B-3199EC94474A}" srcId="{4461FCB3-8377-4FF3-B33A-DCEFAE96F253}" destId="{9F2C5F98-9D41-4DC0-A798-84A83419C192}" srcOrd="6" destOrd="0" parTransId="{7FDA6842-DEA0-445A-8572-4E790283FD06}" sibTransId="{746C0C1B-CE04-4FA8-ADE9-C53B2E25E2D5}"/>
    <dgm:cxn modelId="{06D4AEC5-75FF-4796-A4C6-D0654B52FF7E}" srcId="{4461FCB3-8377-4FF3-B33A-DCEFAE96F253}" destId="{86007E53-15E8-43DF-9427-14CB09CB1013}" srcOrd="7" destOrd="0" parTransId="{CB27C5D9-C4A5-463E-8463-382FAE54B3BE}" sibTransId="{07219781-6429-453E-9354-2E31B5438980}"/>
    <dgm:cxn modelId="{66332A3B-D26C-4BDB-A456-D0B990BB74CD}" srcId="{4461FCB3-8377-4FF3-B33A-DCEFAE96F253}" destId="{080D936C-48CE-41C3-A2DE-F4701E1F48F6}" srcOrd="2" destOrd="0" parTransId="{C710DFEE-8BDE-4703-BB75-0130C08287B5}" sibTransId="{D1ED9847-252B-4739-A7D9-0B03E79E2943}"/>
    <dgm:cxn modelId="{34B52E5E-5A43-450B-9155-370E75FBC5F3}" srcId="{4461FCB3-8377-4FF3-B33A-DCEFAE96F253}" destId="{E09BB7C2-EDB9-4A52-B456-839815FE8DEF}" srcOrd="1" destOrd="0" parTransId="{C1D59C3D-3AF8-4C02-B389-0C4335864B63}" sibTransId="{403174E5-6E7E-4899-BA42-43D43B70902B}"/>
    <dgm:cxn modelId="{E21EA8E9-FAEA-4B06-BBB6-8E9AB1B05DBE}" srcId="{4461FCB3-8377-4FF3-B33A-DCEFAE96F253}" destId="{96EA00D0-CD1E-4F76-9963-41549BA3A8FC}" srcOrd="8" destOrd="0" parTransId="{B54381D9-8135-457A-A92C-638F71903EAA}" sibTransId="{E93E5692-DF1D-47A2-AD58-EB8A6DA20D2B}"/>
    <dgm:cxn modelId="{31BB46BD-71C2-4EBF-96DC-16A5986C1F2B}" type="presOf" srcId="{4461FCB3-8377-4FF3-B33A-DCEFAE96F253}" destId="{76A42EBE-8FB8-4B1A-BE4C-89BA8CADDA6E}" srcOrd="0" destOrd="0" presId="urn:microsoft.com/office/officeart/2009/3/layout/PlusandMinus"/>
    <dgm:cxn modelId="{B48C4EC6-1518-47B4-B7BE-3D56A73A19F9}" srcId="{4461FCB3-8377-4FF3-B33A-DCEFAE96F253}" destId="{47CBE7A6-615F-4464-9ED1-45BA76F01BF7}" srcOrd="4" destOrd="0" parTransId="{87C89AE2-7661-4991-8063-0B98FF103C8D}" sibTransId="{09DB9FF3-A8EB-474C-A1B2-C5A1AA4DA7CB}"/>
    <dgm:cxn modelId="{B00044EE-3154-4072-B0EF-C02CC380B39F}" type="presOf" srcId="{E09BB7C2-EDB9-4A52-B456-839815FE8DEF}" destId="{719B1699-A876-49C1-869A-EC75329A10FB}" srcOrd="0" destOrd="0" presId="urn:microsoft.com/office/officeart/2009/3/layout/PlusandMinus"/>
    <dgm:cxn modelId="{6CE4C780-F0F2-4CC6-B67D-6EE2DB8AB1BF}" type="presOf" srcId="{B6B0F736-82DC-48F4-9CC9-3FB7D07A859B}" destId="{FEAE088B-CA33-45E9-8422-6055F15FB0B6}" srcOrd="0" destOrd="0" presId="urn:microsoft.com/office/officeart/2009/3/layout/PlusandMinus"/>
    <dgm:cxn modelId="{091F0882-66C5-4785-A1E8-10C21961C2F6}" srcId="{4461FCB3-8377-4FF3-B33A-DCEFAE96F253}" destId="{ECDA728C-57BD-4DC6-885C-CF9123593CD9}" srcOrd="5" destOrd="0" parTransId="{4FBD1765-DFD9-479F-8C28-CE9A366329AB}" sibTransId="{382E407B-B8A4-42EB-A921-87FF0401940F}"/>
    <dgm:cxn modelId="{F4847161-754A-48A9-BC46-15C8097B60F5}" srcId="{4461FCB3-8377-4FF3-B33A-DCEFAE96F253}" destId="{2AAD5324-562F-41A0-860E-AEB1C2E9DCF9}" srcOrd="3" destOrd="0" parTransId="{C3E8E9BB-A222-490E-A6F9-AF2E7B540507}" sibTransId="{B16CD52E-E547-462B-84E5-72D9855BE533}"/>
    <dgm:cxn modelId="{DF790D76-8A97-4E76-AF7B-94B606CE7D79}" type="presParOf" srcId="{76A42EBE-8FB8-4B1A-BE4C-89BA8CADDA6E}" destId="{6FB409BA-DB77-45C6-BACA-D94034E4F877}" srcOrd="0" destOrd="0" presId="urn:microsoft.com/office/officeart/2009/3/layout/PlusandMinus"/>
    <dgm:cxn modelId="{F0582CE9-5425-4E2E-A934-F83E64047DA0}" type="presParOf" srcId="{76A42EBE-8FB8-4B1A-BE4C-89BA8CADDA6E}" destId="{FEAE088B-CA33-45E9-8422-6055F15FB0B6}" srcOrd="1" destOrd="0" presId="urn:microsoft.com/office/officeart/2009/3/layout/PlusandMinus"/>
    <dgm:cxn modelId="{E255B05B-5E49-468B-95AF-DDD5490400BA}" type="presParOf" srcId="{76A42EBE-8FB8-4B1A-BE4C-89BA8CADDA6E}" destId="{719B1699-A876-49C1-869A-EC75329A10FB}" srcOrd="2" destOrd="0" presId="urn:microsoft.com/office/officeart/2009/3/layout/PlusandMinus"/>
    <dgm:cxn modelId="{9391A4CE-CC25-4184-86C7-0FBFBC04C525}" type="presParOf" srcId="{76A42EBE-8FB8-4B1A-BE4C-89BA8CADDA6E}" destId="{6AB6C82B-342F-4126-8308-60FE9AAA4F63}" srcOrd="3" destOrd="0" presId="urn:microsoft.com/office/officeart/2009/3/layout/PlusandMinus"/>
    <dgm:cxn modelId="{30D4FEEA-45FB-4C45-B988-3C69B1246906}" type="presParOf" srcId="{76A42EBE-8FB8-4B1A-BE4C-89BA8CADDA6E}" destId="{679139AD-44BC-4EAE-AE2D-E258387B61E9}" srcOrd="4" destOrd="0" presId="urn:microsoft.com/office/officeart/2009/3/layout/PlusandMinus"/>
    <dgm:cxn modelId="{E3803063-EA51-4AEF-A577-7C6FA10440A4}" type="presParOf" srcId="{76A42EBE-8FB8-4B1A-BE4C-89BA8CADDA6E}" destId="{A6E592D9-E60C-49B8-A20A-230A34ABDF8F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5C32C-1997-4318-AC97-38561A99175B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9296A0A9-0C62-4D86-BF40-03154E855CA1}">
      <dgm:prSet/>
      <dgm:spPr/>
      <dgm:t>
        <a:bodyPr/>
        <a:lstStyle/>
        <a:p>
          <a:pPr rtl="0"/>
          <a:r>
            <a:rPr lang="hr-HR" noProof="0" dirty="0" smtClean="0">
              <a:latin typeface="+mj-lt"/>
            </a:rPr>
            <a:t>Educirano je 90 razrednika i stručnih suradnika, planirana je provedba programa s 1.400 učenika</a:t>
          </a:r>
        </a:p>
      </dgm:t>
    </dgm:pt>
    <dgm:pt modelId="{C3ED3243-9BE0-4930-9703-4286375ED494}" type="parTrans" cxnId="{30EAAAFD-AAD2-4098-A84C-3A74DF2E18BA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016E6A5C-AC95-47EF-B9F5-051B7A07BBDD}" type="sibTrans" cxnId="{30EAAAFD-AAD2-4098-A84C-3A74DF2E18BA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B8A9C698-003B-455C-A0C4-3B14C6ED93AC}">
      <dgm:prSet/>
      <dgm:spPr/>
      <dgm:t>
        <a:bodyPr/>
        <a:lstStyle/>
        <a:p>
          <a:pPr rtl="0"/>
          <a:r>
            <a:rPr lang="hr-HR" noProof="0" dirty="0" smtClean="0">
              <a:latin typeface="+mj-lt"/>
            </a:rPr>
            <a:t>Program su u potpunosti provela 64 razrednika /stručna suradnika  s 1.201. učenikom</a:t>
          </a:r>
          <a:endParaRPr lang="hr-HR" noProof="0" dirty="0">
            <a:latin typeface="+mj-lt"/>
          </a:endParaRPr>
        </a:p>
      </dgm:t>
    </dgm:pt>
    <dgm:pt modelId="{9DC9189D-1477-4C6C-90FE-FD339F06BB7C}" type="parTrans" cxnId="{12877D6A-A95B-4741-9475-F1E8A5322DC4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DA366683-2C10-4E7F-9E92-41C641DA35A9}" type="sibTrans" cxnId="{12877D6A-A95B-4741-9475-F1E8A5322DC4}">
      <dgm:prSet/>
      <dgm:spPr/>
      <dgm:t>
        <a:bodyPr/>
        <a:lstStyle/>
        <a:p>
          <a:endParaRPr lang="hr-HR">
            <a:latin typeface="+mj-lt"/>
          </a:endParaRPr>
        </a:p>
      </dgm:t>
    </dgm:pt>
    <dgm:pt modelId="{AE6E4FBD-AB4B-4B26-A1F6-EE35B9F8654C}">
      <dgm:prSet/>
      <dgm:spPr/>
      <dgm:t>
        <a:bodyPr/>
        <a:lstStyle/>
        <a:p>
          <a:r>
            <a:rPr lang="hr-HR" dirty="0" smtClean="0">
              <a:latin typeface="+mj-lt"/>
            </a:rPr>
            <a:t>Produljeno je planirano vrijeme provedbe</a:t>
          </a:r>
          <a:endParaRPr lang="hr-HR" dirty="0">
            <a:latin typeface="+mj-lt"/>
          </a:endParaRPr>
        </a:p>
      </dgm:t>
    </dgm:pt>
    <dgm:pt modelId="{E37B2310-D5C6-4536-8F14-43AB163907B8}" type="parTrans" cxnId="{FE5F1C84-E1B4-4561-80E0-2438B90DFFA3}">
      <dgm:prSet/>
      <dgm:spPr/>
      <dgm:t>
        <a:bodyPr/>
        <a:lstStyle/>
        <a:p>
          <a:endParaRPr lang="hr-HR"/>
        </a:p>
      </dgm:t>
    </dgm:pt>
    <dgm:pt modelId="{F3840522-B4A0-4BA2-A2A2-429E4F9F7D80}" type="sibTrans" cxnId="{FE5F1C84-E1B4-4561-80E0-2438B90DFFA3}">
      <dgm:prSet/>
      <dgm:spPr/>
      <dgm:t>
        <a:bodyPr/>
        <a:lstStyle/>
        <a:p>
          <a:endParaRPr lang="hr-HR"/>
        </a:p>
      </dgm:t>
    </dgm:pt>
    <dgm:pt modelId="{8052DE7C-2E92-4EC8-A2D2-63B5595F94DC}" type="pres">
      <dgm:prSet presAssocID="{BF65C32C-1997-4318-AC97-38561A99175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8B08B67-EC24-4F46-953D-A94A428DE56C}" type="pres">
      <dgm:prSet presAssocID="{BF65C32C-1997-4318-AC97-38561A99175B}" presName="dummyMaxCanvas" presStyleCnt="0">
        <dgm:presLayoutVars/>
      </dgm:prSet>
      <dgm:spPr/>
    </dgm:pt>
    <dgm:pt modelId="{7F255BBB-7206-4541-8156-E77B04D95639}" type="pres">
      <dgm:prSet presAssocID="{BF65C32C-1997-4318-AC97-38561A99175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78D7CF-19B3-4C8C-9CAC-D10F026A3549}" type="pres">
      <dgm:prSet presAssocID="{BF65C32C-1997-4318-AC97-38561A99175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F07BECA-AC56-4A8E-A470-0B005D61BED8}" type="pres">
      <dgm:prSet presAssocID="{BF65C32C-1997-4318-AC97-38561A99175B}" presName="ThreeNodes_3" presStyleLbl="node1" presStyleIdx="2" presStyleCnt="3" custLinFactNeighborY="-33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750D6D3-C09E-4DE9-8FDB-7B61913D945A}" type="pres">
      <dgm:prSet presAssocID="{BF65C32C-1997-4318-AC97-38561A99175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B64CF10-228C-42FB-A00F-2992CF72C2F9}" type="pres">
      <dgm:prSet presAssocID="{BF65C32C-1997-4318-AC97-38561A99175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8DB41F-BF0A-488D-B261-15364A77371E}" type="pres">
      <dgm:prSet presAssocID="{BF65C32C-1997-4318-AC97-38561A99175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F4B61D-37D3-4D4F-BC70-1A37D60A70B0}" type="pres">
      <dgm:prSet presAssocID="{BF65C32C-1997-4318-AC97-38561A99175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EE51EEF-5371-4297-A48C-BEC452AFF94C}" type="pres">
      <dgm:prSet presAssocID="{BF65C32C-1997-4318-AC97-38561A99175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D882A94-F2C8-4BBE-8594-008B111FA00C}" type="presOf" srcId="{AE6E4FBD-AB4B-4B26-A1F6-EE35B9F8654C}" destId="{8EE51EEF-5371-4297-A48C-BEC452AFF94C}" srcOrd="1" destOrd="0" presId="urn:microsoft.com/office/officeart/2005/8/layout/vProcess5"/>
    <dgm:cxn modelId="{6245C1F4-7263-4B60-898A-5CCAD9947A92}" type="presOf" srcId="{BF65C32C-1997-4318-AC97-38561A99175B}" destId="{8052DE7C-2E92-4EC8-A2D2-63B5595F94DC}" srcOrd="0" destOrd="0" presId="urn:microsoft.com/office/officeart/2005/8/layout/vProcess5"/>
    <dgm:cxn modelId="{30EAAAFD-AAD2-4098-A84C-3A74DF2E18BA}" srcId="{BF65C32C-1997-4318-AC97-38561A99175B}" destId="{9296A0A9-0C62-4D86-BF40-03154E855CA1}" srcOrd="0" destOrd="0" parTransId="{C3ED3243-9BE0-4930-9703-4286375ED494}" sibTransId="{016E6A5C-AC95-47EF-B9F5-051B7A07BBDD}"/>
    <dgm:cxn modelId="{AEE764F4-B9D2-43F9-9567-FF5259A937F8}" type="presOf" srcId="{9296A0A9-0C62-4D86-BF40-03154E855CA1}" destId="{7F255BBB-7206-4541-8156-E77B04D95639}" srcOrd="0" destOrd="0" presId="urn:microsoft.com/office/officeart/2005/8/layout/vProcess5"/>
    <dgm:cxn modelId="{39C8F142-F5AB-4B32-B14E-56849D41D836}" type="presOf" srcId="{AE6E4FBD-AB4B-4B26-A1F6-EE35B9F8654C}" destId="{0F07BECA-AC56-4A8E-A470-0B005D61BED8}" srcOrd="0" destOrd="0" presId="urn:microsoft.com/office/officeart/2005/8/layout/vProcess5"/>
    <dgm:cxn modelId="{78FF2D86-DF2F-42F8-95E7-68BF306BF430}" type="presOf" srcId="{9296A0A9-0C62-4D86-BF40-03154E855CA1}" destId="{FD8DB41F-BF0A-488D-B261-15364A77371E}" srcOrd="1" destOrd="0" presId="urn:microsoft.com/office/officeart/2005/8/layout/vProcess5"/>
    <dgm:cxn modelId="{0648053E-3C21-4A40-A3D7-D0BF5635C6E3}" type="presOf" srcId="{B8A9C698-003B-455C-A0C4-3B14C6ED93AC}" destId="{2B78D7CF-19B3-4C8C-9CAC-D10F026A3549}" srcOrd="0" destOrd="0" presId="urn:microsoft.com/office/officeart/2005/8/layout/vProcess5"/>
    <dgm:cxn modelId="{FE5F1C84-E1B4-4561-80E0-2438B90DFFA3}" srcId="{BF65C32C-1997-4318-AC97-38561A99175B}" destId="{AE6E4FBD-AB4B-4B26-A1F6-EE35B9F8654C}" srcOrd="2" destOrd="0" parTransId="{E37B2310-D5C6-4536-8F14-43AB163907B8}" sibTransId="{F3840522-B4A0-4BA2-A2A2-429E4F9F7D80}"/>
    <dgm:cxn modelId="{DC27F636-37BF-4F1D-B62D-44EB02D44D5E}" type="presOf" srcId="{DA366683-2C10-4E7F-9E92-41C641DA35A9}" destId="{EB64CF10-228C-42FB-A00F-2992CF72C2F9}" srcOrd="0" destOrd="0" presId="urn:microsoft.com/office/officeart/2005/8/layout/vProcess5"/>
    <dgm:cxn modelId="{34ECE46E-C953-4BC8-9229-7705D3224EC8}" type="presOf" srcId="{B8A9C698-003B-455C-A0C4-3B14C6ED93AC}" destId="{9BF4B61D-37D3-4D4F-BC70-1A37D60A70B0}" srcOrd="1" destOrd="0" presId="urn:microsoft.com/office/officeart/2005/8/layout/vProcess5"/>
    <dgm:cxn modelId="{4E5C6EA6-03B2-477C-B8B8-056638B60370}" type="presOf" srcId="{016E6A5C-AC95-47EF-B9F5-051B7A07BBDD}" destId="{E750D6D3-C09E-4DE9-8FDB-7B61913D945A}" srcOrd="0" destOrd="0" presId="urn:microsoft.com/office/officeart/2005/8/layout/vProcess5"/>
    <dgm:cxn modelId="{12877D6A-A95B-4741-9475-F1E8A5322DC4}" srcId="{BF65C32C-1997-4318-AC97-38561A99175B}" destId="{B8A9C698-003B-455C-A0C4-3B14C6ED93AC}" srcOrd="1" destOrd="0" parTransId="{9DC9189D-1477-4C6C-90FE-FD339F06BB7C}" sibTransId="{DA366683-2C10-4E7F-9E92-41C641DA35A9}"/>
    <dgm:cxn modelId="{51683DF6-87C3-482A-8EEA-69B60B678D79}" type="presParOf" srcId="{8052DE7C-2E92-4EC8-A2D2-63B5595F94DC}" destId="{B8B08B67-EC24-4F46-953D-A94A428DE56C}" srcOrd="0" destOrd="0" presId="urn:microsoft.com/office/officeart/2005/8/layout/vProcess5"/>
    <dgm:cxn modelId="{70C8E7B6-0C06-46A4-A31B-2A24BB743BBE}" type="presParOf" srcId="{8052DE7C-2E92-4EC8-A2D2-63B5595F94DC}" destId="{7F255BBB-7206-4541-8156-E77B04D95639}" srcOrd="1" destOrd="0" presId="urn:microsoft.com/office/officeart/2005/8/layout/vProcess5"/>
    <dgm:cxn modelId="{A7583702-1715-4CC3-A2E4-FB2BD628DBCC}" type="presParOf" srcId="{8052DE7C-2E92-4EC8-A2D2-63B5595F94DC}" destId="{2B78D7CF-19B3-4C8C-9CAC-D10F026A3549}" srcOrd="2" destOrd="0" presId="urn:microsoft.com/office/officeart/2005/8/layout/vProcess5"/>
    <dgm:cxn modelId="{B1E5BE7E-682F-4845-9CEB-ECF005385B5E}" type="presParOf" srcId="{8052DE7C-2E92-4EC8-A2D2-63B5595F94DC}" destId="{0F07BECA-AC56-4A8E-A470-0B005D61BED8}" srcOrd="3" destOrd="0" presId="urn:microsoft.com/office/officeart/2005/8/layout/vProcess5"/>
    <dgm:cxn modelId="{7C4FB564-C305-4ECD-970B-D5EE0501CB29}" type="presParOf" srcId="{8052DE7C-2E92-4EC8-A2D2-63B5595F94DC}" destId="{E750D6D3-C09E-4DE9-8FDB-7B61913D945A}" srcOrd="4" destOrd="0" presId="urn:microsoft.com/office/officeart/2005/8/layout/vProcess5"/>
    <dgm:cxn modelId="{E8C0F59E-5811-4995-96A4-D4E2C21A6310}" type="presParOf" srcId="{8052DE7C-2E92-4EC8-A2D2-63B5595F94DC}" destId="{EB64CF10-228C-42FB-A00F-2992CF72C2F9}" srcOrd="5" destOrd="0" presId="urn:microsoft.com/office/officeart/2005/8/layout/vProcess5"/>
    <dgm:cxn modelId="{0E4BC39B-AEFA-4F15-BD29-CC9E32FC9E5B}" type="presParOf" srcId="{8052DE7C-2E92-4EC8-A2D2-63B5595F94DC}" destId="{FD8DB41F-BF0A-488D-B261-15364A77371E}" srcOrd="6" destOrd="0" presId="urn:microsoft.com/office/officeart/2005/8/layout/vProcess5"/>
    <dgm:cxn modelId="{931B5FB0-1F60-4ABC-A0F9-75067C0E9224}" type="presParOf" srcId="{8052DE7C-2E92-4EC8-A2D2-63B5595F94DC}" destId="{9BF4B61D-37D3-4D4F-BC70-1A37D60A70B0}" srcOrd="7" destOrd="0" presId="urn:microsoft.com/office/officeart/2005/8/layout/vProcess5"/>
    <dgm:cxn modelId="{D957B0E7-C06D-4717-A1BE-7F1607CB8A41}" type="presParOf" srcId="{8052DE7C-2E92-4EC8-A2D2-63B5595F94DC}" destId="{8EE51EEF-5371-4297-A48C-BEC452AFF94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B746FF-1DD7-448D-8083-9690246D4034}">
      <dsp:nvSpPr>
        <dsp:cNvPr id="0" name=""/>
        <dsp:cNvSpPr/>
      </dsp:nvSpPr>
      <dsp:spPr>
        <a:xfrm>
          <a:off x="351418" y="1063209"/>
          <a:ext cx="1830095" cy="2096295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000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en-US" sz="2000" kern="1200" dirty="0">
            <a:latin typeface="+mj-lt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hr-HR" sz="2000" kern="1200" dirty="0" err="1" smtClean="0">
              <a:latin typeface="+mj-lt"/>
            </a:rPr>
            <a:t>Nearpad</a:t>
          </a:r>
          <a:r>
            <a:rPr lang="hr-HR" sz="2000" kern="1200" dirty="0" smtClean="0">
              <a:latin typeface="+mj-lt"/>
            </a:rPr>
            <a:t>, </a:t>
          </a:r>
          <a:r>
            <a:rPr lang="hr-HR" sz="2000" kern="1200" dirty="0" err="1" smtClean="0">
              <a:latin typeface="+mj-lt"/>
            </a:rPr>
            <a:t>Pear</a:t>
          </a:r>
          <a:r>
            <a:rPr lang="hr-HR" sz="2000" kern="1200" dirty="0" smtClean="0">
              <a:latin typeface="+mj-lt"/>
            </a:rPr>
            <a:t> </a:t>
          </a:r>
          <a:r>
            <a:rPr lang="hr-HR" sz="2000" kern="1200" dirty="0" err="1" smtClean="0">
              <a:latin typeface="+mj-lt"/>
            </a:rPr>
            <a:t>Deck</a:t>
          </a:r>
          <a:endParaRPr lang="en-US" sz="2000" kern="1200" dirty="0">
            <a:latin typeface="+mj-lt"/>
          </a:endParaRPr>
        </a:p>
      </dsp:txBody>
      <dsp:txXfrm>
        <a:off x="399660" y="1111451"/>
        <a:ext cx="1733611" cy="1550605"/>
      </dsp:txXfrm>
    </dsp:sp>
    <dsp:sp modelId="{E6EB8609-2D17-4F97-B06E-948CD4DC6308}">
      <dsp:nvSpPr>
        <dsp:cNvPr id="0" name=""/>
        <dsp:cNvSpPr/>
      </dsp:nvSpPr>
      <dsp:spPr>
        <a:xfrm>
          <a:off x="1255023" y="2179437"/>
          <a:ext cx="2774304" cy="2774304"/>
        </a:xfrm>
        <a:prstGeom prst="leftCircularArrow">
          <a:avLst>
            <a:gd name="adj1" fmla="val 2566"/>
            <a:gd name="adj2" fmla="val 311403"/>
            <a:gd name="adj3" fmla="val 2780053"/>
            <a:gd name="adj4" fmla="val 9717628"/>
            <a:gd name="adj5" fmla="val 299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F718C-363E-42FE-9DBE-13CC1671602B}">
      <dsp:nvSpPr>
        <dsp:cNvPr id="0" name=""/>
        <dsp:cNvSpPr/>
      </dsp:nvSpPr>
      <dsp:spPr>
        <a:xfrm>
          <a:off x="469066" y="3234632"/>
          <a:ext cx="1854926" cy="737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j-lt"/>
            </a:rPr>
            <a:t>Za davanje povratnih </a:t>
          </a:r>
          <a:r>
            <a:rPr lang="hr-HR" sz="2000" kern="1200" dirty="0" err="1" smtClean="0">
              <a:latin typeface="+mj-lt"/>
            </a:rPr>
            <a:t>indormacija</a:t>
          </a:r>
          <a:r>
            <a:rPr lang="hr-HR" sz="2000" kern="1200" dirty="0" smtClean="0">
              <a:latin typeface="+mj-lt"/>
            </a:rPr>
            <a:t> u realnom vremenu</a:t>
          </a:r>
          <a:endParaRPr lang="en-US" sz="2000" kern="1200" dirty="0">
            <a:latin typeface="+mj-lt"/>
          </a:endParaRPr>
        </a:p>
      </dsp:txBody>
      <dsp:txXfrm>
        <a:off x="490671" y="3256237"/>
        <a:ext cx="1811716" cy="694433"/>
      </dsp:txXfrm>
    </dsp:sp>
    <dsp:sp modelId="{A7F52556-F529-428C-AA6E-02125D74C872}">
      <dsp:nvSpPr>
        <dsp:cNvPr id="0" name=""/>
        <dsp:cNvSpPr/>
      </dsp:nvSpPr>
      <dsp:spPr>
        <a:xfrm>
          <a:off x="2878056" y="1936566"/>
          <a:ext cx="2405591" cy="2513816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+mj-lt"/>
            </a:rPr>
            <a:t>PowerPoint, </a:t>
          </a:r>
          <a:r>
            <a:rPr lang="hr-HR" sz="2000" kern="1200" dirty="0" err="1" smtClean="0">
              <a:latin typeface="+mj-lt"/>
            </a:rPr>
            <a:t>Sway</a:t>
          </a:r>
          <a:r>
            <a:rPr lang="hr-HR" sz="2000" kern="1200" dirty="0" smtClean="0">
              <a:latin typeface="+mj-lt"/>
            </a:rPr>
            <a:t>, </a:t>
          </a:r>
          <a:r>
            <a:rPr lang="hr-HR" sz="2000" kern="1200" dirty="0" err="1" smtClean="0">
              <a:latin typeface="+mj-lt"/>
            </a:rPr>
            <a:t>Prezi</a:t>
          </a:r>
          <a:r>
            <a:rPr lang="hr-HR" sz="2000" kern="1200" dirty="0" smtClean="0">
              <a:latin typeface="+mj-lt"/>
            </a:rPr>
            <a:t>, Screen-o-</a:t>
          </a:r>
          <a:r>
            <a:rPr lang="hr-HR" sz="2000" kern="1200" dirty="0" err="1" smtClean="0">
              <a:latin typeface="+mj-lt"/>
            </a:rPr>
            <a:t>Matic</a:t>
          </a:r>
          <a:endParaRPr lang="en-US" sz="2000" kern="1200" dirty="0">
            <a:latin typeface="+mj-lt"/>
          </a:endParaRPr>
        </a:p>
      </dsp:txBody>
      <dsp:txXfrm>
        <a:off x="2935906" y="2533091"/>
        <a:ext cx="2289891" cy="1859441"/>
      </dsp:txXfrm>
    </dsp:sp>
    <dsp:sp modelId="{D81CC592-45AA-4D9A-A065-2AB5ABD25561}">
      <dsp:nvSpPr>
        <dsp:cNvPr id="0" name=""/>
        <dsp:cNvSpPr/>
      </dsp:nvSpPr>
      <dsp:spPr>
        <a:xfrm>
          <a:off x="3982938" y="782154"/>
          <a:ext cx="2557203" cy="2557203"/>
        </a:xfrm>
        <a:prstGeom prst="circularArrow">
          <a:avLst>
            <a:gd name="adj1" fmla="val 2783"/>
            <a:gd name="adj2" fmla="val 339559"/>
            <a:gd name="adj3" fmla="val 19466068"/>
            <a:gd name="adj4" fmla="val 12556649"/>
            <a:gd name="adj5" fmla="val 3247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94E10-209B-454B-AC94-2A275AB1F108}">
      <dsp:nvSpPr>
        <dsp:cNvPr id="0" name=""/>
        <dsp:cNvSpPr/>
      </dsp:nvSpPr>
      <dsp:spPr>
        <a:xfrm>
          <a:off x="3286059" y="1473177"/>
          <a:ext cx="1854926" cy="737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j-lt"/>
            </a:rPr>
            <a:t>Programi za prezentacije </a:t>
          </a:r>
          <a:endParaRPr lang="en-US" sz="2000" kern="1200" dirty="0">
            <a:latin typeface="+mj-lt"/>
          </a:endParaRPr>
        </a:p>
      </dsp:txBody>
      <dsp:txXfrm>
        <a:off x="3307664" y="1494782"/>
        <a:ext cx="1811716" cy="694433"/>
      </dsp:txXfrm>
    </dsp:sp>
    <dsp:sp modelId="{26C57AAA-76E8-401E-8684-315726A88BF4}">
      <dsp:nvSpPr>
        <dsp:cNvPr id="0" name=""/>
        <dsp:cNvSpPr/>
      </dsp:nvSpPr>
      <dsp:spPr>
        <a:xfrm>
          <a:off x="5479922" y="1830534"/>
          <a:ext cx="2086792" cy="172116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smtClean="0">
              <a:latin typeface="+mj-lt"/>
            </a:rPr>
            <a:t>Google obrasci </a:t>
          </a:r>
          <a:endParaRPr lang="en-US" sz="2000" kern="1200" dirty="0">
            <a:latin typeface="+mj-lt"/>
          </a:endParaRPr>
        </a:p>
      </dsp:txBody>
      <dsp:txXfrm>
        <a:off x="5519531" y="1870143"/>
        <a:ext cx="2007574" cy="1273127"/>
      </dsp:txXfrm>
    </dsp:sp>
    <dsp:sp modelId="{1C982F22-3421-4C35-80BA-B847B2665627}">
      <dsp:nvSpPr>
        <dsp:cNvPr id="0" name=""/>
        <dsp:cNvSpPr/>
      </dsp:nvSpPr>
      <dsp:spPr>
        <a:xfrm>
          <a:off x="6611927" y="2210432"/>
          <a:ext cx="2447315" cy="2447315"/>
        </a:xfrm>
        <a:prstGeom prst="leftCircularArrow">
          <a:avLst>
            <a:gd name="adj1" fmla="val 2908"/>
            <a:gd name="adj2" fmla="val 355845"/>
            <a:gd name="adj3" fmla="val 2030999"/>
            <a:gd name="adj4" fmla="val 8924132"/>
            <a:gd name="adj5" fmla="val 3393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27342-148F-4519-A0E2-CFE09BB39D6D}">
      <dsp:nvSpPr>
        <dsp:cNvPr id="0" name=""/>
        <dsp:cNvSpPr/>
      </dsp:nvSpPr>
      <dsp:spPr>
        <a:xfrm>
          <a:off x="5808161" y="3089844"/>
          <a:ext cx="2094749" cy="9392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j-lt"/>
            </a:rPr>
            <a:t>Kvizovi, rekapitulacije, recenzije </a:t>
          </a:r>
          <a:endParaRPr lang="en-US" sz="2000" kern="1200" dirty="0">
            <a:latin typeface="+mj-lt"/>
          </a:endParaRPr>
        </a:p>
      </dsp:txBody>
      <dsp:txXfrm>
        <a:off x="5835672" y="3117355"/>
        <a:ext cx="2039727" cy="884270"/>
      </dsp:txXfrm>
    </dsp:sp>
    <dsp:sp modelId="{5BEC64A9-D0DB-4259-8A9F-E76208D8F936}">
      <dsp:nvSpPr>
        <dsp:cNvPr id="0" name=""/>
        <dsp:cNvSpPr/>
      </dsp:nvSpPr>
      <dsp:spPr>
        <a:xfrm>
          <a:off x="8257428" y="1880946"/>
          <a:ext cx="2086792" cy="1721167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dirty="0" err="1" smtClean="0">
              <a:latin typeface="+mj-lt"/>
            </a:rPr>
            <a:t>Padlet</a:t>
          </a:r>
          <a:r>
            <a:rPr lang="hr-HR" sz="2000" kern="1200" dirty="0" smtClean="0">
              <a:latin typeface="+mj-lt"/>
            </a:rPr>
            <a:t>, Lino.it</a:t>
          </a:r>
          <a:endParaRPr lang="hr-HR" sz="2000" kern="1200" dirty="0">
            <a:latin typeface="+mj-lt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000" kern="1200" smtClean="0">
              <a:latin typeface="+mj-lt"/>
            </a:rPr>
            <a:t>postavljanja teksta, linkova, dokumenata, slika</a:t>
          </a:r>
          <a:endParaRPr lang="hr-HR" sz="2000" kern="1200" dirty="0"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500" kern="1200" dirty="0"/>
        </a:p>
      </dsp:txBody>
      <dsp:txXfrm>
        <a:off x="8297037" y="2289377"/>
        <a:ext cx="2007574" cy="1273127"/>
      </dsp:txXfrm>
    </dsp:sp>
    <dsp:sp modelId="{69044DC8-620D-4B81-A0B3-42378002DE87}">
      <dsp:nvSpPr>
        <dsp:cNvPr id="0" name=""/>
        <dsp:cNvSpPr/>
      </dsp:nvSpPr>
      <dsp:spPr>
        <a:xfrm>
          <a:off x="8721159" y="1512125"/>
          <a:ext cx="1854926" cy="73764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latin typeface="+mj-lt"/>
            </a:rPr>
            <a:t>Online ploče </a:t>
          </a:r>
          <a:endParaRPr lang="hr-HR" sz="2000" kern="1200" dirty="0">
            <a:latin typeface="+mj-lt"/>
          </a:endParaRPr>
        </a:p>
      </dsp:txBody>
      <dsp:txXfrm>
        <a:off x="8742764" y="1533730"/>
        <a:ext cx="1811716" cy="694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409BA-DB77-45C6-BACA-D94034E4F877}">
      <dsp:nvSpPr>
        <dsp:cNvPr id="0" name=""/>
        <dsp:cNvSpPr/>
      </dsp:nvSpPr>
      <dsp:spPr>
        <a:xfrm>
          <a:off x="101575" y="1507758"/>
          <a:ext cx="8128033" cy="3654435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AE088B-CA33-45E9-8422-6055F15FB0B6}">
      <dsp:nvSpPr>
        <dsp:cNvPr id="0" name=""/>
        <dsp:cNvSpPr/>
      </dsp:nvSpPr>
      <dsp:spPr>
        <a:xfrm>
          <a:off x="863601" y="1999247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Učenje na drugačiji način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Možemo pristupiti materijalima kada su nam potrebni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Korištenje online alata nešto je novo i zanimljivo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Možemo učiti od kuće</a:t>
          </a:r>
          <a:endParaRPr lang="hr-HR" sz="3000" kern="1200" dirty="0">
            <a:solidFill>
              <a:schemeClr val="accent1">
                <a:lumMod val="50000"/>
              </a:schemeClr>
            </a:solidFill>
            <a:latin typeface="+mj-lt"/>
          </a:endParaRPr>
        </a:p>
      </dsp:txBody>
      <dsp:txXfrm>
        <a:off x="863601" y="1999247"/>
        <a:ext cx="3283712" cy="3126325"/>
      </dsp:txXfrm>
    </dsp:sp>
    <dsp:sp modelId="{719B1699-A876-49C1-869A-EC75329A10FB}">
      <dsp:nvSpPr>
        <dsp:cNvPr id="0" name=""/>
        <dsp:cNvSpPr/>
      </dsp:nvSpPr>
      <dsp:spPr>
        <a:xfrm>
          <a:off x="4267192" y="2048924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Ponekad je lakše slijediti upute uživo 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Nedostaje nam druženje</a:t>
          </a:r>
        </a:p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000" kern="1200" dirty="0" smtClean="0">
              <a:latin typeface="+mj-lt"/>
            </a:rPr>
            <a:t>Zabavnije nam je kad smo zajedno</a:t>
          </a:r>
          <a:endParaRPr lang="hr-HR" sz="3000" kern="1200" dirty="0">
            <a:solidFill>
              <a:schemeClr val="accent6">
                <a:lumMod val="75000"/>
              </a:schemeClr>
            </a:solidFill>
            <a:latin typeface="+mj-lt"/>
          </a:endParaRPr>
        </a:p>
      </dsp:txBody>
      <dsp:txXfrm>
        <a:off x="4267192" y="2048924"/>
        <a:ext cx="3283712" cy="3126325"/>
      </dsp:txXfrm>
    </dsp:sp>
    <dsp:sp modelId="{6AB6C82B-342F-4126-8308-60FE9AAA4F63}">
      <dsp:nvSpPr>
        <dsp:cNvPr id="0" name=""/>
        <dsp:cNvSpPr/>
      </dsp:nvSpPr>
      <dsp:spPr>
        <a:xfrm>
          <a:off x="-101608" y="931336"/>
          <a:ext cx="1381760" cy="1381760"/>
        </a:xfrm>
        <a:prstGeom prst="plus">
          <a:avLst>
            <a:gd name="adj" fmla="val 328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9139AD-44BC-4EAE-AE2D-E258387B61E9}">
      <dsp:nvSpPr>
        <dsp:cNvPr id="0" name=""/>
        <dsp:cNvSpPr/>
      </dsp:nvSpPr>
      <dsp:spPr>
        <a:xfrm>
          <a:off x="6827519" y="1439332"/>
          <a:ext cx="1300480" cy="445662"/>
        </a:xfrm>
        <a:prstGeom prst="rect">
          <a:avLst/>
        </a:prstGeom>
        <a:solidFill>
          <a:schemeClr val="accent5">
            <a:hueOff val="2356783"/>
            <a:satOff val="-11270"/>
            <a:lumOff val="12353"/>
            <a:alphaOff val="0"/>
          </a:schemeClr>
        </a:solidFill>
        <a:ln w="15875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592D9-E60C-49B8-A20A-230A34ABDF8F}">
      <dsp:nvSpPr>
        <dsp:cNvPr id="0" name=""/>
        <dsp:cNvSpPr/>
      </dsp:nvSpPr>
      <dsp:spPr>
        <a:xfrm>
          <a:off x="4165591" y="1681857"/>
          <a:ext cx="812" cy="2985941"/>
        </a:xfrm>
        <a:prstGeom prst="line">
          <a:avLst/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55BBB-7206-4541-8156-E77B04D95639}">
      <dsp:nvSpPr>
        <dsp:cNvPr id="0" name=""/>
        <dsp:cNvSpPr/>
      </dsp:nvSpPr>
      <dsp:spPr>
        <a:xfrm>
          <a:off x="0" y="0"/>
          <a:ext cx="7615541" cy="11277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noProof="0" dirty="0" smtClean="0">
              <a:latin typeface="+mj-lt"/>
            </a:rPr>
            <a:t>Educirano je 90 razrednika i stručnih suradnika, planirana je provedba programa s 1.400 učenika</a:t>
          </a:r>
        </a:p>
      </dsp:txBody>
      <dsp:txXfrm>
        <a:off x="33029" y="33029"/>
        <a:ext cx="6398657" cy="1061650"/>
      </dsp:txXfrm>
    </dsp:sp>
    <dsp:sp modelId="{2B78D7CF-19B3-4C8C-9CAC-D10F026A3549}">
      <dsp:nvSpPr>
        <dsp:cNvPr id="0" name=""/>
        <dsp:cNvSpPr/>
      </dsp:nvSpPr>
      <dsp:spPr>
        <a:xfrm>
          <a:off x="671959" y="1315659"/>
          <a:ext cx="7615541" cy="1127708"/>
        </a:xfrm>
        <a:prstGeom prst="roundRect">
          <a:avLst>
            <a:gd name="adj" fmla="val 10000"/>
          </a:avLst>
        </a:prstGeom>
        <a:solidFill>
          <a:schemeClr val="accent2">
            <a:hueOff val="-661686"/>
            <a:satOff val="746"/>
            <a:lumOff val="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noProof="0" dirty="0" smtClean="0">
              <a:latin typeface="+mj-lt"/>
            </a:rPr>
            <a:t>Program su u potpunosti provela 64 razrednika /stručna suradnika  s 1.201. učenikom</a:t>
          </a:r>
          <a:endParaRPr lang="hr-HR" sz="3300" kern="1200" noProof="0" dirty="0">
            <a:latin typeface="+mj-lt"/>
          </a:endParaRPr>
        </a:p>
      </dsp:txBody>
      <dsp:txXfrm>
        <a:off x="704988" y="1348688"/>
        <a:ext cx="6144514" cy="1061650"/>
      </dsp:txXfrm>
    </dsp:sp>
    <dsp:sp modelId="{0F07BECA-AC56-4A8E-A470-0B005D61BED8}">
      <dsp:nvSpPr>
        <dsp:cNvPr id="0" name=""/>
        <dsp:cNvSpPr/>
      </dsp:nvSpPr>
      <dsp:spPr>
        <a:xfrm>
          <a:off x="1343919" y="2593991"/>
          <a:ext cx="7615541" cy="1127708"/>
        </a:xfrm>
        <a:prstGeom prst="roundRect">
          <a:avLst>
            <a:gd name="adj" fmla="val 10000"/>
          </a:avLst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>
              <a:latin typeface="+mj-lt"/>
            </a:rPr>
            <a:t>Produljeno je planirano vrijeme provedbe</a:t>
          </a:r>
          <a:endParaRPr lang="hr-HR" sz="3300" kern="1200" dirty="0">
            <a:latin typeface="+mj-lt"/>
          </a:endParaRPr>
        </a:p>
      </dsp:txBody>
      <dsp:txXfrm>
        <a:off x="1376948" y="2627020"/>
        <a:ext cx="6144514" cy="1061650"/>
      </dsp:txXfrm>
    </dsp:sp>
    <dsp:sp modelId="{E750D6D3-C09E-4DE9-8FDB-7B61913D945A}">
      <dsp:nvSpPr>
        <dsp:cNvPr id="0" name=""/>
        <dsp:cNvSpPr/>
      </dsp:nvSpPr>
      <dsp:spPr>
        <a:xfrm>
          <a:off x="6882531" y="855178"/>
          <a:ext cx="733010" cy="733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>
            <a:latin typeface="+mj-lt"/>
          </a:endParaRPr>
        </a:p>
      </dsp:txBody>
      <dsp:txXfrm>
        <a:off x="7047458" y="855178"/>
        <a:ext cx="403156" cy="551590"/>
      </dsp:txXfrm>
    </dsp:sp>
    <dsp:sp modelId="{EB64CF10-228C-42FB-A00F-2992CF72C2F9}">
      <dsp:nvSpPr>
        <dsp:cNvPr id="0" name=""/>
        <dsp:cNvSpPr/>
      </dsp:nvSpPr>
      <dsp:spPr>
        <a:xfrm>
          <a:off x="7554491" y="2163320"/>
          <a:ext cx="733010" cy="73301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3600" kern="1200">
            <a:latin typeface="+mj-lt"/>
          </a:endParaRPr>
        </a:p>
      </dsp:txBody>
      <dsp:txXfrm>
        <a:off x="7719418" y="2163320"/>
        <a:ext cx="403156" cy="551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FE3A5D-8F31-4C68-89BF-A58F2E8B6E9B}" type="datetime1">
              <a:rPr lang="hr-HR" smtClean="0"/>
              <a:t>2.4.2023.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B53ADFC-ABB8-401A-BB24-33FDAFEDCEBD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332493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4EA6C-CA5D-4668-9E40-997102B98D8B}" type="datetime1">
              <a:rPr lang="hr-HR" smtClean="0"/>
              <a:pPr/>
              <a:t>2.4.2023.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725628-3A68-42F4-BA86-981817953149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9258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92577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FA2F-5111-45CC-85B9-EE3364F8A56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7996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FA2F-5111-45CC-85B9-EE3364F8A56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549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725628-3A68-42F4-BA86-981817953149}" type="slidenum">
              <a:rPr lang="hr-HR" smtClean="0"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7565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Razmislite pa porazgovarajte sa susjedom o tome što djeca trebaju za svoju budućnost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Nakon što iznesu zaključke – što s učenicima koji nemaju stabilne obitelji, kvalitetnu školu…? Zato je ovaj program važan.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Može se koristiti vještine za 21. stoljeće - s interneta (ključne kompetencije, HKO, EU: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kom. na materinjem jeziku,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kom na stranom jeziku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Matematička pismenost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Digitalna kompetencija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Učiti kako učiti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Građanska kompetencija i socijalne vještine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Poduzetništvo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hr-HR" dirty="0" smtClean="0"/>
              <a:t>Kulturna osviještenost i izražavanje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 smtClean="0"/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Slučajevi – kako bih ja reagirao (učenik) – učenje na tuđim iskustvima – zamišljanje da se mi nalazimo u toj situaciji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Izgradnja odnosa s učenicima i roditeljima.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 smtClean="0"/>
              <a:t>Doprinos zajednici - aktivni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hr-HR" dirty="0"/>
          </a:p>
        </p:txBody>
      </p:sp>
      <p:sp>
        <p:nvSpPr>
          <p:cNvPr id="10244" name="Rezervirano mjesto broja slajd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8177C1-31F0-49A3-AC8C-6E8877123CEC}" type="slidenum">
              <a:rPr lang="hr-HR" altLang="sr-Latn-R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hr-HR" altLang="sr-Latn-RS" smtClean="0"/>
          </a:p>
        </p:txBody>
      </p:sp>
    </p:spTree>
    <p:extLst>
      <p:ext uri="{BB962C8B-B14F-4D97-AF65-F5344CB8AC3E}">
        <p14:creationId xmlns:p14="http://schemas.microsoft.com/office/powerpoint/2010/main" val="2179967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0A443-C4CA-4D24-8BCC-C351D34ACC7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435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725628-3A68-42F4-BA86-981817953149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54810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1. ŽV (SEL)</a:t>
            </a:r>
          </a:p>
          <a:p>
            <a:r>
              <a:rPr lang="hr-HR" dirty="0" smtClean="0"/>
              <a:t>2. Razvoj</a:t>
            </a:r>
            <a:r>
              <a:rPr lang="hr-HR" baseline="0" dirty="0" smtClean="0"/>
              <a:t> osobnosti</a:t>
            </a:r>
          </a:p>
          <a:p>
            <a:r>
              <a:rPr lang="hr-HR" baseline="0" dirty="0" smtClean="0"/>
              <a:t>3. </a:t>
            </a:r>
            <a:r>
              <a:rPr lang="hr-HR" baseline="0" dirty="0" err="1" smtClean="0"/>
              <a:t>Spreč</a:t>
            </a:r>
            <a:r>
              <a:rPr lang="hr-HR" baseline="0" dirty="0" smtClean="0"/>
              <a:t> neprihvatljivih ponašanja, uključujući nasilje i droge</a:t>
            </a:r>
          </a:p>
          <a:p>
            <a:r>
              <a:rPr lang="hr-HR" baseline="0" dirty="0" smtClean="0"/>
              <a:t> </a:t>
            </a:r>
            <a:r>
              <a:rPr lang="hr-HR" dirty="0" smtClean="0"/>
              <a:t>4. Korist za samog učenika i za okolinu. Možemo reći i društveno korisni projekti . Preporuča se naučeno primjenjivati i kroz male projekte,</a:t>
            </a:r>
            <a:r>
              <a:rPr lang="hr-HR" baseline="0" dirty="0" smtClean="0"/>
              <a:t> naravno, uz prilagodbu razrednom odjelu</a:t>
            </a:r>
          </a:p>
          <a:p>
            <a:endParaRPr lang="hr-HR" baseline="0" dirty="0" smtClean="0"/>
          </a:p>
          <a:p>
            <a:r>
              <a:rPr lang="hr-HR" baseline="0" dirty="0" smtClean="0"/>
              <a:t>Globalni moto im je „mi služimo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0A443-C4CA-4D24-8BCC-C351D34ACC7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703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FA2F-5111-45CC-85B9-EE3364F8A56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94993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FA2F-5111-45CC-85B9-EE3364F8A56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192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FA2F-5111-45CC-85B9-EE3364F8A56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9877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4FA2F-5111-45CC-85B9-EE3364F8A56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8501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pPr rtl="0"/>
            <a:r>
              <a:rPr lang="hr-HR" noProof="0" smtClean="0"/>
              <a:t>Kliknite da biste uredili stil podnaslova matrice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fld id="{263AC055-2B09-4B83-A397-FF0DA2296F0D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BB8EF-36F3-4473-94EF-406681013CB7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E5EC3-A586-4111-82D8-1F58BE9FED09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7" name="Ravni poveznik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81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AE5957-C949-415F-A965-BEF6AC7C31C3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Elipsa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b="0" spc="200" baseline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6F435-9155-46F1-AC16-3B878699BBC5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A372FD-E6A5-4B24-A068-9D6BC98B6638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rtlCol="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r-HR" noProof="0" smtClean="0"/>
              <a:t>Uredite stilove teksta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 rtlCol="0"/>
          <a:lstStyle/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219BB1-4077-49B6-A070-B39F8790B4B7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2F7990-2E9B-4592-A8B7-175111B49CB6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516268-4B01-4B38-8B5C-0FBBC228866D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  <a:p>
            <a:pPr lvl="1" rtl="0"/>
            <a:r>
              <a:rPr lang="hr-HR" noProof="0" smtClean="0"/>
              <a:t>Druga razina</a:t>
            </a:r>
          </a:p>
          <a:p>
            <a:pPr lvl="2" rtl="0"/>
            <a:r>
              <a:rPr lang="hr-HR" noProof="0" smtClean="0"/>
              <a:t>Treća razina</a:t>
            </a:r>
          </a:p>
          <a:p>
            <a:pPr lvl="3" rtl="0"/>
            <a:r>
              <a:rPr lang="hr-HR" noProof="0" smtClean="0"/>
              <a:t>Četvrta razina</a:t>
            </a:r>
          </a:p>
          <a:p>
            <a:pPr lvl="4" rtl="0"/>
            <a:r>
              <a:rPr lang="hr-HR" noProof="0" smtClean="0"/>
              <a:t>Peta razina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 rtlCol="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DB084B-4086-474B-BFD9-8902819CFB5B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hr-HR" noProof="0" smtClean="0"/>
              <a:t>‹#›</a:t>
            </a:fld>
            <a:endParaRPr lang="hr-HR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rtlCol="0" anchor="ctr">
            <a:normAutofit/>
          </a:bodyPr>
          <a:lstStyle>
            <a:lvl1pPr algn="r">
              <a:defRPr sz="5000" spc="200" baseline="0"/>
            </a:lvl1pPr>
          </a:lstStyle>
          <a:p>
            <a:pPr rtl="0"/>
            <a:r>
              <a:rPr lang="hr-HR" noProof="0" smtClean="0"/>
              <a:t>Uredite stil naslova matrice</a:t>
            </a:r>
            <a:endParaRPr lang="hr-HR" noProof="0" dirty="0"/>
          </a:p>
        </p:txBody>
      </p:sp>
      <p:sp>
        <p:nvSpPr>
          <p:cNvPr id="3" name="Rezervirano mjesto za sliku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 smtClean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 smtClean="0"/>
              <a:t>Uredite stilove teksta matrice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B3AD92-60BB-4BAC-B610-334F433282FD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67E5644-1E61-4311-A31E-84CB9C7AA8A9}" type="slidenum">
              <a:rPr lang="hr-HR" noProof="0" smtClean="0"/>
              <a:t>‹#›</a:t>
            </a:fld>
            <a:endParaRPr lang="hr-HR" noProof="0" dirty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C281E204-67F0-4952-AE10-EAEA5ED5ACC5}" type="datetime1">
              <a:rPr lang="hr-HR" noProof="0" smtClean="0"/>
              <a:t>2.4.2023.</a:t>
            </a:fld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rtl="0"/>
            <a:fld id="{4FAB73BC-B049-4115-A692-8D63A059BFB8}" type="slidenum">
              <a:rPr lang="hr-HR" noProof="0" smtClean="0"/>
              <a:pPr/>
              <a:t>‹#›</a:t>
            </a:fld>
            <a:endParaRPr lang="hr-HR" noProof="0" dirty="0"/>
          </a:p>
        </p:txBody>
      </p:sp>
      <p:cxnSp>
        <p:nvCxnSpPr>
          <p:cNvPr id="7" name="Ravni poveznik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  <p:sldLayoutId id="2147483661" r:id="rId12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30BD1B1-AA22-48F1-B3ED-579CD28460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444" b="-1"/>
          <a:stretch/>
        </p:blipFill>
        <p:spPr>
          <a:xfrm>
            <a:off x="0" y="0"/>
            <a:ext cx="12191980" cy="6858000"/>
          </a:xfrm>
          <a:prstGeom prst="rect">
            <a:avLst/>
          </a:prstGeom>
        </p:spPr>
      </p:pic>
      <p:sp>
        <p:nvSpPr>
          <p:cNvPr id="21" name="Pravokutnik 2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6786" y="3064931"/>
            <a:ext cx="8295215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r-HR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E3D84FB-5D02-47D2-98FD-4F01A02E2A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349" y="3429000"/>
            <a:ext cx="7501651" cy="1090938"/>
          </a:xfrm>
        </p:spPr>
        <p:txBody>
          <a:bodyPr rtlCol="0" anchor="b">
            <a:normAutofit/>
          </a:bodyPr>
          <a:lstStyle/>
          <a:p>
            <a:pPr algn="ctr"/>
            <a:r>
              <a:rPr lang="hr-HR" sz="2400" dirty="0">
                <a:solidFill>
                  <a:srgbClr val="FFFFFF"/>
                </a:solidFill>
              </a:rPr>
              <a:t>Provedba programa socijalno-emocionalnog učenja u vrijeme </a:t>
            </a:r>
            <a:r>
              <a:rPr lang="hr-HR" sz="2400" dirty="0" err="1">
                <a:solidFill>
                  <a:srgbClr val="FFFFFF"/>
                </a:solidFill>
              </a:rPr>
              <a:t>pandemije</a:t>
            </a:r>
            <a:endParaRPr lang="hr-HR" sz="2400" dirty="0">
              <a:solidFill>
                <a:srgbClr val="FFFFFF"/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9F6641D-ADF3-40BD-9BA3-E740E77C8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9349" y="4779313"/>
            <a:ext cx="7501650" cy="514816"/>
          </a:xfrm>
        </p:spPr>
        <p:txBody>
          <a:bodyPr rtlCol="0" anchor="t">
            <a:noAutofit/>
          </a:bodyPr>
          <a:lstStyle/>
          <a:p>
            <a:pPr algn="r"/>
            <a:r>
              <a:rPr lang="hr-HR" sz="1600" dirty="0">
                <a:solidFill>
                  <a:srgbClr val="FFFFFF"/>
                </a:solidFill>
                <a:latin typeface="+mj-lt"/>
              </a:rPr>
              <a:t>Alma Rovis </a:t>
            </a:r>
            <a:r>
              <a:rPr lang="hr-HR" sz="1600" dirty="0" err="1">
                <a:solidFill>
                  <a:srgbClr val="FFFFFF"/>
                </a:solidFill>
                <a:latin typeface="+mj-lt"/>
              </a:rPr>
              <a:t>Brandić</a:t>
            </a:r>
            <a:r>
              <a:rPr lang="hr-HR" sz="1600" dirty="0">
                <a:solidFill>
                  <a:srgbClr val="FFFFFF"/>
                </a:solidFill>
                <a:latin typeface="+mj-lt"/>
              </a:rPr>
              <a:t>, </a:t>
            </a:r>
            <a:r>
              <a:rPr lang="hr-HR" sz="1600" dirty="0" err="1">
                <a:solidFill>
                  <a:srgbClr val="FFFFFF"/>
                </a:solidFill>
                <a:latin typeface="+mj-lt"/>
              </a:rPr>
              <a:t>mag</a:t>
            </a:r>
            <a:r>
              <a:rPr lang="hr-HR" sz="1600" dirty="0">
                <a:solidFill>
                  <a:srgbClr val="FFFFFF"/>
                </a:solidFill>
                <a:latin typeface="+mj-lt"/>
              </a:rPr>
              <a:t>. </a:t>
            </a:r>
            <a:r>
              <a:rPr lang="hr-HR" sz="1600" dirty="0" err="1">
                <a:solidFill>
                  <a:srgbClr val="FFFFFF"/>
                </a:solidFill>
                <a:latin typeface="+mj-lt"/>
              </a:rPr>
              <a:t>paed</a:t>
            </a:r>
            <a:r>
              <a:rPr lang="hr-HR" sz="1600" dirty="0">
                <a:solidFill>
                  <a:srgbClr val="FFFFFF"/>
                </a:solidFill>
                <a:latin typeface="+mj-lt"/>
              </a:rPr>
              <a:t>. </a:t>
            </a:r>
            <a:r>
              <a:rPr lang="hr-HR" sz="1600" dirty="0" err="1">
                <a:solidFill>
                  <a:srgbClr val="FFFFFF"/>
                </a:solidFill>
                <a:latin typeface="+mj-lt"/>
              </a:rPr>
              <a:t>soc</a:t>
            </a:r>
            <a:r>
              <a:rPr lang="hr-HR" sz="1600" dirty="0">
                <a:solidFill>
                  <a:srgbClr val="FFFFFF"/>
                </a:solidFill>
                <a:latin typeface="+mj-lt"/>
              </a:rPr>
              <a:t>.</a:t>
            </a:r>
          </a:p>
          <a:p>
            <a:pPr algn="r"/>
            <a:r>
              <a:rPr lang="hr-HR" sz="1600" dirty="0">
                <a:solidFill>
                  <a:srgbClr val="FFFFFF"/>
                </a:solidFill>
                <a:latin typeface="+mj-lt"/>
              </a:rPr>
              <a:t>Viša savjetnica u Agenciji za odgoj i obrazovanje</a:t>
            </a:r>
          </a:p>
          <a:p>
            <a:pPr algn="r" rtl="0"/>
            <a:endParaRPr lang="hr-HR" sz="1600" dirty="0">
              <a:solidFill>
                <a:srgbClr val="FFFFFF"/>
              </a:solidFill>
              <a:latin typeface="+mj-lt"/>
            </a:endParaRPr>
          </a:p>
        </p:txBody>
      </p:sp>
      <p:cxnSp>
        <p:nvCxnSpPr>
          <p:cNvPr id="23" name="Ravni poveznik 2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09349" y="4666480"/>
            <a:ext cx="6832499" cy="0"/>
          </a:xfrm>
          <a:prstGeom prst="line">
            <a:avLst/>
          </a:prstGeom>
          <a:ln w="22225">
            <a:solidFill>
              <a:srgbClr val="4AC4E3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109060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es - prilagodba - Fitoaromaterap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637" y="1664362"/>
            <a:ext cx="63722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6290656" y="2361966"/>
            <a:ext cx="4978400" cy="4310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67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597747" y="2002906"/>
            <a:ext cx="77998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Online lekcija (u stvarnom vremenu) prema pravilu </a:t>
            </a:r>
            <a:endParaRPr lang="hr-HR" sz="2000" dirty="0" smtClean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    10:2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=&gt;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10 minuta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učitelj, 2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minute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učenici daju povratne informacije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Briga o vremenskom okviru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Postavljanje pravila komunikacije u online učionicama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Komunikacija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putem odjeljka za komentare ili chata</a:t>
            </a: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Izrada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i prilagodba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lekcija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Pregledavanje odgovora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pPr marL="304815" indent="-30481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AutoShape 14"/>
          <p:cNvSpPr/>
          <p:nvPr/>
        </p:nvSpPr>
        <p:spPr>
          <a:xfrm>
            <a:off x="524920" y="481318"/>
            <a:ext cx="4903454" cy="1104886"/>
          </a:xfrm>
          <a:prstGeom prst="rect">
            <a:avLst/>
          </a:prstGeom>
          <a:solidFill>
            <a:srgbClr val="FFC924"/>
          </a:solidFill>
        </p:spPr>
        <p:txBody>
          <a:bodyPr anchor="ctr"/>
          <a:lstStyle/>
          <a:p>
            <a:pPr algn="ctr"/>
            <a:r>
              <a:rPr lang="hr-HR" sz="3600" dirty="0" smtClean="0">
                <a:latin typeface="+mj-lt"/>
              </a:rPr>
              <a:t>Prilagodba</a:t>
            </a:r>
            <a:endParaRPr lang="hr-HR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086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70C0"/>
                </a:solidFill>
              </a:rPr>
              <a:t>KORIŠTENI alati</a:t>
            </a:r>
            <a:r>
              <a:rPr lang="hr-HR" b="1" dirty="0">
                <a:solidFill>
                  <a:srgbClr val="0070C0"/>
                </a:solidFill>
              </a:rPr>
              <a:t/>
            </a:r>
            <a:br>
              <a:rPr lang="hr-HR" b="1" dirty="0">
                <a:solidFill>
                  <a:srgbClr val="0070C0"/>
                </a:solidFill>
              </a:rPr>
            </a:br>
            <a:endParaRPr lang="hr-HR" dirty="0">
              <a:solidFill>
                <a:srgbClr val="0070C0"/>
              </a:solidFill>
            </a:endParaRPr>
          </a:p>
        </p:txBody>
      </p:sp>
      <p:graphicFrame>
        <p:nvGraphicFramePr>
          <p:cNvPr id="6" name="Rezervirano mjesto sadržaja 6">
            <a:extLst>
              <a:ext uri="{FF2B5EF4-FFF2-40B4-BE49-F238E27FC236}">
                <a16:creationId xmlns:a16="http://schemas.microsoft.com/office/drawing/2014/main" id="{ADA090FF-80CA-4D63-A2A2-911564F5C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07945"/>
              </p:ext>
            </p:extLst>
          </p:nvPr>
        </p:nvGraphicFramePr>
        <p:xfrm>
          <a:off x="1053852" y="1315616"/>
          <a:ext cx="10581421" cy="548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07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203200" y="1854200"/>
            <a:ext cx="7620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sp>
        <p:nvSpPr>
          <p:cNvPr id="4" name="Pravokutnik 3"/>
          <p:cNvSpPr/>
          <p:nvPr/>
        </p:nvSpPr>
        <p:spPr>
          <a:xfrm>
            <a:off x="2590800" y="2463800"/>
            <a:ext cx="812800" cy="254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sp>
        <p:nvSpPr>
          <p:cNvPr id="5" name="Pravokutnik 4"/>
          <p:cNvSpPr/>
          <p:nvPr/>
        </p:nvSpPr>
        <p:spPr>
          <a:xfrm>
            <a:off x="5029200" y="1854200"/>
            <a:ext cx="914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sp>
        <p:nvSpPr>
          <p:cNvPr id="6" name="Pravokutnik 5"/>
          <p:cNvSpPr/>
          <p:nvPr/>
        </p:nvSpPr>
        <p:spPr>
          <a:xfrm>
            <a:off x="5029200" y="3632200"/>
            <a:ext cx="660400" cy="2032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sp>
        <p:nvSpPr>
          <p:cNvPr id="7" name="Pravokutnik 6"/>
          <p:cNvSpPr/>
          <p:nvPr/>
        </p:nvSpPr>
        <p:spPr>
          <a:xfrm>
            <a:off x="7467600" y="2108200"/>
            <a:ext cx="12192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sp>
        <p:nvSpPr>
          <p:cNvPr id="8" name="Pravokutnik 7"/>
          <p:cNvSpPr/>
          <p:nvPr/>
        </p:nvSpPr>
        <p:spPr>
          <a:xfrm>
            <a:off x="9906000" y="1854200"/>
            <a:ext cx="660400" cy="152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584" y="2184400"/>
            <a:ext cx="7068417" cy="3454603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1103" y="3779389"/>
            <a:ext cx="5478747" cy="3007621"/>
          </a:xfrm>
          <a:prstGeom prst="rect">
            <a:avLst/>
          </a:prstGeom>
        </p:spPr>
      </p:pic>
      <p:sp>
        <p:nvSpPr>
          <p:cNvPr id="11" name="TekstniOkvir 10"/>
          <p:cNvSpPr txBox="1"/>
          <p:nvPr/>
        </p:nvSpPr>
        <p:spPr>
          <a:xfrm rot="20804736">
            <a:off x="3261074" y="2852383"/>
            <a:ext cx="2618024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hr-HR" sz="4400" dirty="0" smtClean="0">
                <a:solidFill>
                  <a:srgbClr val="FF0000"/>
                </a:solidFill>
                <a:latin typeface="+mj-lt"/>
              </a:rPr>
              <a:t>Primjer lekcije</a:t>
            </a:r>
            <a:endParaRPr lang="hr-HR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656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490310" y="2041394"/>
            <a:ext cx="7308221" cy="801115"/>
            <a:chOff x="0" y="-956930"/>
            <a:chExt cx="12658175" cy="1602230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956930"/>
              <a:ext cx="12318311" cy="58990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6"/>
                </a:lnSpc>
                <a:spcBef>
                  <a:spcPct val="0"/>
                </a:spcBef>
              </a:pPr>
              <a:endParaRPr lang="en-US" sz="2105" u="sng" spc="-52" dirty="0">
                <a:solidFill>
                  <a:srgbClr val="002060"/>
                </a:solidFill>
                <a:latin typeface="Lucida Sans" panose="020B0602030504020204" pitchFamily="34" charset="0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0654"/>
              <a:ext cx="12658175" cy="57464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304815" indent="-304815">
                <a:spcBef>
                  <a:spcPts val="892"/>
                </a:spcBef>
                <a:buFont typeface="Arial" panose="020B0604020202020204" pitchFamily="34" charset="0"/>
                <a:buChar char="•"/>
              </a:pPr>
              <a:endParaRPr lang="en-US" sz="1867" dirty="0">
                <a:solidFill>
                  <a:srgbClr val="002060"/>
                </a:solidFill>
                <a:latin typeface="Lucida Sans" panose="020B0602030504020204" pitchFamily="34" charset="0"/>
              </a:endParaRPr>
            </a:p>
          </p:txBody>
        </p:sp>
      </p:grpSp>
      <p:sp>
        <p:nvSpPr>
          <p:cNvPr id="14" name="AutoShape 14"/>
          <p:cNvSpPr/>
          <p:nvPr/>
        </p:nvSpPr>
        <p:spPr>
          <a:xfrm>
            <a:off x="6220" y="0"/>
            <a:ext cx="3911600" cy="6858000"/>
          </a:xfrm>
          <a:prstGeom prst="rect">
            <a:avLst/>
          </a:prstGeom>
          <a:solidFill>
            <a:srgbClr val="FFC924"/>
          </a:solidFill>
        </p:spPr>
        <p:txBody>
          <a:bodyPr/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 smtClean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 smtClean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 smtClean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 smtClean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 smtClean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 smtClean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hr-HR" altLang="sr-Latn-RS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 smtClean="0">
                <a:solidFill>
                  <a:srgbClr val="202124"/>
                </a:solidFill>
                <a:latin typeface="+mj-lt"/>
              </a:rPr>
              <a:t>Lakša </a:t>
            </a:r>
            <a:r>
              <a:rPr lang="hr-HR" altLang="sr-Latn-RS" sz="2000" dirty="0">
                <a:solidFill>
                  <a:srgbClr val="202124"/>
                </a:solidFill>
                <a:latin typeface="+mj-lt"/>
              </a:rPr>
              <a:t>komunikacijom s drugim provoditeljima </a:t>
            </a:r>
            <a:r>
              <a:rPr lang="hr-HR" altLang="sr-Latn-RS" sz="2000" dirty="0" smtClean="0">
                <a:solidFill>
                  <a:srgbClr val="202124"/>
                </a:solidFill>
                <a:latin typeface="+mj-lt"/>
              </a:rPr>
              <a:t>pojedinog programa</a:t>
            </a:r>
            <a:endParaRPr lang="hr-HR" altLang="sr-Latn-RS" sz="2000" dirty="0">
              <a:solidFill>
                <a:srgbClr val="202124"/>
              </a:solidFill>
              <a:latin typeface="+mj-lt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 smtClean="0">
                <a:solidFill>
                  <a:srgbClr val="202124"/>
                </a:solidFill>
                <a:latin typeface="+mj-lt"/>
              </a:rPr>
              <a:t>Razmjena </a:t>
            </a:r>
            <a:r>
              <a:rPr lang="hr-HR" altLang="sr-Latn-RS" sz="2000" dirty="0">
                <a:solidFill>
                  <a:srgbClr val="202124"/>
                </a:solidFill>
                <a:latin typeface="+mj-lt"/>
              </a:rPr>
              <a:t>materijala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r-HR" altLang="sr-Latn-RS" sz="2000" dirty="0">
                <a:solidFill>
                  <a:srgbClr val="202124"/>
                </a:solidFill>
                <a:latin typeface="+mj-lt"/>
              </a:rPr>
              <a:t>Dijeljenje važnih informacija </a:t>
            </a:r>
          </a:p>
          <a:p>
            <a:endParaRPr lang="hr-HR" sz="2000" dirty="0"/>
          </a:p>
        </p:txBody>
      </p:sp>
      <p:sp>
        <p:nvSpPr>
          <p:cNvPr id="16" name="TextBox 16"/>
          <p:cNvSpPr txBox="1"/>
          <p:nvPr/>
        </p:nvSpPr>
        <p:spPr>
          <a:xfrm>
            <a:off x="342900" y="555793"/>
            <a:ext cx="25908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61"/>
              </a:lnSpc>
              <a:spcBef>
                <a:spcPct val="0"/>
              </a:spcBef>
            </a:pPr>
            <a:r>
              <a:rPr lang="hr-HR" sz="3568" spc="-89" dirty="0" smtClean="0">
                <a:solidFill>
                  <a:srgbClr val="191769"/>
                </a:solidFill>
                <a:latin typeface="+mj-lt"/>
              </a:rPr>
              <a:t>Povezivanje razrednika / stručnih suradnika</a:t>
            </a:r>
          </a:p>
          <a:p>
            <a:pPr algn="r">
              <a:lnSpc>
                <a:spcPts val="3961"/>
              </a:lnSpc>
              <a:spcBef>
                <a:spcPct val="0"/>
              </a:spcBef>
            </a:pPr>
            <a:r>
              <a:rPr lang="hr-HR" sz="3568" spc="-89" dirty="0" smtClean="0">
                <a:solidFill>
                  <a:srgbClr val="191769"/>
                </a:solidFill>
                <a:latin typeface="+mj-lt"/>
              </a:rPr>
              <a:t>- Microsoft </a:t>
            </a:r>
            <a:r>
              <a:rPr lang="hr-HR" sz="3568" spc="-89" dirty="0" err="1" smtClean="0">
                <a:solidFill>
                  <a:srgbClr val="191769"/>
                </a:solidFill>
                <a:latin typeface="+mj-lt"/>
              </a:rPr>
              <a:t>team</a:t>
            </a:r>
            <a:endParaRPr lang="en-US" sz="3568" spc="-89" dirty="0">
              <a:solidFill>
                <a:srgbClr val="191769"/>
              </a:solidFill>
              <a:latin typeface="+mj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310" y="111967"/>
            <a:ext cx="6261636" cy="352306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290" y="2842509"/>
            <a:ext cx="7181710" cy="404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56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/>
          <p:nvPr/>
        </p:nvSpPr>
        <p:spPr>
          <a:xfrm>
            <a:off x="0" y="0"/>
            <a:ext cx="5481100" cy="6858000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5" name="TextBox 5"/>
          <p:cNvSpPr txBox="1"/>
          <p:nvPr/>
        </p:nvSpPr>
        <p:spPr>
          <a:xfrm>
            <a:off x="3505200" y="2625829"/>
            <a:ext cx="3805049" cy="2077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392"/>
              </a:lnSpc>
              <a:defRPr/>
            </a:pPr>
            <a:r>
              <a:rPr lang="hr-HR" sz="5392" spc="-135" dirty="0" smtClean="0">
                <a:solidFill>
                  <a:srgbClr val="191769"/>
                </a:solidFill>
                <a:latin typeface="Lucida Sans" panose="020B0602030504020204" pitchFamily="34" charset="0"/>
              </a:rPr>
              <a:t>Iz perspektive učenika</a:t>
            </a:r>
            <a:endParaRPr lang="en-US" sz="5392" spc="-135" dirty="0">
              <a:solidFill>
                <a:srgbClr val="191769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3" name="Dijagram 2"/>
          <p:cNvGraphicFramePr/>
          <p:nvPr>
            <p:extLst>
              <p:ext uri="{D42A27DB-BD31-4B8C-83A1-F6EECF244321}">
                <p14:modId xmlns:p14="http://schemas.microsoft.com/office/powerpoint/2010/main" val="2338776188"/>
              </p:ext>
            </p:extLst>
          </p:nvPr>
        </p:nvGraphicFramePr>
        <p:xfrm>
          <a:off x="3020468" y="13059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5"/>
          <p:cNvSpPr txBox="1"/>
          <p:nvPr/>
        </p:nvSpPr>
        <p:spPr>
          <a:xfrm>
            <a:off x="304800" y="321168"/>
            <a:ext cx="3805049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392"/>
              </a:lnSpc>
              <a:defRPr/>
            </a:pPr>
            <a:r>
              <a:rPr lang="hr-HR" sz="5392" spc="-135" dirty="0" smtClean="0">
                <a:solidFill>
                  <a:srgbClr val="191769"/>
                </a:solidFill>
                <a:latin typeface="+mj-lt"/>
              </a:rPr>
              <a:t>Iz perspektive učenika</a:t>
            </a:r>
            <a:endParaRPr lang="en-US" sz="5392" spc="-135" dirty="0">
              <a:solidFill>
                <a:srgbClr val="19176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9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48" y="-70338"/>
            <a:ext cx="6798034" cy="6928338"/>
          </a:xfrm>
          <a:prstGeom prst="rect">
            <a:avLst/>
          </a:prstGeom>
        </p:spPr>
      </p:pic>
      <p:sp>
        <p:nvSpPr>
          <p:cNvPr id="7" name="TextBox 5"/>
          <p:cNvSpPr txBox="1">
            <a:spLocks noGrp="1"/>
          </p:cNvSpPr>
          <p:nvPr>
            <p:ph type="title"/>
          </p:nvPr>
        </p:nvSpPr>
        <p:spPr>
          <a:xfrm>
            <a:off x="1024128" y="826073"/>
            <a:ext cx="4389120" cy="706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392"/>
              </a:lnSpc>
              <a:defRPr/>
            </a:pPr>
            <a:r>
              <a:rPr lang="hr-HR" sz="5392" spc="-135" dirty="0" smtClean="0">
                <a:solidFill>
                  <a:srgbClr val="0070C0"/>
                </a:solidFill>
                <a:latin typeface="+mj-lt"/>
              </a:rPr>
              <a:t>AZOO </a:t>
            </a:r>
            <a:endParaRPr lang="en-US" sz="5392" spc="-135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9" name="TextBox 7"/>
          <p:cNvSpPr txBox="1">
            <a:spLocks noGrp="1"/>
          </p:cNvSpPr>
          <p:nvPr>
            <p:ph type="body" sz="half" idx="2"/>
          </p:nvPr>
        </p:nvSpPr>
        <p:spPr>
          <a:xfrm>
            <a:off x="370984" y="1532805"/>
            <a:ext cx="4938133" cy="57041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81019" indent="-381019" defTabSz="609630">
              <a:lnSpc>
                <a:spcPct val="150000"/>
              </a:lnSpc>
              <a:spcBef>
                <a:spcPts val="1159"/>
              </a:spcBef>
              <a:buFont typeface="Arial" panose="020B0604020202020204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Redoviti online sastanci s voditeljima ŽSV-a za preventivne programe</a:t>
            </a:r>
          </a:p>
          <a:p>
            <a:pPr marL="381019" indent="-381019" defTabSz="609630">
              <a:lnSpc>
                <a:spcPct val="150000"/>
              </a:lnSpc>
              <a:spcBef>
                <a:spcPts val="1159"/>
              </a:spcBef>
              <a:buFont typeface="Arial" panose="020B0604020202020204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Podrška i poticanje</a:t>
            </a:r>
          </a:p>
          <a:p>
            <a:pPr marL="381019" indent="-381019" defTabSz="609630">
              <a:lnSpc>
                <a:spcPct val="150000"/>
              </a:lnSpc>
              <a:spcBef>
                <a:spcPts val="1159"/>
              </a:spcBef>
              <a:buFont typeface="Arial" panose="020B0604020202020204" pitchFamily="34" charset="0"/>
              <a:buChar char="•"/>
              <a:defRPr/>
            </a:pP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Kod nekih programa organizirali smo susrete praćenja (</a:t>
            </a:r>
            <a:r>
              <a:rPr lang="hr-HR" sz="2400" dirty="0" err="1" smtClean="0">
                <a:solidFill>
                  <a:srgbClr val="002060"/>
                </a:solidFill>
                <a:latin typeface="+mj-lt"/>
              </a:rPr>
              <a:t>follow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hr-HR" sz="2400" dirty="0" err="1" smtClean="0">
                <a:solidFill>
                  <a:srgbClr val="002060"/>
                </a:solidFill>
                <a:latin typeface="+mj-lt"/>
              </a:rPr>
              <a:t>up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) kao </a:t>
            </a:r>
            <a:r>
              <a:rPr lang="hr-HR" sz="2400" dirty="0">
                <a:solidFill>
                  <a:srgbClr val="002060"/>
                </a:solidFill>
                <a:latin typeface="+mj-lt"/>
              </a:rPr>
              <a:t>oblik supervizije, prikupljanja podataka i razmjene iskustava</a:t>
            </a:r>
          </a:p>
          <a:p>
            <a:pPr marL="381019" indent="-381019" defTabSz="609630">
              <a:lnSpc>
                <a:spcPct val="150000"/>
              </a:lnSpc>
              <a:spcBef>
                <a:spcPts val="1159"/>
              </a:spcBef>
              <a:buFont typeface="Arial" panose="020B0604020202020204" pitchFamily="34" charset="0"/>
              <a:buChar char="•"/>
              <a:defRPr/>
            </a:pPr>
            <a:r>
              <a:rPr lang="hr-HR" sz="2400" dirty="0">
                <a:solidFill>
                  <a:srgbClr val="002060"/>
                </a:solidFill>
                <a:latin typeface="+mj-lt"/>
              </a:rPr>
              <a:t>Stvaranje </a:t>
            </a:r>
            <a:r>
              <a:rPr lang="hr-HR" sz="2400" dirty="0" smtClean="0">
                <a:solidFill>
                  <a:srgbClr val="002060"/>
                </a:solidFill>
                <a:latin typeface="+mj-lt"/>
              </a:rPr>
              <a:t>timova </a:t>
            </a:r>
            <a:r>
              <a:rPr lang="hr-HR" sz="2400" dirty="0">
                <a:solidFill>
                  <a:srgbClr val="002060"/>
                </a:solidFill>
                <a:latin typeface="+mj-lt"/>
              </a:rPr>
              <a:t>za lakšu komunikaciju i dijeljenje materijala</a:t>
            </a:r>
          </a:p>
          <a:p>
            <a:pPr marL="381019" indent="-381019" defTabSz="609630">
              <a:lnSpc>
                <a:spcPct val="150000"/>
              </a:lnSpc>
              <a:spcBef>
                <a:spcPts val="1159"/>
              </a:spcBef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7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 rtlCol="0">
            <a:normAutofit/>
          </a:bodyPr>
          <a:lstStyle/>
          <a:p>
            <a:r>
              <a:rPr lang="hr-HR" dirty="0" smtClean="0"/>
              <a:t>Prikaz provedbe jednog od programa u pilot fazi</a:t>
            </a:r>
            <a:endParaRPr lang="hr-HR" dirty="0"/>
          </a:p>
        </p:txBody>
      </p:sp>
      <p:graphicFrame>
        <p:nvGraphicFramePr>
          <p:cNvPr id="6" name="Dijagram 5"/>
          <p:cNvGraphicFramePr/>
          <p:nvPr>
            <p:extLst>
              <p:ext uri="{D42A27DB-BD31-4B8C-83A1-F6EECF244321}">
                <p14:modId xmlns:p14="http://schemas.microsoft.com/office/powerpoint/2010/main" val="2476889231"/>
              </p:ext>
            </p:extLst>
          </p:nvPr>
        </p:nvGraphicFramePr>
        <p:xfrm>
          <a:off x="2031999" y="2379305"/>
          <a:ext cx="8959461" cy="3759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30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3866" y="1660849"/>
            <a:ext cx="5118276" cy="424542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074"/>
            <a:ext cx="6797629" cy="69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21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460375" y="1937893"/>
            <a:ext cx="5010912" cy="1325563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Što djeca trebaju za </a:t>
            </a:r>
            <a:br>
              <a:rPr lang="hr-HR" altLang="sr-Latn-RS" dirty="0" smtClean="0"/>
            </a:br>
            <a:r>
              <a:rPr lang="hr-HR" altLang="sr-Latn-RS" dirty="0" smtClean="0"/>
              <a:t>svoju budućnost?</a:t>
            </a:r>
          </a:p>
        </p:txBody>
      </p:sp>
      <p:sp>
        <p:nvSpPr>
          <p:cNvPr id="2" name="AutoShape 2" descr="Slikovni rezultat za compet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r="9063"/>
          <a:stretch/>
        </p:blipFill>
        <p:spPr>
          <a:xfrm>
            <a:off x="5687568" y="-25523"/>
            <a:ext cx="6504432" cy="688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6740" y="264318"/>
            <a:ext cx="8260080" cy="1325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hr-HR" sz="3600" dirty="0" smtClean="0">
                <a:latin typeface="+mj-lt"/>
              </a:rPr>
              <a:t>Nova generacija</a:t>
            </a:r>
            <a:endParaRPr lang="hr-HR" sz="3600" dirty="0">
              <a:latin typeface="+mj-lt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07" y="1854200"/>
            <a:ext cx="9466217" cy="49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291" y="1433463"/>
            <a:ext cx="4186564" cy="566738"/>
          </a:xfrm>
        </p:spPr>
        <p:txBody>
          <a:bodyPr>
            <a:normAutofit fontScale="90000"/>
          </a:bodyPr>
          <a:lstStyle/>
          <a:p>
            <a:r>
              <a:rPr lang="hr-HR" sz="2800" dirty="0">
                <a:solidFill>
                  <a:schemeClr val="accent5">
                    <a:lumMod val="50000"/>
                  </a:schemeClr>
                </a:solidFill>
              </a:rPr>
              <a:t>Što želimo spriječiti </a:t>
            </a: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hr-HR" sz="2800" dirty="0" smtClean="0">
                <a:solidFill>
                  <a:schemeClr val="accent5">
                    <a:lumMod val="50000"/>
                  </a:schemeClr>
                </a:solidFill>
              </a:rPr>
              <a:t>kod </a:t>
            </a:r>
            <a:r>
              <a:rPr lang="hr-HR" sz="2800" dirty="0">
                <a:solidFill>
                  <a:schemeClr val="accent5">
                    <a:lumMod val="50000"/>
                  </a:schemeClr>
                </a:solidFill>
              </a:rPr>
              <a:t>SVIH naših učenika?</a:t>
            </a: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78" r="14178"/>
          <a:stretch>
            <a:fillRect/>
          </a:stretch>
        </p:blipFill>
        <p:spPr bwMode="auto">
          <a:xfrm>
            <a:off x="4645953" y="628601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/>
          <p:cNvSpPr txBox="1">
            <a:spLocks/>
          </p:cNvSpPr>
          <p:nvPr/>
        </p:nvSpPr>
        <p:spPr bwMode="auto">
          <a:xfrm>
            <a:off x="2388637" y="5535688"/>
            <a:ext cx="100117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00000"/>
                </a:solidFill>
                <a:latin typeface="Calibri" pitchFamily="34" charset="0"/>
              </a:defRPr>
            </a:lvl9pPr>
          </a:lstStyle>
          <a:p>
            <a:pPr algn="ctr"/>
            <a:r>
              <a:rPr lang="hr-HR" sz="2400" b="0" kern="0" dirty="0">
                <a:solidFill>
                  <a:schemeClr val="tx1"/>
                </a:solidFill>
              </a:rPr>
              <a:t>Školska preventivna strategija </a:t>
            </a:r>
            <a:r>
              <a:rPr lang="hr-HR" sz="2400" b="0" kern="0" dirty="0" smtClean="0">
                <a:solidFill>
                  <a:schemeClr val="tx1"/>
                </a:solidFill>
              </a:rPr>
              <a:t>/Školski </a:t>
            </a:r>
            <a:r>
              <a:rPr lang="hr-HR" sz="2400" b="0" kern="0" dirty="0">
                <a:solidFill>
                  <a:schemeClr val="tx1"/>
                </a:solidFill>
              </a:rPr>
              <a:t>preventivni </a:t>
            </a:r>
            <a:r>
              <a:rPr lang="hr-HR" sz="2400" b="0" kern="0" dirty="0" smtClean="0">
                <a:solidFill>
                  <a:schemeClr val="tx1"/>
                </a:solidFill>
              </a:rPr>
              <a:t>program </a:t>
            </a:r>
            <a:endParaRPr lang="hr-HR" sz="2400" b="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5521326" y="1036638"/>
            <a:ext cx="866775" cy="4768850"/>
          </a:xfrm>
          <a:prstGeom prst="upArrow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hr-HR"/>
          </a:p>
        </p:txBody>
      </p:sp>
      <p:sp>
        <p:nvSpPr>
          <p:cNvPr id="9" name="Rounded Rectangle 8"/>
          <p:cNvSpPr/>
          <p:nvPr/>
        </p:nvSpPr>
        <p:spPr>
          <a:xfrm>
            <a:off x="1797051" y="2136776"/>
            <a:ext cx="3463925" cy="25685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/>
            <a:r>
              <a:rPr lang="hr-HR" sz="2800" b="1" dirty="0">
                <a:solidFill>
                  <a:schemeClr val="tx1"/>
                </a:solidFill>
                <a:latin typeface="+mj-lt"/>
                <a:cs typeface="Arial" pitchFamily="34" charset="0"/>
              </a:rPr>
              <a:t>DOBRO RAZVIJENE SOCIJALNO-EMOCIONALNE VJEŠTINE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32575" y="1119189"/>
            <a:ext cx="3735388" cy="12461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/>
            <a:r>
              <a:rPr lang="hr-HR" sz="2000" b="1" dirty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MENTALNO ZDRAVLJE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632575" y="4705350"/>
            <a:ext cx="3735388" cy="1244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hr-HR" sz="2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ŠKOLSKI USPJEH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48451" y="2913063"/>
            <a:ext cx="3735388" cy="1244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/>
            <a:r>
              <a:rPr lang="hr-HR" sz="2000" b="1" dirty="0">
                <a:solidFill>
                  <a:schemeClr val="bg1"/>
                </a:solidFill>
                <a:latin typeface="+mj-lt"/>
                <a:ea typeface="MS PGothic" pitchFamily="34" charset="-128"/>
                <a:cs typeface="Arial" pitchFamily="34" charset="0"/>
              </a:rPr>
              <a:t>POZITIVAN RAST I RAZVOJ</a:t>
            </a:r>
          </a:p>
        </p:txBody>
      </p:sp>
    </p:spTree>
    <p:extLst>
      <p:ext uri="{BB962C8B-B14F-4D97-AF65-F5344CB8AC3E}">
        <p14:creationId xmlns:p14="http://schemas.microsoft.com/office/powerpoint/2010/main" val="308794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00B0F0"/>
                </a:solidFill>
              </a:rPr>
              <a:t>Neki od Preventivnih programa koje implementira </a:t>
            </a:r>
            <a:r>
              <a:rPr lang="hr-HR" dirty="0" err="1" smtClean="0">
                <a:solidFill>
                  <a:srgbClr val="00B0F0"/>
                </a:solidFill>
              </a:rPr>
              <a:t>azoo</a:t>
            </a:r>
            <a:endParaRPr lang="hr-HR" dirty="0">
              <a:solidFill>
                <a:srgbClr val="00B0F0"/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20878" y="1110343"/>
            <a:ext cx="6795796" cy="4432041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000" dirty="0" smtClean="0">
              <a:latin typeface="+mj-lt"/>
            </a:endParaRPr>
          </a:p>
          <a:p>
            <a:r>
              <a:rPr lang="hr-HR" sz="2000" dirty="0" smtClean="0">
                <a:latin typeface="+mj-lt"/>
              </a:rPr>
              <a:t>RESCUR: na valovima otpornosti</a:t>
            </a:r>
          </a:p>
          <a:p>
            <a:r>
              <a:rPr lang="hr-HR" sz="2000" dirty="0" err="1" smtClean="0">
                <a:latin typeface="+mj-lt"/>
              </a:rPr>
              <a:t>Socijalnopedagoški</a:t>
            </a:r>
            <a:r>
              <a:rPr lang="hr-HR" sz="2000" dirty="0" smtClean="0">
                <a:latin typeface="+mj-lt"/>
              </a:rPr>
              <a:t> </a:t>
            </a:r>
            <a:r>
              <a:rPr lang="hr-HR" sz="2000" dirty="0">
                <a:latin typeface="+mj-lt"/>
              </a:rPr>
              <a:t>mozaik - Razvoj modela potpore učenicima s problemima u </a:t>
            </a:r>
            <a:r>
              <a:rPr lang="hr-HR" sz="2000" dirty="0" smtClean="0">
                <a:latin typeface="+mj-lt"/>
              </a:rPr>
              <a:t>ponašanju</a:t>
            </a:r>
          </a:p>
          <a:p>
            <a:r>
              <a:rPr lang="hr-HR" sz="2000" dirty="0">
                <a:latin typeface="+mj-lt"/>
              </a:rPr>
              <a:t>Razvoj pozitivne slike o </a:t>
            </a:r>
            <a:r>
              <a:rPr lang="hr-HR" sz="2000" dirty="0" smtClean="0">
                <a:latin typeface="+mj-lt"/>
              </a:rPr>
              <a:t>sebi</a:t>
            </a:r>
          </a:p>
          <a:p>
            <a:r>
              <a:rPr lang="hr-HR" sz="2000" dirty="0">
                <a:latin typeface="+mj-lt"/>
              </a:rPr>
              <a:t>EMICA – razvoj emocionalnih vještina putem </a:t>
            </a:r>
            <a:r>
              <a:rPr lang="hr-HR" sz="2000" dirty="0" smtClean="0">
                <a:latin typeface="+mj-lt"/>
              </a:rPr>
              <a:t>igrica </a:t>
            </a:r>
            <a:endParaRPr lang="pl-PL" sz="2000" dirty="0" smtClean="0">
              <a:latin typeface="+mj-lt"/>
            </a:endParaRPr>
          </a:p>
          <a:p>
            <a:r>
              <a:rPr lang="pl-PL" sz="2000" dirty="0">
                <a:latin typeface="+mj-lt"/>
              </a:rPr>
              <a:t>J</a:t>
            </a:r>
            <a:r>
              <a:rPr lang="pl-PL" sz="2000" dirty="0" smtClean="0">
                <a:latin typeface="+mj-lt"/>
              </a:rPr>
              <a:t>a </a:t>
            </a:r>
            <a:r>
              <a:rPr lang="pl-PL" sz="2000" dirty="0" err="1">
                <a:latin typeface="+mj-lt"/>
              </a:rPr>
              <a:t>navijam</a:t>
            </a:r>
            <a:r>
              <a:rPr lang="pl-PL" sz="2000" dirty="0">
                <a:latin typeface="+mj-lt"/>
              </a:rPr>
              <a:t> za sport, </a:t>
            </a:r>
            <a:r>
              <a:rPr lang="pl-PL" sz="2000" dirty="0" err="1">
                <a:latin typeface="+mj-lt"/>
              </a:rPr>
              <a:t>prevencija</a:t>
            </a:r>
            <a:r>
              <a:rPr lang="pl-PL" sz="2000" dirty="0">
                <a:latin typeface="+mj-lt"/>
              </a:rPr>
              <a:t> </a:t>
            </a:r>
            <a:r>
              <a:rPr lang="pl-PL" sz="2000" dirty="0" err="1">
                <a:latin typeface="+mj-lt"/>
              </a:rPr>
              <a:t>nasilja</a:t>
            </a:r>
            <a:r>
              <a:rPr lang="pl-PL" sz="2000" dirty="0">
                <a:latin typeface="+mj-lt"/>
              </a:rPr>
              <a:t> u </a:t>
            </a:r>
            <a:r>
              <a:rPr lang="pl-PL" sz="2000" dirty="0" smtClean="0">
                <a:latin typeface="+mj-lt"/>
              </a:rPr>
              <a:t>sportu</a:t>
            </a:r>
          </a:p>
          <a:p>
            <a:r>
              <a:rPr lang="pl-PL" sz="2000" dirty="0" smtClean="0">
                <a:latin typeface="+mj-lt"/>
              </a:rPr>
              <a:t>LQ </a:t>
            </a:r>
            <a:r>
              <a:rPr lang="pl-PL" sz="2000" dirty="0" err="1" smtClean="0">
                <a:latin typeface="+mj-lt"/>
              </a:rPr>
              <a:t>Vještine</a:t>
            </a:r>
            <a:r>
              <a:rPr lang="pl-PL" sz="2000" dirty="0" smtClean="0">
                <a:latin typeface="+mj-lt"/>
              </a:rPr>
              <a:t> za </a:t>
            </a:r>
            <a:r>
              <a:rPr lang="pl-PL" sz="2000" dirty="0" err="1" smtClean="0">
                <a:latin typeface="+mj-lt"/>
              </a:rPr>
              <a:t>adolescenciju</a:t>
            </a:r>
            <a:endParaRPr lang="hr-H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0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4" y="1856816"/>
            <a:ext cx="5029636" cy="3353091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36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rgbClr val="0070C0"/>
                </a:solidFill>
              </a:rPr>
              <a:t>Područja na koja su usmjereni preventivni  programi   </a:t>
            </a:r>
            <a:endParaRPr lang="hr-HR" b="1" i="1" dirty="0">
              <a:solidFill>
                <a:srgbClr val="0070C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45180" y="1856816"/>
            <a:ext cx="6922563" cy="255384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hr-HR" sz="2400" dirty="0" smtClean="0">
                <a:latin typeface="+mj-lt"/>
              </a:rPr>
              <a:t>Temeljne životne vještine</a:t>
            </a:r>
          </a:p>
          <a:p>
            <a:pPr algn="ctr"/>
            <a:r>
              <a:rPr lang="hr-HR" sz="2400" dirty="0" smtClean="0">
                <a:latin typeface="+mj-lt"/>
              </a:rPr>
              <a:t>Oblikovanje karaktera</a:t>
            </a:r>
          </a:p>
          <a:p>
            <a:pPr algn="ctr"/>
            <a:r>
              <a:rPr lang="hr-HR" sz="2400" dirty="0" smtClean="0">
                <a:latin typeface="+mj-lt"/>
              </a:rPr>
              <a:t>Prevencija problema u ponašanju, uključujući </a:t>
            </a:r>
          </a:p>
          <a:p>
            <a:pPr marL="0" indent="0" algn="ctr">
              <a:buNone/>
            </a:pPr>
            <a:r>
              <a:rPr lang="hr-HR" sz="2400" dirty="0">
                <a:latin typeface="+mj-lt"/>
              </a:rPr>
              <a:t> </a:t>
            </a:r>
            <a:r>
              <a:rPr lang="hr-HR" sz="2400" dirty="0" smtClean="0">
                <a:latin typeface="+mj-lt"/>
              </a:rPr>
              <a:t>nasilje i ovisnosti</a:t>
            </a:r>
          </a:p>
          <a:p>
            <a:pPr marL="0" indent="0" algn="ctr">
              <a:buNone/>
            </a:pPr>
            <a:r>
              <a:rPr lang="hr-HR" sz="2400" dirty="0" smtClean="0">
                <a:latin typeface="+mj-lt"/>
              </a:rPr>
              <a:t>Društveno korisno učenje</a:t>
            </a:r>
          </a:p>
          <a:p>
            <a:pPr algn="ctr"/>
            <a:endParaRPr lang="hr-HR" sz="2400" dirty="0" smtClean="0">
              <a:latin typeface="Garamond" panose="02020404030301010803" pitchFamily="18" charset="0"/>
            </a:endParaRPr>
          </a:p>
          <a:p>
            <a:pPr algn="ctr"/>
            <a:endParaRPr lang="hr-HR" sz="2400" dirty="0">
              <a:latin typeface="Garamond" panose="02020404030301010803" pitchFamily="18" charset="0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745181" y="5209907"/>
            <a:ext cx="6761575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hr-HR" sz="2400" dirty="0" err="1" smtClean="0">
                <a:latin typeface="+mj-lt"/>
              </a:rPr>
              <a:t>Kompatibilani</a:t>
            </a:r>
            <a:r>
              <a:rPr lang="hr-HR" sz="2400" dirty="0" smtClean="0">
                <a:latin typeface="+mj-lt"/>
              </a:rPr>
              <a:t> su sa svim </a:t>
            </a:r>
            <a:r>
              <a:rPr lang="hr-HR" sz="2400" dirty="0">
                <a:latin typeface="+mj-lt"/>
              </a:rPr>
              <a:t>nacionalnim </a:t>
            </a:r>
            <a:r>
              <a:rPr lang="hr-HR" sz="2400" dirty="0" smtClean="0">
                <a:latin typeface="+mj-lt"/>
              </a:rPr>
              <a:t>dokumentima</a:t>
            </a:r>
            <a:endParaRPr lang="hr-HR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6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136" y="0"/>
            <a:ext cx="6516299" cy="676529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220542" y="1840496"/>
            <a:ext cx="5605207" cy="3308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ts val="1373"/>
              </a:spcBef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Od ožujka 2020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– online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platforme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(</a:t>
            </a:r>
            <a:r>
              <a:rPr lang="hr-HR" sz="2000" dirty="0" err="1">
                <a:solidFill>
                  <a:srgbClr val="002060"/>
                </a:solidFill>
                <a:latin typeface="+mj-lt"/>
              </a:rPr>
              <a:t>Teams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, Google </a:t>
            </a:r>
            <a:r>
              <a:rPr lang="hr-HR" sz="2000" dirty="0" err="1">
                <a:solidFill>
                  <a:srgbClr val="002060"/>
                </a:solidFill>
                <a:latin typeface="+mj-lt"/>
              </a:rPr>
              <a:t>Classroom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hr-HR" sz="2000" dirty="0" err="1">
                <a:solidFill>
                  <a:srgbClr val="002060"/>
                </a:solidFill>
                <a:latin typeface="+mj-lt"/>
              </a:rPr>
              <a:t>Yammer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…)</a:t>
            </a:r>
          </a:p>
          <a:p>
            <a:pPr>
              <a:lnSpc>
                <a:spcPct val="150000"/>
              </a:lnSpc>
              <a:spcBef>
                <a:spcPts val="1373"/>
              </a:spcBef>
            </a:pPr>
            <a:r>
              <a:rPr lang="hr-HR" sz="2000" dirty="0">
                <a:solidFill>
                  <a:srgbClr val="002060"/>
                </a:solidFill>
                <a:latin typeface="+mj-lt"/>
              </a:rPr>
              <a:t>Je li moguće razvijati socijalno-emocionalne vještine na daljinu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?</a:t>
            </a:r>
          </a:p>
          <a:p>
            <a:pPr>
              <a:lnSpc>
                <a:spcPct val="150000"/>
              </a:lnSpc>
              <a:spcBef>
                <a:spcPts val="1373"/>
              </a:spcBef>
            </a:pPr>
            <a:r>
              <a:rPr lang="hr-HR" altLang="sr-Latn-RS" sz="2000" dirty="0" smtClean="0">
                <a:solidFill>
                  <a:srgbClr val="002060"/>
                </a:solidFill>
                <a:latin typeface="+mj-lt"/>
              </a:rPr>
              <a:t>Kako </a:t>
            </a:r>
            <a:r>
              <a:rPr lang="hr-HR" altLang="sr-Latn-RS" sz="2000" dirty="0">
                <a:solidFill>
                  <a:srgbClr val="002060"/>
                </a:solidFill>
                <a:latin typeface="+mj-lt"/>
              </a:rPr>
              <a:t>nastaviti implementaciju u online okruženju i istovremeno postići ciljeve i ishode učenja programa?</a:t>
            </a:r>
          </a:p>
          <a:p>
            <a:pPr>
              <a:lnSpc>
                <a:spcPct val="150000"/>
              </a:lnSpc>
              <a:spcBef>
                <a:spcPts val="1373"/>
              </a:spcBef>
            </a:pPr>
            <a:r>
              <a:rPr lang="hr-HR" altLang="sr-Latn-RS" sz="2000" dirty="0" smtClean="0">
                <a:solidFill>
                  <a:srgbClr val="002060"/>
                </a:solidFill>
                <a:latin typeface="+mj-lt"/>
              </a:rPr>
              <a:t>  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7095467" y="5880100"/>
            <a:ext cx="95477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/>
          </a:p>
        </p:txBody>
      </p:sp>
      <p:sp>
        <p:nvSpPr>
          <p:cNvPr id="14" name="TextBox 19"/>
          <p:cNvSpPr txBox="1"/>
          <p:nvPr/>
        </p:nvSpPr>
        <p:spPr>
          <a:xfrm>
            <a:off x="5917360" y="5149094"/>
            <a:ext cx="5846791" cy="9298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9"/>
              </a:lnSpc>
            </a:pPr>
            <a:r>
              <a:rPr lang="hr-HR" sz="2400" spc="-47" dirty="0" smtClean="0">
                <a:latin typeface="+mj-lt"/>
              </a:rPr>
              <a:t>    </a:t>
            </a:r>
          </a:p>
          <a:p>
            <a:pPr>
              <a:lnSpc>
                <a:spcPts val="2389"/>
              </a:lnSpc>
            </a:pPr>
            <a:r>
              <a:rPr lang="hr-HR" sz="2400" spc="-47" dirty="0" smtClean="0">
                <a:latin typeface="+mj-lt"/>
              </a:rPr>
              <a:t>    </a:t>
            </a:r>
            <a:r>
              <a:rPr lang="en-US" sz="2400" spc="-47" dirty="0" err="1" smtClean="0">
                <a:latin typeface="+mj-lt"/>
              </a:rPr>
              <a:t>Prilagodba</a:t>
            </a:r>
            <a:r>
              <a:rPr lang="en-US" sz="2400" spc="-47" dirty="0" smtClean="0">
                <a:latin typeface="+mj-lt"/>
              </a:rPr>
              <a:t> </a:t>
            </a:r>
            <a:r>
              <a:rPr lang="hr-HR" sz="2400" spc="-47" dirty="0" smtClean="0">
                <a:latin typeface="+mj-lt"/>
              </a:rPr>
              <a:t>lekcija </a:t>
            </a:r>
            <a:r>
              <a:rPr lang="en-US" sz="2400" spc="-47" dirty="0" smtClean="0">
                <a:latin typeface="+mj-lt"/>
              </a:rPr>
              <a:t>za </a:t>
            </a:r>
            <a:r>
              <a:rPr lang="en-US" sz="2400" spc="-47" dirty="0">
                <a:latin typeface="+mj-lt"/>
              </a:rPr>
              <a:t>online </a:t>
            </a:r>
            <a:r>
              <a:rPr lang="en-US" sz="2400" spc="-47" dirty="0" err="1">
                <a:latin typeface="+mj-lt"/>
              </a:rPr>
              <a:t>učenje</a:t>
            </a:r>
            <a:r>
              <a:rPr lang="en-US" sz="2400" spc="-47" dirty="0">
                <a:latin typeface="+mj-lt"/>
              </a:rPr>
              <a:t> u </a:t>
            </a:r>
            <a:r>
              <a:rPr lang="en-US" sz="2400" spc="-47" dirty="0" err="1">
                <a:latin typeface="+mj-lt"/>
              </a:rPr>
              <a:t>skladu</a:t>
            </a:r>
            <a:r>
              <a:rPr lang="en-US" sz="2400" spc="-47" dirty="0">
                <a:latin typeface="+mj-lt"/>
              </a:rPr>
              <a:t> s </a:t>
            </a:r>
            <a:r>
              <a:rPr lang="en-US" sz="2400" spc="-47" dirty="0" err="1">
                <a:latin typeface="+mj-lt"/>
              </a:rPr>
              <a:t>ishodima</a:t>
            </a:r>
            <a:r>
              <a:rPr lang="en-US" sz="2400" spc="-47" dirty="0">
                <a:latin typeface="+mj-lt"/>
              </a:rPr>
              <a:t> </a:t>
            </a:r>
            <a:r>
              <a:rPr lang="en-US" sz="2400" spc="-47" dirty="0" err="1" smtClean="0">
                <a:latin typeface="+mj-lt"/>
              </a:rPr>
              <a:t>učenja</a:t>
            </a:r>
            <a:endParaRPr lang="hr-HR" sz="2400" spc="-47" dirty="0" smtClean="0">
              <a:latin typeface="+mj-lt"/>
            </a:endParaRPr>
          </a:p>
          <a:p>
            <a:pPr>
              <a:lnSpc>
                <a:spcPts val="2389"/>
              </a:lnSpc>
            </a:pPr>
            <a:endParaRPr lang="en-US" sz="2400" spc="-47" dirty="0">
              <a:latin typeface="+mj-lt"/>
            </a:endParaRPr>
          </a:p>
        </p:txBody>
      </p:sp>
      <p:sp>
        <p:nvSpPr>
          <p:cNvPr id="2" name="Pravokutnik 1"/>
          <p:cNvSpPr/>
          <p:nvPr/>
        </p:nvSpPr>
        <p:spPr>
          <a:xfrm>
            <a:off x="5287347" y="289449"/>
            <a:ext cx="6096000" cy="9697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ts val="1373"/>
              </a:spcBef>
            </a:pPr>
            <a:r>
              <a:rPr lang="hr-HR" altLang="sr-Latn-RS" sz="2000" dirty="0">
                <a:solidFill>
                  <a:schemeClr val="bg1"/>
                </a:solidFill>
                <a:latin typeface="+mj-lt"/>
              </a:rPr>
              <a:t>Sadržaji programa predviđaju korištenje interaktivnih metoda, grupni rad, rasprave, igranje uloga i </a:t>
            </a:r>
            <a:r>
              <a:rPr lang="hr-HR" altLang="sr-Latn-RS" sz="2000" dirty="0" err="1">
                <a:solidFill>
                  <a:schemeClr val="bg1"/>
                </a:solidFill>
                <a:latin typeface="+mj-lt"/>
              </a:rPr>
              <a:t>samorefleksiju</a:t>
            </a:r>
            <a:r>
              <a:rPr lang="hr-HR" altLang="sr-Latn-RS" sz="20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759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>
            <a:off x="524920" y="481318"/>
            <a:ext cx="4903454" cy="1475864"/>
          </a:xfrm>
          <a:prstGeom prst="rect">
            <a:avLst/>
          </a:prstGeom>
          <a:solidFill>
            <a:srgbClr val="FFC924"/>
          </a:solidFill>
        </p:spPr>
      </p:sp>
      <p:sp>
        <p:nvSpPr>
          <p:cNvPr id="16" name="TextBox 16"/>
          <p:cNvSpPr txBox="1"/>
          <p:nvPr/>
        </p:nvSpPr>
        <p:spPr>
          <a:xfrm>
            <a:off x="690647" y="909275"/>
            <a:ext cx="45720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961"/>
              </a:lnSpc>
              <a:spcBef>
                <a:spcPct val="0"/>
              </a:spcBef>
            </a:pPr>
            <a:r>
              <a:rPr lang="hr-HR" sz="3568" spc="-89" dirty="0" smtClean="0">
                <a:solidFill>
                  <a:srgbClr val="191769"/>
                </a:solidFill>
                <a:latin typeface="+mj-lt"/>
              </a:rPr>
              <a:t>Što nas je motiviralo da ne </a:t>
            </a:r>
            <a:r>
              <a:rPr lang="hr-HR" sz="3568" spc="-89" dirty="0" smtClean="0">
                <a:solidFill>
                  <a:srgbClr val="191769"/>
                </a:solidFill>
                <a:latin typeface="+mj-lt"/>
              </a:rPr>
              <a:t>odustajemo</a:t>
            </a:r>
            <a:r>
              <a:rPr lang="hr-HR" sz="3568" spc="-89" dirty="0" smtClean="0">
                <a:solidFill>
                  <a:srgbClr val="191769"/>
                </a:solidFill>
                <a:latin typeface="+mj-lt"/>
              </a:rPr>
              <a:t>?</a:t>
            </a:r>
            <a:endParaRPr lang="en-US" sz="3568" spc="-89" dirty="0">
              <a:solidFill>
                <a:srgbClr val="191769"/>
              </a:solidFill>
              <a:latin typeface="+mj-l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898200" y="3521444"/>
            <a:ext cx="2362423" cy="2051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ts val="892"/>
              </a:spcBef>
            </a:pPr>
            <a:endParaRPr lang="en-US" sz="1333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036906" y="1290064"/>
            <a:ext cx="5734739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892"/>
              </a:spcBef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Pojačana potreba i značaj razvoja socijalno-emocionalnih vještina u očuvanju mentalnog zdravlja u novonastalim uvjetima .</a:t>
            </a:r>
          </a:p>
          <a:p>
            <a:pPr>
              <a:spcBef>
                <a:spcPts val="892"/>
              </a:spcBef>
            </a:pPr>
            <a:endParaRPr lang="hr-HR" sz="2000" dirty="0" smtClean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892"/>
              </a:spcBef>
            </a:pP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Neke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teme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navedenih programa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pružaju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učenicima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vještine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suočavanja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u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kriznim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vremenima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000" dirty="0" err="1" smtClean="0">
                <a:solidFill>
                  <a:srgbClr val="002060"/>
                </a:solidFill>
                <a:latin typeface="+mj-lt"/>
              </a:rPr>
              <a:t>pomažu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im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da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razumiju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prihvate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situaciju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zatvaranja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i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učinke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fizičke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+mj-lt"/>
              </a:rPr>
              <a:t>izolacije</a:t>
            </a:r>
            <a:r>
              <a:rPr lang="en-US" sz="2000" dirty="0" smtClean="0">
                <a:solidFill>
                  <a:srgbClr val="002060"/>
                </a:solidFill>
                <a:latin typeface="+mj-lt"/>
              </a:rPr>
              <a:t>.</a:t>
            </a:r>
            <a:endParaRPr lang="hr-HR" sz="2000" dirty="0" smtClean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892"/>
              </a:spcBef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r>
              <a:rPr lang="hr-HR" sz="2000" dirty="0">
                <a:solidFill>
                  <a:srgbClr val="002060"/>
                </a:solidFill>
                <a:latin typeface="+mj-lt"/>
              </a:rPr>
              <a:t>Važan dio našeg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rada 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je podrška akademskom napretku,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ali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i općoj dobrobiti naših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učenika. </a:t>
            </a:r>
          </a:p>
          <a:p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Odgovori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na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zabrinutost učenika u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vezi s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hr-HR" sz="2000" dirty="0" err="1" smtClean="0">
                <a:solidFill>
                  <a:srgbClr val="002060"/>
                </a:solidFill>
                <a:latin typeface="+mj-lt"/>
              </a:rPr>
              <a:t>pandemiijom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, osiguravanje odgovora primjerenih dobi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i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„biti tu” </a:t>
            </a:r>
            <a:r>
              <a:rPr lang="hr-HR" sz="2000" dirty="0">
                <a:solidFill>
                  <a:srgbClr val="002060"/>
                </a:solidFill>
                <a:latin typeface="+mj-lt"/>
              </a:rPr>
              <a:t>za </a:t>
            </a:r>
            <a:r>
              <a:rPr lang="hr-HR" sz="2000" dirty="0" smtClean="0">
                <a:solidFill>
                  <a:srgbClr val="002060"/>
                </a:solidFill>
                <a:latin typeface="+mj-lt"/>
              </a:rPr>
              <a:t>učenike.</a:t>
            </a:r>
            <a:endParaRPr lang="hr-HR" sz="2000" dirty="0">
              <a:solidFill>
                <a:srgbClr val="002060"/>
              </a:solidFill>
              <a:latin typeface="+mj-lt"/>
            </a:endParaRPr>
          </a:p>
          <a:p>
            <a:pPr>
              <a:spcBef>
                <a:spcPts val="892"/>
              </a:spcBef>
            </a:pPr>
            <a:endParaRPr lang="en-US" sz="2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641" y="2537926"/>
            <a:ext cx="5546013" cy="31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98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o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295_TF22378848.potx" id="{43B0E2B0-09A6-479A-B320-4E1E3B9A2782}" vid="{CDD68AC4-A114-48DD-8107-DCA82F9210A1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44C90D-2A62-4985-9618-3460247437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8A2F88-55C5-4ED1-9541-807C65424763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71af3243-3dd4-4a8d-8c0d-dd76da1f02a5"/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16c05727-aa75-4e4a-9b5f-8a80a116589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61EAB5F-88FC-4FAE-AE3C-037A3C365E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Integralni dizajn</Template>
  <TotalTime>0</TotalTime>
  <Words>721</Words>
  <Application>Microsoft Office PowerPoint</Application>
  <PresentationFormat>Široki zaslon</PresentationFormat>
  <Paragraphs>131</Paragraphs>
  <Slides>17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MS PGothic</vt:lpstr>
      <vt:lpstr>Arial</vt:lpstr>
      <vt:lpstr>Calibri</vt:lpstr>
      <vt:lpstr>Garamond</vt:lpstr>
      <vt:lpstr>Lucida Sans</vt:lpstr>
      <vt:lpstr>Tw Cen MT</vt:lpstr>
      <vt:lpstr>Tw Cen MT Condensed</vt:lpstr>
      <vt:lpstr>Wingdings 3</vt:lpstr>
      <vt:lpstr>Integralno</vt:lpstr>
      <vt:lpstr>Provedba programa socijalno-emocionalnog učenja u vrijeme pandemije</vt:lpstr>
      <vt:lpstr>Što djeca trebaju za  svoju budućnost?</vt:lpstr>
      <vt:lpstr>Nova generacija</vt:lpstr>
      <vt:lpstr>Što želimo spriječiti  kod SVIH naših učenika?</vt:lpstr>
      <vt:lpstr>PowerPoint prezentacija</vt:lpstr>
      <vt:lpstr>Neki od Preventivnih programa koje implementira azoo</vt:lpstr>
      <vt:lpstr>Područja na koja su usmjereni preventivni  programi   </vt:lpstr>
      <vt:lpstr>PowerPoint prezentacija</vt:lpstr>
      <vt:lpstr>PowerPoint prezentacija</vt:lpstr>
      <vt:lpstr>PowerPoint prezentacija</vt:lpstr>
      <vt:lpstr>KORIŠTENI alati </vt:lpstr>
      <vt:lpstr>PowerPoint prezentacija</vt:lpstr>
      <vt:lpstr>PowerPoint prezentacija</vt:lpstr>
      <vt:lpstr>PowerPoint prezentacija</vt:lpstr>
      <vt:lpstr>AZOO </vt:lpstr>
      <vt:lpstr>Prikaz provedbe jednog od programa u pilot fazi</vt:lpstr>
      <vt:lpstr>PowerPoint prezentacija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2023-03-30T20:47:41Z</dcterms:created>
  <dcterms:modified xsi:type="dcterms:W3CDTF">2023-04-02T03:56:22Z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