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2" r:id="rId6"/>
    <p:sldId id="269" r:id="rId7"/>
    <p:sldId id="264" r:id="rId8"/>
    <p:sldId id="265" r:id="rId9"/>
    <p:sldId id="266" r:id="rId10"/>
    <p:sldId id="261" r:id="rId11"/>
    <p:sldId id="262" r:id="rId12"/>
    <p:sldId id="270" r:id="rId13"/>
    <p:sldId id="271" r:id="rId14"/>
    <p:sldId id="273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AB2AA-2E6A-4308-9F6F-B3E597F9D1B4}" type="datetimeFigureOut">
              <a:rPr lang="hr-HR" smtClean="0"/>
              <a:t>31.3.2023.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945B9-CEB7-4C2B-9761-468D5FBF0E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06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194-BDB9-43D0-9E26-9A73F04E9B75}" type="datetime1">
              <a:rPr lang="hr-HR" smtClean="0"/>
              <a:t>31.3.2023.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79A2-3B5C-46EB-871A-DDA1863B9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27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57E0-C5F8-40AB-A00A-96FD978834A1}" type="datetime1">
              <a:rPr lang="hr-HR" smtClean="0"/>
              <a:t>31.3.2023.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79A2-3B5C-46EB-871A-DDA1863B9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045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2989-3586-4C63-A1C4-6535B5B6486F}" type="datetime1">
              <a:rPr lang="hr-HR" smtClean="0"/>
              <a:t>31.3.2023.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79A2-3B5C-46EB-871A-DDA1863B9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59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C40E-B4A6-4205-9E30-BB54579360A2}" type="datetime1">
              <a:rPr lang="hr-HR" smtClean="0"/>
              <a:t>31.3.2023.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79A2-3B5C-46EB-871A-DDA1863B9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020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D5ED-2F5B-4CC5-B25B-3EC548329C50}" type="datetime1">
              <a:rPr lang="hr-HR" smtClean="0"/>
              <a:t>31.3.2023.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79A2-3B5C-46EB-871A-DDA1863B9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42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A48-F45F-474B-9133-47BC8DB8A501}" type="datetime1">
              <a:rPr lang="hr-HR" smtClean="0"/>
              <a:t>31.3.2023.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79A2-3B5C-46EB-871A-DDA1863B9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470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63E7-CB62-4CF7-B4A2-037FF6E055E9}" type="datetime1">
              <a:rPr lang="hr-HR" smtClean="0"/>
              <a:t>31.3.2023.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79A2-3B5C-46EB-871A-DDA1863B9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890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7C8C-6D01-4FEC-9154-AEDE03A1AD29}" type="datetime1">
              <a:rPr lang="hr-HR" smtClean="0"/>
              <a:t>31.3.2023.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79A2-3B5C-46EB-871A-DDA1863B9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516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286F-408F-4BAD-9DF4-D5A572EE4F53}" type="datetime1">
              <a:rPr lang="hr-HR" smtClean="0"/>
              <a:t>31.3.2023.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79A2-3B5C-46EB-871A-DDA1863B9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287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9AE5-46B2-4F17-B7D1-35FCBE14F663}" type="datetime1">
              <a:rPr lang="hr-HR" smtClean="0"/>
              <a:t>31.3.2023.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79A2-3B5C-46EB-871A-DDA1863B9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941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590B-A370-46BB-B7FF-1EA2EA3E8F35}" type="datetime1">
              <a:rPr lang="hr-HR" smtClean="0"/>
              <a:t>31.3.2023.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79A2-3B5C-46EB-871A-DDA1863B9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51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bg2">
                <a:lumMod val="90000"/>
              </a:schemeClr>
            </a:gs>
            <a:gs pos="79000">
              <a:schemeClr val="bg1">
                <a:lumMod val="65000"/>
              </a:schemeClr>
            </a:gs>
            <a:gs pos="41000">
              <a:schemeClr val="bg2">
                <a:lumMod val="90000"/>
              </a:schemeClr>
            </a:gs>
            <a:gs pos="67000">
              <a:schemeClr val="bg2">
                <a:lumMod val="90000"/>
              </a:schemeClr>
            </a:gs>
            <a:gs pos="99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B180-08DD-4C78-BF6A-42CA3C131792}" type="datetime1">
              <a:rPr lang="hr-HR" smtClean="0"/>
              <a:t>31.3.2023.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79A2-3B5C-46EB-871A-DDA1863B9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243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56.klasna.com/uk/site/our-school.html" TargetMode="External"/><Relationship Id="rId2" Type="http://schemas.openxmlformats.org/officeDocument/2006/relationships/hyperlink" Target="http://school19.edu.kh.u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sminka.belscak@skole.hr" TargetMode="External"/><Relationship Id="rId2" Type="http://schemas.openxmlformats.org/officeDocument/2006/relationships/hyperlink" Target="mailto:ljiljana.inkret-martincevic1@kole.h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thinglink.com/scene/124145815060375142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87430" y="2356763"/>
            <a:ext cx="9144000" cy="2387600"/>
          </a:xfrm>
        </p:spPr>
        <p:txBody>
          <a:bodyPr/>
          <a:lstStyle/>
          <a:p>
            <a:r>
              <a:rPr lang="hr-HR" b="1" dirty="0">
                <a:solidFill>
                  <a:srgbClr val="00B050"/>
                </a:solidFill>
              </a:rPr>
              <a:t>Poučavanje kroz 360° 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602377" y="5686697"/>
            <a:ext cx="719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Ljiljana </a:t>
            </a:r>
            <a:r>
              <a:rPr lang="hr-HR" dirty="0" err="1"/>
              <a:t>Inkret-Martinčević</a:t>
            </a:r>
            <a:r>
              <a:rPr lang="hr-HR" dirty="0"/>
              <a:t>, II. OŠ Varaždin</a:t>
            </a:r>
          </a:p>
          <a:p>
            <a:r>
              <a:rPr lang="hr-HR" dirty="0"/>
              <a:t>Jasminka </a:t>
            </a:r>
            <a:r>
              <a:rPr lang="hr-HR" dirty="0" err="1"/>
              <a:t>Belščak</a:t>
            </a:r>
            <a:r>
              <a:rPr lang="hr-HR" dirty="0"/>
              <a:t>, OŠ </a:t>
            </a:r>
            <a:r>
              <a:rPr lang="hr-HR" dirty="0" err="1"/>
              <a:t>Petrijanec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6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4999" y="431709"/>
            <a:ext cx="10515600" cy="1283335"/>
          </a:xfrm>
        </p:spPr>
        <p:txBody>
          <a:bodyPr/>
          <a:lstStyle/>
          <a:p>
            <a:r>
              <a:rPr lang="hr-HR" dirty="0"/>
              <a:t>korištenje </a:t>
            </a:r>
            <a:r>
              <a:rPr lang="hr-HR" dirty="0" err="1"/>
              <a:t>ThingLinka</a:t>
            </a:r>
            <a:r>
              <a:rPr lang="hr-HR" dirty="0"/>
              <a:t> u nastavi tj. izradi projekta</a:t>
            </a:r>
          </a:p>
          <a:p>
            <a:r>
              <a:rPr lang="hr-HR" dirty="0"/>
              <a:t>korelacija nastave informatike i geografije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131" y="1445802"/>
            <a:ext cx="9381444" cy="52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su trebali izraditi web mjesto, dvije web stranice  trebale su sadržavati informacije o Primorskoj odnosno Kontinentalnoj Hrvatskoj i  povezati sa nastavnim sadržajem koji su učili iz geografije tj. sadržajno povezati s digitalnim sadržajem  - križaljkom, digitalnim plakatom, umnom mapom, </a:t>
            </a:r>
            <a:r>
              <a:rPr lang="hr-HR" dirty="0" err="1"/>
              <a:t>padletom</a:t>
            </a:r>
            <a:r>
              <a:rPr lang="hr-HR" dirty="0"/>
              <a:t>… dodati zvučni zapis (doživljaji s Maturalnog putovanja odnosno Terenske nastave</a:t>
            </a:r>
          </a:p>
        </p:txBody>
      </p:sp>
    </p:spTree>
    <p:extLst>
      <p:ext uri="{BB962C8B-B14F-4D97-AF65-F5344CB8AC3E}">
        <p14:creationId xmlns:p14="http://schemas.microsoft.com/office/powerpoint/2010/main" val="71801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EAC34DCB-EE80-49F8-B34D-223E78FF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Radovi učenika iz Ukrajine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CB5D704-6E2C-4182-B6D2-2FF4405FACE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948325-6199-47F6-A423-40281B7E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pomoću ovog alata učenici iz Ukrajine  predstavljali  su svoju školu na svojim jezicima (ruskim, ukrajinskim) te smo u aplikaciji dodali oznake koje su nas vodile do prevođenja njihovih radova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hlinkClick r:id="rId2"/>
              </a:rPr>
              <a:t>http://school19.edu.kh.ua/</a:t>
            </a:r>
            <a:endParaRPr lang="hr-HR" dirty="0"/>
          </a:p>
          <a:p>
            <a:r>
              <a:rPr lang="hr-HR" dirty="0">
                <a:hlinkClick r:id="rId3"/>
              </a:rPr>
              <a:t>https://school56.klasna.com/uk/site/our-school.html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763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487578" y="5374037"/>
            <a:ext cx="6783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ljiljana.inkret-martincevic1@skole.hr</a:t>
            </a:r>
            <a:endParaRPr lang="hr-HR" dirty="0"/>
          </a:p>
          <a:p>
            <a:r>
              <a:rPr lang="hr-HR" dirty="0">
                <a:hlinkClick r:id="rId3"/>
              </a:rPr>
              <a:t>jasminka.belscak@skole.hr</a:t>
            </a:r>
            <a:endParaRPr lang="hr-HR" dirty="0"/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7487578" y="4789262"/>
            <a:ext cx="424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Hvala na pozornosti</a:t>
            </a:r>
            <a:r>
              <a:rPr lang="hr-HR" sz="2800" dirty="0"/>
              <a:t>!</a:t>
            </a:r>
          </a:p>
        </p:txBody>
      </p:sp>
      <p:pic>
        <p:nvPicPr>
          <p:cNvPr id="1028" name="Picture 4" descr="ThingLink for Teachers and Schoo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68" y="1054542"/>
            <a:ext cx="2896294" cy="28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9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746760" y="1300525"/>
            <a:ext cx="5181600" cy="4351338"/>
          </a:xfrm>
        </p:spPr>
        <p:txBody>
          <a:bodyPr/>
          <a:lstStyle/>
          <a:p>
            <a:r>
              <a:rPr lang="hr-HR" dirty="0"/>
              <a:t>Digitalni alat namijenjen dodavanju multimedijskih i interaktivnih sadržaja na slike ili video sadržaje pomoću oznaka (</a:t>
            </a:r>
            <a:r>
              <a:rPr lang="hr-HR" dirty="0" err="1"/>
              <a:t>tagova</a:t>
            </a:r>
            <a:r>
              <a:rPr lang="hr-HR" dirty="0"/>
              <a:t>)</a:t>
            </a:r>
          </a:p>
          <a:p>
            <a:r>
              <a:rPr lang="hr-HR" dirty="0"/>
              <a:t>Izrada korisničkog računa </a:t>
            </a:r>
          </a:p>
        </p:txBody>
      </p:sp>
      <p:pic>
        <p:nvPicPr>
          <p:cNvPr id="6" name="Rezervirano mjesto sadržaja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8360" y="1407613"/>
            <a:ext cx="5771804" cy="408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0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533400" y="815431"/>
            <a:ext cx="5181600" cy="4351338"/>
          </a:xfrm>
        </p:spPr>
        <p:txBody>
          <a:bodyPr/>
          <a:lstStyle/>
          <a:p>
            <a:r>
              <a:rPr lang="hr-HR" dirty="0"/>
              <a:t>Alat je dobar za prikaz nastavnog sadržaja, grupni, ali i samostalni rad učenika</a:t>
            </a:r>
          </a:p>
          <a:p>
            <a:endParaRPr lang="hr-HR" dirty="0"/>
          </a:p>
        </p:txBody>
      </p:sp>
      <p:pic>
        <p:nvPicPr>
          <p:cNvPr id="8" name="Rezervirano mjesto sadržaja 7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3086" y="1533775"/>
            <a:ext cx="5181600" cy="2914650"/>
          </a:xfrm>
          <a:prstGeom prst="rect">
            <a:avLst/>
          </a:prstGeom>
        </p:spPr>
      </p:pic>
      <p:pic>
        <p:nvPicPr>
          <p:cNvPr id="9" name="Slika 8"/>
          <p:cNvPicPr/>
          <p:nvPr/>
        </p:nvPicPr>
        <p:blipFill>
          <a:blip r:embed="rId3"/>
          <a:stretch>
            <a:fillRect/>
          </a:stretch>
        </p:blipFill>
        <p:spPr>
          <a:xfrm>
            <a:off x="774519" y="2647406"/>
            <a:ext cx="4827270" cy="372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0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90154" y="1067979"/>
            <a:ext cx="5181600" cy="4351338"/>
          </a:xfrm>
        </p:spPr>
        <p:txBody>
          <a:bodyPr>
            <a:normAutofit/>
          </a:bodyPr>
          <a:lstStyle/>
          <a:p>
            <a:r>
              <a:rPr lang="hr-HR" dirty="0"/>
              <a:t>korisnički računi mogu se izraditi bez unosa e-adrese</a:t>
            </a:r>
          </a:p>
          <a:p>
            <a:r>
              <a:rPr lang="hr-HR" dirty="0"/>
              <a:t>Sustav na temelju imena i prezimena generira korisničke račune koji se šalju putem MS </a:t>
            </a:r>
            <a:r>
              <a:rPr lang="hr-HR" dirty="0" err="1"/>
              <a:t>Teamsa</a:t>
            </a:r>
            <a:r>
              <a:rPr lang="hr-HR" dirty="0"/>
              <a:t>,  a  učenici koji se samostalno prijavljuju upisuju kod te su automatski pridruženi određenoj grupi koje su zatvorenog tipa</a:t>
            </a:r>
          </a:p>
        </p:txBody>
      </p:sp>
      <p:pic>
        <p:nvPicPr>
          <p:cNvPr id="9" name="Slika 8"/>
          <p:cNvPicPr/>
          <p:nvPr/>
        </p:nvPicPr>
        <p:blipFill>
          <a:blip r:embed="rId2"/>
          <a:stretch>
            <a:fillRect/>
          </a:stretch>
        </p:blipFill>
        <p:spPr>
          <a:xfrm>
            <a:off x="5871754" y="1140824"/>
            <a:ext cx="5849983" cy="42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888002" y="512809"/>
            <a:ext cx="10515600" cy="1544591"/>
          </a:xfrm>
        </p:spPr>
        <p:txBody>
          <a:bodyPr>
            <a:normAutofit/>
          </a:bodyPr>
          <a:lstStyle/>
          <a:p>
            <a:r>
              <a:rPr lang="hr-HR" dirty="0"/>
              <a:t>alat nudi mogućnost zajedničkih uređivanja i dodavanja novih oznaka, omogućuje učitelju poticanje grupnog rada i suradnje uz mnoštvo interaktivnih sadržaja međusobno povezanih poveznicama</a:t>
            </a:r>
          </a:p>
        </p:txBody>
      </p:sp>
      <p:pic>
        <p:nvPicPr>
          <p:cNvPr id="2" name="Slika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19" y="2127068"/>
            <a:ext cx="6160874" cy="438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1551" y="666750"/>
            <a:ext cx="10572750" cy="59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27611" y="766354"/>
            <a:ext cx="9727475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905691" y="653143"/>
            <a:ext cx="10223863" cy="55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75657" y="748938"/>
            <a:ext cx="9971313" cy="55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5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268</Words>
  <Application>Microsoft Office PowerPoint</Application>
  <PresentationFormat>Široki zaslon</PresentationFormat>
  <Paragraphs>21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Poučavanje kroz 360°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Radovi učenika iz Ukrajine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Thinglink u nastavi</dc:title>
  <dc:creator>Windows korisnik</dc:creator>
  <cp:lastModifiedBy>Ljiljana Inkret Martincevic</cp:lastModifiedBy>
  <cp:revision>13</cp:revision>
  <dcterms:created xsi:type="dcterms:W3CDTF">2021-02-23T10:22:19Z</dcterms:created>
  <dcterms:modified xsi:type="dcterms:W3CDTF">2023-03-31T15:19:58Z</dcterms:modified>
</cp:coreProperties>
</file>