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300" r:id="rId23"/>
    <p:sldId id="298" r:id="rId24"/>
    <p:sldId id="2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730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70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24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97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13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88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53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99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81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862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51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A6F4-D482-440C-B0AB-6201AED90815}" type="datetimeFigureOut">
              <a:rPr lang="hr-HR" smtClean="0"/>
              <a:t>7.4.2023.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234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hingspeak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eraki%20Dashboard_SSID_CONFIG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C36A6B-90F5-4AC7-8BD9-B1C75DEBD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187"/>
            <a:ext cx="9144000" cy="2387600"/>
          </a:xfrm>
        </p:spPr>
        <p:txBody>
          <a:bodyPr>
            <a:normAutofit/>
          </a:bodyPr>
          <a:lstStyle/>
          <a:p>
            <a:r>
              <a:rPr lang="hr-HR" b="1" dirty="0"/>
              <a:t>Izrada i simulacija meteorološke stanice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6DF53D-F7E2-4A59-9A67-DBE2B4C53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713" y="4326013"/>
            <a:ext cx="9144000" cy="1655762"/>
          </a:xfrm>
        </p:spPr>
        <p:txBody>
          <a:bodyPr/>
          <a:lstStyle/>
          <a:p>
            <a:r>
              <a:rPr lang="hr-HR" dirty="0"/>
              <a:t>Vesna Marić, Danijel Ptičar</a:t>
            </a:r>
          </a:p>
          <a:p>
            <a:r>
              <a:rPr lang="hr-HR" dirty="0"/>
              <a:t>SŠ Ban Josip Jelačić, Zaprešić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2B4B03-E2CD-4969-9990-D54560DA5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30"/>
          <a:stretch/>
        </p:blipFill>
        <p:spPr>
          <a:xfrm>
            <a:off x="-27065" y="0"/>
            <a:ext cx="12219065" cy="193562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58A3313-020E-4D03-B724-EDF0737A2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74977"/>
            <a:ext cx="1066800" cy="16573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F40AF826-3DAA-45A0-A39A-170016FC8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378" y="1051027"/>
            <a:ext cx="2438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4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A201FD-F9EE-41F9-8C57-1BC90242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Kreiranje računa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55C1A2-3062-4772-8831-C628919F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Prijavite se u vaš e-mail (web)</a:t>
            </a:r>
          </a:p>
          <a:p>
            <a:r>
              <a:rPr lang="hr-HR" dirty="0"/>
              <a:t>Otvorite </a:t>
            </a:r>
            <a:r>
              <a:rPr lang="hr-HR" dirty="0">
                <a:hlinkClick r:id="rId2"/>
              </a:rPr>
              <a:t>https://thingspeak.com/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F7B58D7-087B-41BC-99DC-42A98276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2464"/>
            <a:ext cx="7551198" cy="34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6B3D69-8CA1-4069-90C2-1CB59B4B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Kreiranje računa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38A0E8-B2D1-4CE5-BA12-216C22825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50" y="1606858"/>
            <a:ext cx="4355737" cy="50070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B240493-3903-4130-9EB0-B1763A1EF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97236"/>
            <a:ext cx="5578136" cy="50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2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DC2782-34D5-4939-B9DB-C7D2F384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Kreiranje kanala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588355-D9D4-442D-8879-5C87576D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Kanal omogućava pohranu i prikaz podataka do 8 različitih senzora</a:t>
            </a:r>
          </a:p>
          <a:p>
            <a:r>
              <a:rPr lang="hr-HR" dirty="0"/>
              <a:t>Najviše do 8200 slanja dnevno (svakih 11 sekundi </a:t>
            </a:r>
            <a:r>
              <a:rPr lang="hr-HR" dirty="0" err="1"/>
              <a:t>max</a:t>
            </a:r>
            <a:r>
              <a:rPr lang="hr-HR" dirty="0"/>
              <a:t>.)</a:t>
            </a:r>
          </a:p>
          <a:p>
            <a:r>
              <a:rPr lang="hr-HR" dirty="0"/>
              <a:t>Totalno se može pohraniti 10 miliona poruka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F9B6470-8557-43E1-A5F3-AD725E6D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06234"/>
            <a:ext cx="6228571" cy="3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9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4E5666-DBEF-4398-B5A6-468A0270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Postavke kanala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9D96D4-B0D2-4811-B59F-BE8A3F77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7" y="2491249"/>
            <a:ext cx="5723809" cy="368571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ED6B011-2C0E-4ABC-ABEA-914660AA2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062" y="1825625"/>
            <a:ext cx="4877646" cy="445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27476-7DE1-4872-91EC-C65F127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Ključevi kanala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C6C80B-9D4C-4965-815C-A26B8F4F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/>
          <a:lstStyle/>
          <a:p>
            <a:r>
              <a:rPr lang="hr-HR" dirty="0"/>
              <a:t>Ključ za pisanje (</a:t>
            </a:r>
            <a:r>
              <a:rPr lang="hr-HR" dirty="0" err="1"/>
              <a:t>Write</a:t>
            </a:r>
            <a:r>
              <a:rPr lang="hr-HR" dirty="0"/>
              <a:t> API </a:t>
            </a:r>
            <a:r>
              <a:rPr lang="hr-HR" dirty="0" err="1"/>
              <a:t>key</a:t>
            </a:r>
            <a:r>
              <a:rPr lang="hr-HR" dirty="0"/>
              <a:t> omogućava slanje podataka)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282F6E1-F2D6-41DF-8FD2-7117A660B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80" y="2413525"/>
            <a:ext cx="7524288" cy="44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6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FB6B21-9D0F-4835-B6D4-6CDB40CA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Pisanje u kanal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98849A-FB3A-4E19-BD0D-2615AB2DF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Kopirajte ključ za pisanje i otvorite stranicu u novoj kartici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Otvorite karticu „</a:t>
            </a: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View</a:t>
            </a:r>
            <a:r>
              <a:rPr lang="hr-HR" dirty="0"/>
              <a:t>”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9310ED7-8273-4E25-BC2C-FA1EFA3C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55" y="2296340"/>
            <a:ext cx="5457143" cy="120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CBBAFC1-6234-4CD3-A759-F2DB83015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30" y="3665222"/>
            <a:ext cx="10170729" cy="119999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20F368A-F807-4C60-80D0-2BF1903FE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984" y="4770988"/>
            <a:ext cx="3623758" cy="18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0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0B46CB-235A-4FC6-8996-542F521E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senzora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EBAC34-36DC-4271-BDFC-1D68B2D21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DHT22 – temperatura, vlažnost</a:t>
            </a:r>
          </a:p>
          <a:p>
            <a:r>
              <a:rPr lang="hr-HR" dirty="0"/>
              <a:t>DS18B20 – temperatura</a:t>
            </a:r>
          </a:p>
          <a:p>
            <a:r>
              <a:rPr lang="hr-HR" dirty="0"/>
              <a:t>BMP280 – temperatura, tlak zraka</a:t>
            </a:r>
          </a:p>
          <a:p>
            <a:r>
              <a:rPr lang="hr-HR" dirty="0"/>
              <a:t>BME280 – temperatura, vlažnost, tlak zraka</a:t>
            </a:r>
          </a:p>
          <a:p>
            <a:r>
              <a:rPr lang="hr-HR" dirty="0"/>
              <a:t>VEML6075 – UV</a:t>
            </a:r>
          </a:p>
          <a:p>
            <a:r>
              <a:rPr lang="hr-HR" dirty="0"/>
              <a:t>MQ senzori (6, 9, 135) – svakakve vrste plinova</a:t>
            </a:r>
          </a:p>
        </p:txBody>
      </p:sp>
    </p:spTree>
    <p:extLst>
      <p:ext uri="{BB962C8B-B14F-4D97-AF65-F5344CB8AC3E}">
        <p14:creationId xmlns:p14="http://schemas.microsoft.com/office/powerpoint/2010/main" val="328864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8DE0B6-BC87-45C5-A70E-A1E6CA22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Wokwi</a:t>
            </a:r>
            <a:r>
              <a:rPr lang="hr-HR" dirty="0"/>
              <a:t> - simulacija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1AB85B-42DE-47FF-95EF-2F2CBA92B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Otvorite stranicu wokwi.com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F45C41E-FD0D-47C1-83E9-3C4F4A756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8" y="2330948"/>
            <a:ext cx="10533333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0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1133BB-AD35-453C-86BC-8553EDA6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Spajanje DHT22 senzora (video)</a:t>
            </a:r>
          </a:p>
        </p:txBody>
      </p:sp>
      <p:pic>
        <p:nvPicPr>
          <p:cNvPr id="5" name="01_spajanje_dht22">
            <a:hlinkClick r:id="" action="ppaction://media"/>
            <a:extLst>
              <a:ext uri="{FF2B5EF4-FFF2-40B4-BE49-F238E27FC236}">
                <a16:creationId xmlns:a16="http://schemas.microsoft.com/office/drawing/2014/main" id="{A0EED8F8-75A9-4AB7-BEAC-EBD30C36A4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474804"/>
            <a:ext cx="8915400" cy="451485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95FAFC9-9178-48BD-A19D-18B36AAAA1E6}"/>
              </a:ext>
            </a:extLst>
          </p:cNvPr>
          <p:cNvSpPr/>
          <p:nvPr/>
        </p:nvSpPr>
        <p:spPr>
          <a:xfrm>
            <a:off x="1902011" y="5934670"/>
            <a:ext cx="7011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01_spajanje_dht22.mp4</a:t>
            </a:r>
          </a:p>
        </p:txBody>
      </p:sp>
    </p:spTree>
    <p:extLst>
      <p:ext uri="{BB962C8B-B14F-4D97-AF65-F5344CB8AC3E}">
        <p14:creationId xmlns:p14="http://schemas.microsoft.com/office/powerpoint/2010/main" val="7050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9C573-AE5D-4D7D-B31E-083815AD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Kod za mjerenje temperature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99C91F2-4A06-44DA-AC35-B498FC3DC727}"/>
              </a:ext>
            </a:extLst>
          </p:cNvPr>
          <p:cNvSpPr txBox="1"/>
          <p:nvPr/>
        </p:nvSpPr>
        <p:spPr>
          <a:xfrm>
            <a:off x="977578" y="1483023"/>
            <a:ext cx="8383509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#include "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DHTesp.h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endParaRPr lang="hr-HR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DHT_PIN = 15;</a:t>
            </a:r>
          </a:p>
          <a:p>
            <a:endParaRPr lang="hr-HR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DHTesp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dhtSensor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hr-HR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setup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Serial.begin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(115200);</a:t>
            </a:r>
          </a:p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dhtSensor.setup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(DHT_PIN,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DHTesp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::DHT22);</a:t>
            </a:r>
          </a:p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hr-HR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TempAndHumidity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data =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dhtSensor.getTempAndHumidity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Serial.println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("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Temp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 " +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data.temperature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2) + "°C");</a:t>
            </a:r>
          </a:p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Serial.println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("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Humidity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 " +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data.humidity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1) + "%");</a:t>
            </a:r>
          </a:p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Serial.println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("---");</a:t>
            </a:r>
          </a:p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hr-HR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(1000);</a:t>
            </a:r>
          </a:p>
          <a:p>
            <a:r>
              <a:rPr lang="hr-HR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hr-HR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2873553-D34D-4525-B5FB-5936EB13C18D}"/>
              </a:ext>
            </a:extLst>
          </p:cNvPr>
          <p:cNvSpPr/>
          <p:nvPr/>
        </p:nvSpPr>
        <p:spPr>
          <a:xfrm>
            <a:off x="3928095" y="5934670"/>
            <a:ext cx="248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kod1.txt</a:t>
            </a:r>
          </a:p>
        </p:txBody>
      </p:sp>
    </p:spTree>
    <p:extLst>
      <p:ext uri="{BB962C8B-B14F-4D97-AF65-F5344CB8AC3E}">
        <p14:creationId xmlns:p14="http://schemas.microsoft.com/office/powerpoint/2010/main" val="2519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76E142-2230-42F6-8840-85EDA8EA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Kratki  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6025AB-1122-4A8E-80FE-D5A358CDC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ovoj radionici polaznici će u simulatoru </a:t>
            </a:r>
            <a:r>
              <a:rPr lang="hr-HR" dirty="0" err="1"/>
              <a:t>Wokwi</a:t>
            </a:r>
            <a:r>
              <a:rPr lang="hr-HR" dirty="0"/>
              <a:t> izraditi meteorološku stanicu pomoću ESP32 </a:t>
            </a:r>
            <a:r>
              <a:rPr lang="hr-HR" dirty="0" err="1"/>
              <a:t>mikroupravljača</a:t>
            </a:r>
            <a:r>
              <a:rPr lang="hr-HR" dirty="0"/>
              <a:t> koji ima integrirani WiFi te je u mogućnosti slati izmjerene podatke u oblak ili na vlastiti server. </a:t>
            </a:r>
          </a:p>
          <a:p>
            <a:r>
              <a:rPr lang="hr-HR" dirty="0"/>
              <a:t>Simuliranu meteorološku stanicu vrlo je jednostavno fizički izraditi i postaviti u školu da mjeri temperaturu, tlak, vlažnost ili kvalitetu zraka.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6E21BC-9165-4EF3-BCDA-8374B636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919" y="4862398"/>
            <a:ext cx="2491666" cy="148723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27859B6-A3EC-4570-BB01-BE274AD93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259" y="4862398"/>
            <a:ext cx="1423077" cy="148723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762E736-5E51-4936-B24A-AD4E22D7F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75426" y="4205526"/>
            <a:ext cx="1758442" cy="28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556C6F-B761-401F-944C-60D95366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Dodavanje biblioteke (video)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920D970-FB3F-44F2-AA9E-A208F8ADECA7}"/>
              </a:ext>
            </a:extLst>
          </p:cNvPr>
          <p:cNvSpPr/>
          <p:nvPr/>
        </p:nvSpPr>
        <p:spPr>
          <a:xfrm>
            <a:off x="1198520" y="5907887"/>
            <a:ext cx="871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02_dodavanje_biblioteka.mp4</a:t>
            </a:r>
          </a:p>
        </p:txBody>
      </p:sp>
      <p:pic>
        <p:nvPicPr>
          <p:cNvPr id="8" name="02_dodavanje_biblioteka">
            <a:hlinkClick r:id="" action="ppaction://media"/>
            <a:extLst>
              <a:ext uri="{FF2B5EF4-FFF2-40B4-BE49-F238E27FC236}">
                <a16:creationId xmlns:a16="http://schemas.microsoft.com/office/drawing/2014/main" id="{31CFE46C-4059-4803-AB36-F187EA154B0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1294" y="1451999"/>
            <a:ext cx="8910638" cy="4351338"/>
          </a:xfrm>
        </p:spPr>
      </p:pic>
    </p:spTree>
    <p:extLst>
      <p:ext uri="{BB962C8B-B14F-4D97-AF65-F5344CB8AC3E}">
        <p14:creationId xmlns:p14="http://schemas.microsoft.com/office/powerpoint/2010/main" val="406189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821F4-58EE-4F70-B5DF-9D50AD25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</a:t>
            </a:r>
            <a:r>
              <a:rPr lang="hr-HR" dirty="0" err="1"/>
              <a:t>mikroupravljača</a:t>
            </a:r>
            <a:r>
              <a:rPr lang="hr-HR" dirty="0"/>
              <a:t> na WiFi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9E8A0A-8E1F-478C-A126-1A720914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Otvorite i umetnite kod iz datoteke </a:t>
            </a:r>
            <a:r>
              <a:rPr lang="hr-HR" sz="3500" b="1" dirty="0"/>
              <a:t>Kod2.txt</a:t>
            </a:r>
            <a:endParaRPr lang="hr-HR" b="1" dirty="0"/>
          </a:p>
          <a:p>
            <a:r>
              <a:rPr lang="hr-HR" dirty="0" err="1"/>
              <a:t>Unsesite</a:t>
            </a:r>
            <a:r>
              <a:rPr lang="hr-HR" dirty="0"/>
              <a:t> vaš ‘</a:t>
            </a:r>
            <a:r>
              <a:rPr lang="hr-HR" dirty="0" err="1"/>
              <a:t>Write</a:t>
            </a:r>
            <a:r>
              <a:rPr lang="hr-HR" dirty="0"/>
              <a:t> API </a:t>
            </a:r>
            <a:r>
              <a:rPr lang="hr-HR" dirty="0" err="1"/>
              <a:t>Key</a:t>
            </a:r>
            <a:r>
              <a:rPr lang="hr-HR" dirty="0"/>
              <a:t>’.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Pokrenite simulaciju i nakon što vidite poruku otvorite vaš „</a:t>
            </a: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view</a:t>
            </a:r>
            <a:r>
              <a:rPr lang="hr-HR" dirty="0"/>
              <a:t>” u </a:t>
            </a:r>
            <a:r>
              <a:rPr lang="hr-HR" dirty="0" err="1"/>
              <a:t>ThingSpeak</a:t>
            </a:r>
            <a:r>
              <a:rPr lang="hr-HR" dirty="0"/>
              <a:t> kanalu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25AF59-2BE5-49EB-9453-63BF1DB27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95" y="2896840"/>
            <a:ext cx="7266667" cy="2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5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90D566-20D1-4B68-95DD-99E4E743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slanja (video)</a:t>
            </a:r>
          </a:p>
        </p:txBody>
      </p:sp>
      <p:pic>
        <p:nvPicPr>
          <p:cNvPr id="4" name="03_primjer_slanja">
            <a:hlinkClick r:id="" action="ppaction://media"/>
            <a:extLst>
              <a:ext uri="{FF2B5EF4-FFF2-40B4-BE49-F238E27FC236}">
                <a16:creationId xmlns:a16="http://schemas.microsoft.com/office/drawing/2014/main" id="{AD924804-B42F-4776-83B3-CB10AC5C32C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479396"/>
            <a:ext cx="10247313" cy="4351338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8473B19D-FDF6-4677-BEAA-E213C6EF5289}"/>
              </a:ext>
            </a:extLst>
          </p:cNvPr>
          <p:cNvSpPr/>
          <p:nvPr/>
        </p:nvSpPr>
        <p:spPr>
          <a:xfrm>
            <a:off x="2243605" y="5824102"/>
            <a:ext cx="6710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03_primjer_slanja.mp4</a:t>
            </a:r>
          </a:p>
        </p:txBody>
      </p:sp>
    </p:spTree>
    <p:extLst>
      <p:ext uri="{BB962C8B-B14F-4D97-AF65-F5344CB8AC3E}">
        <p14:creationId xmlns:p14="http://schemas.microsoft.com/office/powerpoint/2010/main" val="9198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FA7D4F-D560-4EC5-975A-C43C3DF6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Podaci u </a:t>
            </a:r>
            <a:r>
              <a:rPr lang="hr-HR" dirty="0" err="1"/>
              <a:t>ThingSpeak</a:t>
            </a:r>
            <a:r>
              <a:rPr lang="hr-HR" dirty="0"/>
              <a:t> kanalu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841979-5414-4FD5-983D-71869A04F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77C4B23-5F8C-40B2-9B8F-B8113E391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8" y="1606056"/>
            <a:ext cx="11647619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16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50F4B8-2C66-42DA-90E8-D4491649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261671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HVALA NA PAŽNJI !</a:t>
            </a:r>
          </a:p>
        </p:txBody>
      </p:sp>
    </p:spTree>
    <p:extLst>
      <p:ext uri="{BB962C8B-B14F-4D97-AF65-F5344CB8AC3E}">
        <p14:creationId xmlns:p14="http://schemas.microsoft.com/office/powerpoint/2010/main" val="23059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B447A-059F-44FB-8DD1-98562CFC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Dio radionice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9C5AC1-F33F-4FB1-9A37-0A133A10F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Konfiguracija školske WiFi mreže</a:t>
            </a:r>
          </a:p>
          <a:p>
            <a:r>
              <a:rPr lang="hr-HR" dirty="0"/>
              <a:t>Kreiranje besplatnog računa na servisu u oblaku</a:t>
            </a:r>
          </a:p>
          <a:p>
            <a:pPr lvl="1"/>
            <a:r>
              <a:rPr lang="hr-HR" dirty="0"/>
              <a:t>kreiranje kanala</a:t>
            </a:r>
          </a:p>
          <a:p>
            <a:pPr lvl="1"/>
            <a:r>
              <a:rPr lang="hr-HR" dirty="0"/>
              <a:t>kreiranje polja</a:t>
            </a:r>
          </a:p>
          <a:p>
            <a:pPr lvl="1"/>
            <a:r>
              <a:rPr lang="hr-HR" dirty="0"/>
              <a:t>ključevi kanala</a:t>
            </a:r>
          </a:p>
          <a:p>
            <a:pPr lvl="1"/>
            <a:r>
              <a:rPr lang="hr-HR" dirty="0"/>
              <a:t>izvoz podataka</a:t>
            </a:r>
          </a:p>
          <a:p>
            <a:pPr lvl="1"/>
            <a:r>
              <a:rPr lang="hr-HR" dirty="0"/>
              <a:t>prikaz grafova</a:t>
            </a:r>
          </a:p>
          <a:p>
            <a:pPr marL="457200" lvl="1" indent="0">
              <a:buNone/>
            </a:pPr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271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1DD6B-FBCD-4C64-BE7C-55588058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Dio radionice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91DD2C-3BEA-43D2-9E5A-9245B0F0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Simulacija meteorološke stanice</a:t>
            </a:r>
          </a:p>
          <a:p>
            <a:pPr lvl="1"/>
            <a:r>
              <a:rPr lang="hr-HR" dirty="0"/>
              <a:t>Odabir senzora</a:t>
            </a:r>
          </a:p>
          <a:p>
            <a:pPr lvl="2"/>
            <a:r>
              <a:rPr lang="hr-HR" dirty="0"/>
              <a:t>Temperatura</a:t>
            </a:r>
          </a:p>
          <a:p>
            <a:pPr lvl="2"/>
            <a:r>
              <a:rPr lang="hr-HR" dirty="0"/>
              <a:t>Tlak</a:t>
            </a:r>
          </a:p>
          <a:p>
            <a:pPr lvl="2"/>
            <a:r>
              <a:rPr lang="hr-HR" dirty="0"/>
              <a:t>Vlažnost</a:t>
            </a:r>
          </a:p>
          <a:p>
            <a:pPr lvl="2"/>
            <a:r>
              <a:rPr lang="hr-HR" dirty="0"/>
              <a:t>Kvaliteta zraka</a:t>
            </a:r>
          </a:p>
          <a:p>
            <a:pPr lvl="1"/>
            <a:r>
              <a:rPr lang="hr-HR" dirty="0"/>
              <a:t>Mjerenje temperature pomoću senzora</a:t>
            </a:r>
          </a:p>
          <a:p>
            <a:pPr lvl="1"/>
            <a:r>
              <a:rPr lang="hr-HR" dirty="0"/>
              <a:t>Povezivanje ESP32 </a:t>
            </a:r>
            <a:r>
              <a:rPr lang="hr-HR" dirty="0" err="1"/>
              <a:t>mikropravljača</a:t>
            </a:r>
            <a:r>
              <a:rPr lang="hr-HR" dirty="0"/>
              <a:t> na WiFi mrežu</a:t>
            </a:r>
          </a:p>
          <a:p>
            <a:pPr lvl="1"/>
            <a:r>
              <a:rPr lang="hr-HR" dirty="0"/>
              <a:t>Slanje podataka u oblak</a:t>
            </a:r>
          </a:p>
          <a:p>
            <a:r>
              <a:rPr lang="hr-HR" dirty="0"/>
              <a:t>Primjer izrađene meteorološke stanice</a:t>
            </a:r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292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2C958-286D-4A4C-A1B4-A72118E1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Link na materijale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404865-E4F3-46F7-8CB1-90D722EF6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https://bit.ly/esp32_meteo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7BA711-6CB4-49EA-B770-9DB6668A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6011"/>
            <a:ext cx="4809524" cy="4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064046-F99C-4E37-8C1F-C1D3043A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Podešavanje školske mreže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7F9B14-A81D-41B8-8F56-221D6D90D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Potrebno je odabrati VLAN iz slobodnih servisa</a:t>
            </a:r>
          </a:p>
          <a:p>
            <a:r>
              <a:rPr lang="hr-HR" dirty="0"/>
              <a:t>Kreirati novi SSID povezan na odabrani VLAN</a:t>
            </a:r>
          </a:p>
          <a:p>
            <a:r>
              <a:rPr lang="hr-HR" dirty="0"/>
              <a:t>Omogućiti WPA1/WPA2 autentifikaciju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331CE4-1B57-4D88-BA50-16CA31F3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93" y="3772351"/>
            <a:ext cx="7171428" cy="2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6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96B6FE-0C7D-4E59-B18D-75918DD3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Podešavanje školske mreže - Meraki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3FB46B-0AD5-4E3C-92F7-AC33876C1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4" y="1478130"/>
            <a:ext cx="5755051" cy="48605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E219F3F-10C4-4DC8-8817-328D81FC5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066" y="1932143"/>
            <a:ext cx="5829934" cy="39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1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D0F191-FE84-49D2-B3C9-5F5122BB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Podešavanje školske mreže - Meraki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DB5739-1E50-46CD-9166-2A3299B7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65" y="1523079"/>
            <a:ext cx="3917706" cy="4956430"/>
          </a:xfrm>
          <a:prstGeom prst="rect">
            <a:avLst/>
          </a:prstGeom>
        </p:spPr>
      </p:pic>
      <p:pic>
        <p:nvPicPr>
          <p:cNvPr id="9" name="Slika 8">
            <a:hlinkClick r:id="rId3" action="ppaction://hlinkfile"/>
            <a:extLst>
              <a:ext uri="{FF2B5EF4-FFF2-40B4-BE49-F238E27FC236}">
                <a16:creationId xmlns:a16="http://schemas.microsoft.com/office/drawing/2014/main" id="{209BE37C-B55E-44AD-8739-A2ECA9F21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26" y="1412393"/>
            <a:ext cx="1678758" cy="4525617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20356DC2-5CF3-4E18-9B80-A17931CF300A}"/>
              </a:ext>
            </a:extLst>
          </p:cNvPr>
          <p:cNvSpPr/>
          <p:nvPr/>
        </p:nvSpPr>
        <p:spPr>
          <a:xfrm>
            <a:off x="2863350" y="5938010"/>
            <a:ext cx="106662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Meraki Dashboard_SSID_CONFIG.jpg</a:t>
            </a:r>
          </a:p>
        </p:txBody>
      </p:sp>
    </p:spTree>
    <p:extLst>
      <p:ext uri="{BB962C8B-B14F-4D97-AF65-F5344CB8AC3E}">
        <p14:creationId xmlns:p14="http://schemas.microsoft.com/office/powerpoint/2010/main" val="160429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BD19F0-DDFE-4613-9AF5-A2A02E6E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ThingSpeak</a:t>
            </a:r>
            <a:r>
              <a:rPr lang="hr-HR" b="1" dirty="0"/>
              <a:t> for </a:t>
            </a:r>
            <a:r>
              <a:rPr lang="hr-HR" b="1" dirty="0" err="1"/>
              <a:t>IoT</a:t>
            </a:r>
            <a:r>
              <a:rPr lang="hr-HR" b="1" dirty="0"/>
              <a:t> </a:t>
            </a:r>
            <a:r>
              <a:rPr lang="hr-HR" b="1" dirty="0" err="1"/>
              <a:t>Projects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89447A-2F76-4F58-97DE-D97CF2D7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Servis u oblaku koji omogućava pohranu i analizu pohranjenih podataka</a:t>
            </a:r>
          </a:p>
          <a:p>
            <a:r>
              <a:rPr lang="hr-HR" dirty="0"/>
              <a:t>Jednostavno slanje podataka</a:t>
            </a:r>
          </a:p>
          <a:p>
            <a:r>
              <a:rPr lang="hr-HR" dirty="0"/>
              <a:t>Gotove komponente za grafički prikaz podataka</a:t>
            </a:r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5DE9E1E-0A1C-4D15-B1DA-2211DDE5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09" y="3689842"/>
            <a:ext cx="4657820" cy="31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530</Words>
  <Application>Microsoft Office PowerPoint</Application>
  <PresentationFormat>Široki zaslon</PresentationFormat>
  <Paragraphs>113</Paragraphs>
  <Slides>24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Consolas</vt:lpstr>
      <vt:lpstr>Office Theme</vt:lpstr>
      <vt:lpstr>Izrada i simulacija meteorološke stanice</vt:lpstr>
      <vt:lpstr>Kratki  uvod</vt:lpstr>
      <vt:lpstr>1. Dio radionice</vt:lpstr>
      <vt:lpstr>2. Dio radionice</vt:lpstr>
      <vt:lpstr>Link na materijale</vt:lpstr>
      <vt:lpstr>Podešavanje školske mreže</vt:lpstr>
      <vt:lpstr>Podešavanje školske mreže - Meraki</vt:lpstr>
      <vt:lpstr>Podešavanje školske mreže - Meraki</vt:lpstr>
      <vt:lpstr>ThingSpeak for IoT Projects</vt:lpstr>
      <vt:lpstr>Kreiranje računa </vt:lpstr>
      <vt:lpstr>Kreiranje računa</vt:lpstr>
      <vt:lpstr>Kreiranje kanala</vt:lpstr>
      <vt:lpstr>Postavke kanala</vt:lpstr>
      <vt:lpstr>Ključevi kanala</vt:lpstr>
      <vt:lpstr>Pisanje u kanal</vt:lpstr>
      <vt:lpstr>Odabir senzora</vt:lpstr>
      <vt:lpstr>Wokwi - simulacija</vt:lpstr>
      <vt:lpstr>Spajanje DHT22 senzora (video)</vt:lpstr>
      <vt:lpstr>Kod za mjerenje temperature</vt:lpstr>
      <vt:lpstr>Dodavanje biblioteke (video)</vt:lpstr>
      <vt:lpstr>Povezivanje mikroupravljača na WiFi</vt:lpstr>
      <vt:lpstr>Primjer slanja (video)</vt:lpstr>
      <vt:lpstr>Podaci u ThingSpeak kanalu</vt:lpstr>
      <vt:lpstr>HVALA NA PAŽNJI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Wokwi IOT, Arduino, Raspberry Pi Pico, ESP32 on-line simulator</dc:title>
  <dc:creator>Windows User</dc:creator>
  <cp:lastModifiedBy>Master</cp:lastModifiedBy>
  <cp:revision>65</cp:revision>
  <dcterms:created xsi:type="dcterms:W3CDTF">2022-09-29T23:45:06Z</dcterms:created>
  <dcterms:modified xsi:type="dcterms:W3CDTF">2023-04-06T22:29:26Z</dcterms:modified>
</cp:coreProperties>
</file>