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4" r:id="rId5"/>
    <p:sldId id="301" r:id="rId6"/>
    <p:sldId id="302" r:id="rId7"/>
    <p:sldId id="287" r:id="rId8"/>
    <p:sldId id="323" r:id="rId9"/>
    <p:sldId id="303" r:id="rId10"/>
    <p:sldId id="314" r:id="rId11"/>
    <p:sldId id="313" r:id="rId12"/>
    <p:sldId id="304" r:id="rId13"/>
    <p:sldId id="306" r:id="rId14"/>
    <p:sldId id="311" r:id="rId15"/>
    <p:sldId id="308" r:id="rId16"/>
    <p:sldId id="312" r:id="rId17"/>
    <p:sldId id="316" r:id="rId18"/>
    <p:sldId id="319" r:id="rId19"/>
    <p:sldId id="320" r:id="rId20"/>
    <p:sldId id="295" r:id="rId21"/>
    <p:sldId id="297" r:id="rId22"/>
    <p:sldId id="300" r:id="rId23"/>
    <p:sldId id="322" r:id="rId24"/>
    <p:sldId id="318" r:id="rId25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224" userDrawn="1">
          <p15:clr>
            <a:srgbClr val="A4A3A4"/>
          </p15:clr>
        </p15:guide>
        <p15:guide id="5" orient="horz" pos="408" userDrawn="1">
          <p15:clr>
            <a:srgbClr val="A4A3A4"/>
          </p15:clr>
        </p15:guide>
        <p15:guide id="6" orient="horz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BF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730C6E-932F-654A-B8D6-B1FECB22B53A}" v="2" dt="2023-03-26T16:42:20.116"/>
    <p1510:client id="{12707595-CD09-D9C5-D10D-103522D0772F}" v="15" dt="2023-03-26T17:22:04.877"/>
    <p1510:client id="{80895D5A-7BC3-4939-815F-77471B2F34E3}" v="4" dt="2023-03-25T15:33:39.889"/>
    <p1510:client id="{17E98138-7BC1-E847-CAB7-A335C7DCF93C}" v="112" dt="2023-03-26T17:09:03.093"/>
    <p1510:client id="{6B007909-19C0-9E5A-A619-CAE948C6EA69}" v="425" dt="2023-03-26T17:15:22.275"/>
    <p1510:client id="{9FCE0AF6-58A4-4316-B184-12A92B9339D3}" v="75" dt="2023-03-27T13:47:37.419"/>
    <p1510:client id="{822948ED-1FCD-4E10-BCA1-4DF0592E5BEE}" v="114" dt="2023-03-28T15:15:05.914"/>
    <p1510:client id="{B429E5C5-321B-4CAB-AA3C-241252AE052C}" v="526" dt="2023-03-26T16:16:49.026"/>
    <p1510:client id="{A9EFF51B-A7B5-18F2-7ECA-9761AFBA33AF}" v="60" dt="2023-03-26T17:05:02.704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/>
    <p:restoredTop sz="88355" autoAdjust="0"/>
  </p:normalViewPr>
  <p:slideViewPr>
    <p:cSldViewPr snapToGrid="0" showGuides="1">
      <p:cViewPr varScale="1">
        <p:scale>
          <a:sx n="73" d="100"/>
          <a:sy n="73" d="100"/>
        </p:scale>
        <p:origin x="1075" y="34"/>
      </p:cViewPr>
      <p:guideLst>
        <p:guide orient="horz" pos="2184"/>
        <p:guide pos="456"/>
        <p:guide pos="3840"/>
        <p:guide pos="7224"/>
        <p:guide orient="horz" pos="408"/>
        <p:guide orient="horz" pos="1392"/>
      </p:guideLst>
    </p:cSldViewPr>
  </p:slideViewPr>
  <p:notesTextViewPr>
    <p:cViewPr>
      <p:scale>
        <a:sx n="20" d="100"/>
        <a:sy n="20" d="100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5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>
            <a:extLst>
              <a:ext uri="{FF2B5EF4-FFF2-40B4-BE49-F238E27FC236}">
                <a16:creationId xmlns:a16="http://schemas.microsoft.com/office/drawing/2014/main" id="{75127BB8-36A9-6BFA-7007-D84F31270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hr-HR" sz="1200"/>
            </a:lvl1pPr>
          </a:lstStyle>
          <a:p>
            <a:pPr rtl="0"/>
            <a:endParaRPr lang="hr-HR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355923C2-8767-F856-585C-DC1948C11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hr-HR" sz="1200"/>
            </a:lvl1pPr>
          </a:lstStyle>
          <a:p>
            <a:pPr rtl="0"/>
            <a:fld id="{2CCDBBF8-711C-4D2B-BD2B-8268CA7F4BEA}" type="datetime1">
              <a:rPr lang="hr-HR" smtClean="0"/>
              <a:t>30.3.2023.</a:t>
            </a:fld>
            <a:endParaRPr lang="hr-HR" dirty="0"/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BA68407F-B311-7FF6-2ACB-3FAF0BF3AB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hr-HR" sz="1200"/>
            </a:lvl1pPr>
          </a:lstStyle>
          <a:p>
            <a:pPr rtl="0"/>
            <a:endParaRPr lang="hr-HR"/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C7B6A444-69DF-AE10-DCD7-A23AEE20CA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hr-HR" sz="1200"/>
            </a:lvl1pPr>
          </a:lstStyle>
          <a:p>
            <a:pPr rtl="0"/>
            <a:fld id="{B3BF5047-6CED-44CC-A86C-D48A653D0A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7391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hr-HR"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hr-HR" sz="1200"/>
            </a:lvl1pPr>
          </a:lstStyle>
          <a:p>
            <a:fld id="{724EE320-503D-4440-9E1C-6C7411126039}" type="datetime1">
              <a:rPr lang="hr-HR" smtClean="0"/>
              <a:pPr/>
              <a:t>30.3.2023.</a:t>
            </a:fld>
            <a:endParaRPr lang="hr-HR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hr-HR"/>
            </a:def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hr-HR"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hr-HR" sz="1200"/>
            </a:lvl1pPr>
          </a:lstStyle>
          <a:p>
            <a:pPr rtl="0"/>
            <a:fld id="{339D21CC-DD94-204E-93C8-E1AAF3084C8D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40510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339D21CC-DD94-204E-93C8-E1AAF3084C8D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8274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10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204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12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05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13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58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14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23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19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347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339D21CC-DD94-204E-93C8-E1AAF3084C8D}" type="slidenum">
              <a:rPr lang="hr-HR" smtClean="0"/>
              <a:t>21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9868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3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55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4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5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49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6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26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7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399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8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442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>
            <a:extLst>
              <a:ext uri="{FF2B5EF4-FFF2-40B4-BE49-F238E27FC236}">
                <a16:creationId xmlns:a16="http://schemas.microsoft.com/office/drawing/2014/main" id="{05E766D5-BD65-4254-A58C-2C5B5E318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>
            <a:extLst>
              <a:ext uri="{FF2B5EF4-FFF2-40B4-BE49-F238E27FC236}">
                <a16:creationId xmlns:a16="http://schemas.microsoft.com/office/drawing/2014/main" id="{9D188598-7802-4296-951C-1F9531A00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07EFEE1C-7E41-4358-ADD2-6509F2BF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1AE1B-19B1-46C3-AD33-64A4774FDF29}" type="slidenum">
              <a:t>9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56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6.sv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0.svg"/><Relationship Id="rId7" Type="http://schemas.openxmlformats.org/officeDocument/2006/relationships/image" Target="../media/image18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24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.svg"/><Relationship Id="rId10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1B4A24E8-C109-4F3A-CEE5-84689AA13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949" b="27959"/>
          <a:stretch>
            <a:fillRect/>
          </a:stretch>
        </p:blipFill>
        <p:spPr>
          <a:xfrm>
            <a:off x="9830598" y="1496755"/>
            <a:ext cx="2361462" cy="5361246"/>
          </a:xfrm>
          <a:custGeom>
            <a:avLst/>
            <a:gdLst>
              <a:gd name="connsiteX0" fmla="*/ 0 w 2361462"/>
              <a:gd name="connsiteY0" fmla="*/ 0 h 5361246"/>
              <a:gd name="connsiteX1" fmla="*/ 2361462 w 2361462"/>
              <a:gd name="connsiteY1" fmla="*/ 0 h 5361246"/>
              <a:gd name="connsiteX2" fmla="*/ 2361462 w 2361462"/>
              <a:gd name="connsiteY2" fmla="*/ 5361246 h 5361246"/>
              <a:gd name="connsiteX3" fmla="*/ 0 w 2361462"/>
              <a:gd name="connsiteY3" fmla="*/ 5361246 h 536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1462" h="5361246">
                <a:moveTo>
                  <a:pt x="0" y="0"/>
                </a:moveTo>
                <a:lnTo>
                  <a:pt x="2361462" y="0"/>
                </a:lnTo>
                <a:lnTo>
                  <a:pt x="2361462" y="5361246"/>
                </a:lnTo>
                <a:lnTo>
                  <a:pt x="0" y="5361246"/>
                </a:lnTo>
                <a:close/>
              </a:path>
            </a:pathLst>
          </a:cu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69497D1C-2169-2658-B8BB-0495216A4B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0421" b="19612"/>
          <a:stretch>
            <a:fillRect/>
          </a:stretch>
        </p:blipFill>
        <p:spPr>
          <a:xfrm>
            <a:off x="10352634" y="2036470"/>
            <a:ext cx="1839366" cy="4821530"/>
          </a:xfrm>
          <a:custGeom>
            <a:avLst/>
            <a:gdLst>
              <a:gd name="connsiteX0" fmla="*/ 0 w 1777810"/>
              <a:gd name="connsiteY0" fmla="*/ 0 h 4821530"/>
              <a:gd name="connsiteX1" fmla="*/ 1777810 w 1777810"/>
              <a:gd name="connsiteY1" fmla="*/ 0 h 4821530"/>
              <a:gd name="connsiteX2" fmla="*/ 1777810 w 1777810"/>
              <a:gd name="connsiteY2" fmla="*/ 4821530 h 4821530"/>
              <a:gd name="connsiteX3" fmla="*/ 0 w 1777810"/>
              <a:gd name="connsiteY3" fmla="*/ 4821530 h 482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810" h="4821530">
                <a:moveTo>
                  <a:pt x="0" y="0"/>
                </a:moveTo>
                <a:lnTo>
                  <a:pt x="1777810" y="0"/>
                </a:lnTo>
                <a:lnTo>
                  <a:pt x="1777810" y="4821530"/>
                </a:lnTo>
                <a:lnTo>
                  <a:pt x="0" y="4821530"/>
                </a:lnTo>
                <a:close/>
              </a:path>
            </a:pathLst>
          </a:cu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CA85067D-406E-8FBD-CAD7-FC3FEDE410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27" r="11071"/>
          <a:stretch>
            <a:fillRect/>
          </a:stretch>
        </p:blipFill>
        <p:spPr>
          <a:xfrm>
            <a:off x="1" y="4917240"/>
            <a:ext cx="12192060" cy="522037"/>
          </a:xfrm>
          <a:custGeom>
            <a:avLst/>
            <a:gdLst>
              <a:gd name="connsiteX0" fmla="*/ 0 w 12192060"/>
              <a:gd name="connsiteY0" fmla="*/ 0 h 522037"/>
              <a:gd name="connsiteX1" fmla="*/ 12192060 w 12192060"/>
              <a:gd name="connsiteY1" fmla="*/ 0 h 522037"/>
              <a:gd name="connsiteX2" fmla="*/ 12192060 w 12192060"/>
              <a:gd name="connsiteY2" fmla="*/ 522037 h 522037"/>
              <a:gd name="connsiteX3" fmla="*/ 0 w 12192060"/>
              <a:gd name="connsiteY3" fmla="*/ 522037 h 5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60" h="522037">
                <a:moveTo>
                  <a:pt x="0" y="0"/>
                </a:moveTo>
                <a:lnTo>
                  <a:pt x="12192060" y="0"/>
                </a:lnTo>
                <a:lnTo>
                  <a:pt x="12192060" y="522037"/>
                </a:lnTo>
                <a:lnTo>
                  <a:pt x="0" y="522037"/>
                </a:lnTo>
                <a:close/>
              </a:path>
            </a:pathLst>
          </a:cu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CCC84229-A616-7DBF-80DE-339B893E9C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010" t="41466"/>
          <a:stretch>
            <a:fillRect/>
          </a:stretch>
        </p:blipFill>
        <p:spPr>
          <a:xfrm>
            <a:off x="2" y="2"/>
            <a:ext cx="3767431" cy="1009819"/>
          </a:xfrm>
          <a:custGeom>
            <a:avLst/>
            <a:gdLst>
              <a:gd name="connsiteX0" fmla="*/ 0 w 3767431"/>
              <a:gd name="connsiteY0" fmla="*/ 0 h 1009819"/>
              <a:gd name="connsiteX1" fmla="*/ 3767431 w 3767431"/>
              <a:gd name="connsiteY1" fmla="*/ 0 h 1009819"/>
              <a:gd name="connsiteX2" fmla="*/ 3767431 w 3767431"/>
              <a:gd name="connsiteY2" fmla="*/ 1009819 h 1009819"/>
              <a:gd name="connsiteX3" fmla="*/ 0 w 3767431"/>
              <a:gd name="connsiteY3" fmla="*/ 1009819 h 100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7431" h="1009819">
                <a:moveTo>
                  <a:pt x="0" y="0"/>
                </a:moveTo>
                <a:lnTo>
                  <a:pt x="3767431" y="0"/>
                </a:lnTo>
                <a:lnTo>
                  <a:pt x="3767431" y="1009819"/>
                </a:lnTo>
                <a:lnTo>
                  <a:pt x="0" y="1009819"/>
                </a:lnTo>
                <a:close/>
              </a:path>
            </a:pathLst>
          </a:cu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AFF238C4-81CD-3A8B-6CD4-36EC3C74A8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27" r="11071"/>
          <a:stretch>
            <a:fillRect/>
          </a:stretch>
        </p:blipFill>
        <p:spPr>
          <a:xfrm>
            <a:off x="1" y="5590419"/>
            <a:ext cx="12192060" cy="522037"/>
          </a:xfrm>
          <a:custGeom>
            <a:avLst/>
            <a:gdLst>
              <a:gd name="connsiteX0" fmla="*/ 0 w 12192060"/>
              <a:gd name="connsiteY0" fmla="*/ 0 h 522037"/>
              <a:gd name="connsiteX1" fmla="*/ 12192060 w 12192060"/>
              <a:gd name="connsiteY1" fmla="*/ 0 h 522037"/>
              <a:gd name="connsiteX2" fmla="*/ 12192060 w 12192060"/>
              <a:gd name="connsiteY2" fmla="*/ 522037 h 522037"/>
              <a:gd name="connsiteX3" fmla="*/ 0 w 12192060"/>
              <a:gd name="connsiteY3" fmla="*/ 522037 h 5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60" h="522037">
                <a:moveTo>
                  <a:pt x="0" y="0"/>
                </a:moveTo>
                <a:lnTo>
                  <a:pt x="12192060" y="0"/>
                </a:lnTo>
                <a:lnTo>
                  <a:pt x="12192060" y="522037"/>
                </a:lnTo>
                <a:lnTo>
                  <a:pt x="0" y="522037"/>
                </a:lnTo>
                <a:close/>
              </a:path>
            </a:pathLst>
          </a:custGeom>
        </p:spPr>
      </p:pic>
      <p:sp>
        <p:nvSpPr>
          <p:cNvPr id="18" name="Elipsa 17">
            <a:extLst>
              <a:ext uri="{FF2B5EF4-FFF2-40B4-BE49-F238E27FC236}">
                <a16:creationId xmlns:a16="http://schemas.microsoft.com/office/drawing/2014/main" id="{63E3A363-145F-206F-266C-B9E2B0FAB7DD}"/>
              </a:ext>
            </a:extLst>
          </p:cNvPr>
          <p:cNvSpPr/>
          <p:nvPr userDrawn="1"/>
        </p:nvSpPr>
        <p:spPr>
          <a:xfrm>
            <a:off x="9250598" y="471605"/>
            <a:ext cx="2157097" cy="2157097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3DE02E05-595A-16CF-6266-62538DFC16D0}"/>
              </a:ext>
            </a:extLst>
          </p:cNvPr>
          <p:cNvSpPr/>
          <p:nvPr userDrawn="1"/>
        </p:nvSpPr>
        <p:spPr>
          <a:xfrm>
            <a:off x="7940285" y="4985135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3D85649E-04BD-5186-BD79-8AA93DD3249B}"/>
              </a:ext>
            </a:extLst>
          </p:cNvPr>
          <p:cNvSpPr/>
          <p:nvPr userDrawn="1"/>
        </p:nvSpPr>
        <p:spPr>
          <a:xfrm>
            <a:off x="7940285" y="5679283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253DCF60-4DBD-60A8-147B-E448AF1810D5}"/>
              </a:ext>
            </a:extLst>
          </p:cNvPr>
          <p:cNvSpPr/>
          <p:nvPr userDrawn="1"/>
        </p:nvSpPr>
        <p:spPr>
          <a:xfrm>
            <a:off x="2930516" y="246834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69CAD9A-42EA-5081-7FB2-7E583DDE1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912" y="2359152"/>
            <a:ext cx="6528816" cy="1883664"/>
          </a:xfrm>
        </p:spPr>
        <p:txBody>
          <a:bodyPr rtlCol="0" anchor="t">
            <a:noAutofit/>
          </a:bodyPr>
          <a:lstStyle>
            <a:lvl1pPr algn="l">
              <a:defRPr lang="hr-HR" sz="5900"/>
            </a:lvl1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5B3C71F-CB44-ACA0-AF0E-CD2A4DA71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4912" y="1947672"/>
            <a:ext cx="5943600" cy="411480"/>
          </a:xfrm>
        </p:spPr>
        <p:txBody>
          <a:bodyPr rtlCol="0"/>
          <a:lstStyle>
            <a:lvl1pPr marL="0" indent="0" algn="l">
              <a:buNone/>
              <a:defRPr lang="hr-HR" sz="2400"/>
            </a:lvl1pPr>
            <a:lvl2pPr marL="457200" indent="0" algn="ctr">
              <a:buNone/>
              <a:defRPr lang="hr-HR" sz="2000"/>
            </a:lvl2pPr>
            <a:lvl3pPr marL="914400" indent="0" algn="ctr">
              <a:buNone/>
              <a:defRPr lang="hr-HR" sz="1800"/>
            </a:lvl3pPr>
            <a:lvl4pPr marL="1371600" indent="0" algn="ctr">
              <a:buNone/>
              <a:defRPr lang="hr-HR" sz="1600"/>
            </a:lvl4pPr>
            <a:lvl5pPr marL="1828800" indent="0" algn="ctr">
              <a:buNone/>
              <a:defRPr lang="hr-HR" sz="1600"/>
            </a:lvl5pPr>
            <a:lvl6pPr marL="2286000" indent="0" algn="ctr">
              <a:buNone/>
              <a:defRPr lang="hr-HR" sz="1600"/>
            </a:lvl6pPr>
            <a:lvl7pPr marL="2743200" indent="0" algn="ctr">
              <a:buNone/>
              <a:defRPr lang="hr-HR" sz="1600"/>
            </a:lvl7pPr>
            <a:lvl8pPr marL="3200400" indent="0" algn="ctr">
              <a:buNone/>
              <a:defRPr lang="hr-HR" sz="1600"/>
            </a:lvl8pPr>
            <a:lvl9pPr marL="3657600" indent="0" algn="ctr">
              <a:buNone/>
              <a:defRPr lang="hr-HR" sz="1600"/>
            </a:lvl9pPr>
          </a:lstStyle>
          <a:p>
            <a:pPr rtl="0"/>
            <a:r>
              <a:rPr lang="hr-HR"/>
              <a:t>Kliknite da biste uredili stil podnaslova matrice</a:t>
            </a: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0FD1BB09-A7ED-BA2F-D5C0-000FA9FC24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498771">
            <a:off x="1238845" y="2129773"/>
            <a:ext cx="1501346" cy="15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5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sadržaj –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732" y="1825625"/>
            <a:ext cx="8860536" cy="4351338"/>
          </a:xfrm>
        </p:spPr>
        <p:txBody>
          <a:bodyPr rtlCol="0"/>
          <a:lstStyle>
            <a:defPPr>
              <a:defRPr lang="hr-HR"/>
            </a:def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7" name="Rezervirano mjesto za tekst 9">
            <a:extLst>
              <a:ext uri="{FF2B5EF4-FFF2-40B4-BE49-F238E27FC236}">
                <a16:creationId xmlns:a16="http://schemas.microsoft.com/office/drawing/2014/main" id="{06D563D3-0A67-7027-7E6A-4A1CC1EFC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9" name="Rezervirano mjesto za podnožje 8">
            <a:extLst>
              <a:ext uri="{FF2B5EF4-FFF2-40B4-BE49-F238E27FC236}">
                <a16:creationId xmlns:a16="http://schemas.microsoft.com/office/drawing/2014/main" id="{0253299D-623D-C544-F0BB-1CFBDADB60B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10" name="Rezervirano mjesto za broj slajda 9">
            <a:extLst>
              <a:ext uri="{FF2B5EF4-FFF2-40B4-BE49-F238E27FC236}">
                <a16:creationId xmlns:a16="http://schemas.microsoft.com/office/drawing/2014/main" id="{D4DFB546-9FE5-4620-5D33-4097901B71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827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za tekst 9">
            <a:extLst>
              <a:ext uri="{FF2B5EF4-FFF2-40B4-BE49-F238E27FC236}">
                <a16:creationId xmlns:a16="http://schemas.microsoft.com/office/drawing/2014/main" id="{CEF658BC-1431-0DE4-1239-3174304231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84763BC-4E08-292A-DD60-96BE96D0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FF960985-1AA1-7560-41A6-84310DD64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defPPr>
              <a:defRPr lang="hr-HR"/>
            </a:def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4" name="Rezervirano mjesto za sadržaj 3">
            <a:extLst>
              <a:ext uri="{FF2B5EF4-FFF2-40B4-BE49-F238E27FC236}">
                <a16:creationId xmlns:a16="http://schemas.microsoft.com/office/drawing/2014/main" id="{D70E0AF6-58A8-48DB-1F46-476F080F6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defPPr>
              <a:defRPr lang="hr-HR"/>
            </a:def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6BEC9D58-970F-C9CA-292B-CD8C17FC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852D850-95FE-4444-3630-18B4E285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1193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emenska tr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zervirano mjesto za tekst 31">
            <a:extLst>
              <a:ext uri="{FF2B5EF4-FFF2-40B4-BE49-F238E27FC236}">
                <a16:creationId xmlns:a16="http://schemas.microsoft.com/office/drawing/2014/main" id="{068D4647-BE09-FD84-9BD2-6303C6683A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5064" y="2926080"/>
            <a:ext cx="1801368" cy="502920"/>
          </a:xfrm>
          <a:solidFill>
            <a:schemeClr val="accent1"/>
          </a:solidFill>
        </p:spPr>
        <p:txBody>
          <a:bodyPr rtlCol="0">
            <a:noAutofit/>
          </a:bodyPr>
          <a:lstStyle>
            <a:lvl1pPr marL="0" indent="0">
              <a:buNone/>
              <a:defRPr lang="hr-HR" sz="1200">
                <a:noFill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3" name="Rezervirano mjesto za tekst 31">
            <a:extLst>
              <a:ext uri="{FF2B5EF4-FFF2-40B4-BE49-F238E27FC236}">
                <a16:creationId xmlns:a16="http://schemas.microsoft.com/office/drawing/2014/main" id="{AB9EB1AC-FF5A-36FF-E4EC-C3F6EDF04B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95928" y="2926080"/>
            <a:ext cx="1801368" cy="502920"/>
          </a:xfrm>
          <a:solidFill>
            <a:schemeClr val="accent2"/>
          </a:solidFill>
        </p:spPr>
        <p:txBody>
          <a:bodyPr rtlCol="0">
            <a:noAutofit/>
          </a:bodyPr>
          <a:lstStyle>
            <a:lvl1pPr marL="0" indent="0">
              <a:buNone/>
              <a:defRPr lang="hr-HR" sz="1200">
                <a:noFill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4" name="Rezervirano mjesto za tekst 31">
            <a:extLst>
              <a:ext uri="{FF2B5EF4-FFF2-40B4-BE49-F238E27FC236}">
                <a16:creationId xmlns:a16="http://schemas.microsoft.com/office/drawing/2014/main" id="{919FA078-A6CC-4C6E-BB4E-70AA4ECA801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45936" y="2926080"/>
            <a:ext cx="1801368" cy="502920"/>
          </a:xfrm>
          <a:solidFill>
            <a:schemeClr val="accent4"/>
          </a:solidFill>
        </p:spPr>
        <p:txBody>
          <a:bodyPr rtlCol="0">
            <a:noAutofit/>
          </a:bodyPr>
          <a:lstStyle>
            <a:lvl1pPr marL="0" indent="0">
              <a:buNone/>
              <a:defRPr lang="hr-HR" sz="1200">
                <a:noFill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5" name="Rezervirano mjesto za tekst 31">
            <a:extLst>
              <a:ext uri="{FF2B5EF4-FFF2-40B4-BE49-F238E27FC236}">
                <a16:creationId xmlns:a16="http://schemas.microsoft.com/office/drawing/2014/main" id="{B0730A45-AC46-DF6D-F56B-76A81490918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95944" y="2926080"/>
            <a:ext cx="1987296" cy="502920"/>
          </a:xfrm>
          <a:solidFill>
            <a:schemeClr val="accent3"/>
          </a:solidFill>
        </p:spPr>
        <p:txBody>
          <a:bodyPr rtlCol="0">
            <a:noAutofit/>
          </a:bodyPr>
          <a:lstStyle>
            <a:lvl1pPr marL="0" indent="0">
              <a:buNone/>
              <a:defRPr lang="hr-HR" sz="1200">
                <a:noFill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4041648"/>
            <a:ext cx="1822704" cy="1414272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4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za tekst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54096" y="4041648"/>
            <a:ext cx="1822704" cy="1414272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4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10" name="Naslov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15" name="Rezervirano mjesto za tekst 14">
            <a:extLst>
              <a:ext uri="{FF2B5EF4-FFF2-40B4-BE49-F238E27FC236}">
                <a16:creationId xmlns:a16="http://schemas.microsoft.com/office/drawing/2014/main" id="{3F862698-31B6-3C3C-7B04-A5AB0665994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22376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hr-HR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MMM</a:t>
            </a:r>
          </a:p>
        </p:txBody>
      </p:sp>
      <p:sp>
        <p:nvSpPr>
          <p:cNvPr id="19" name="Rezervirano mjesto za tekst 14">
            <a:extLst>
              <a:ext uri="{FF2B5EF4-FFF2-40B4-BE49-F238E27FC236}">
                <a16:creationId xmlns:a16="http://schemas.microsoft.com/office/drawing/2014/main" id="{12F0E6AE-7B40-CC7A-BAB7-B5963027CE1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163824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hr-HR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MMM</a:t>
            </a:r>
          </a:p>
        </p:txBody>
      </p:sp>
      <p:sp>
        <p:nvSpPr>
          <p:cNvPr id="21" name="Rezervirano mjesto za tekst 14">
            <a:extLst>
              <a:ext uri="{FF2B5EF4-FFF2-40B4-BE49-F238E27FC236}">
                <a16:creationId xmlns:a16="http://schemas.microsoft.com/office/drawing/2014/main" id="{F19DE03C-9C3C-ED9E-7938-68DC5959196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596128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hr-HR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MMM</a:t>
            </a:r>
          </a:p>
        </p:txBody>
      </p:sp>
      <p:sp>
        <p:nvSpPr>
          <p:cNvPr id="23" name="Rezervirano mjesto za tekst 14">
            <a:extLst>
              <a:ext uri="{FF2B5EF4-FFF2-40B4-BE49-F238E27FC236}">
                <a16:creationId xmlns:a16="http://schemas.microsoft.com/office/drawing/2014/main" id="{D15E2928-BFA0-AA75-6EC4-69EFDD61554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028432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hr-HR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MMM</a:t>
            </a:r>
          </a:p>
        </p:txBody>
      </p:sp>
      <p:sp>
        <p:nvSpPr>
          <p:cNvPr id="25" name="Rezervirano mjesto za tekst 14">
            <a:extLst>
              <a:ext uri="{FF2B5EF4-FFF2-40B4-BE49-F238E27FC236}">
                <a16:creationId xmlns:a16="http://schemas.microsoft.com/office/drawing/2014/main" id="{B1000C26-BF38-857C-8EB7-C84E4425628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0460736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hr-HR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MMM</a:t>
            </a:r>
          </a:p>
        </p:txBody>
      </p:sp>
      <p:sp>
        <p:nvSpPr>
          <p:cNvPr id="26" name="Rezervirano mjesto za tekst 4">
            <a:extLst>
              <a:ext uri="{FF2B5EF4-FFF2-40B4-BE49-F238E27FC236}">
                <a16:creationId xmlns:a16="http://schemas.microsoft.com/office/drawing/2014/main" id="{7A3AFB34-A509-98A0-B6AB-3BC35F16DD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4688" y="4041648"/>
            <a:ext cx="1822704" cy="1414272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4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27" name="Rezervirano mjesto za tekst 4">
            <a:extLst>
              <a:ext uri="{FF2B5EF4-FFF2-40B4-BE49-F238E27FC236}">
                <a16:creationId xmlns:a16="http://schemas.microsoft.com/office/drawing/2014/main" id="{B4CAD471-FB12-ACCA-9D4A-E01322DC61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8704" y="4041648"/>
            <a:ext cx="1822704" cy="1414272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4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28" name="Rezervirano mjesto za tekst 4">
            <a:extLst>
              <a:ext uri="{FF2B5EF4-FFF2-40B4-BE49-F238E27FC236}">
                <a16:creationId xmlns:a16="http://schemas.microsoft.com/office/drawing/2014/main" id="{B7FF2DDC-689F-CE60-97C8-8575DBB2C0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69296" y="4041648"/>
            <a:ext cx="1563624" cy="1414272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4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6" name="Rezervirano mjesto za podnožje 35">
            <a:extLst>
              <a:ext uri="{FF2B5EF4-FFF2-40B4-BE49-F238E27FC236}">
                <a16:creationId xmlns:a16="http://schemas.microsoft.com/office/drawing/2014/main" id="{A2666B74-0A69-6162-5AD3-4561A8EE551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2" name="Rezervirano mjesto za tekst 9">
            <a:extLst>
              <a:ext uri="{FF2B5EF4-FFF2-40B4-BE49-F238E27FC236}">
                <a16:creationId xmlns:a16="http://schemas.microsoft.com/office/drawing/2014/main" id="{78FC7A6E-EB75-1109-AB97-8091F2C9FF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4" name="Rezervirano mjesto za broj slajda 9">
            <a:extLst>
              <a:ext uri="{FF2B5EF4-FFF2-40B4-BE49-F238E27FC236}">
                <a16:creationId xmlns:a16="http://schemas.microsoft.com/office/drawing/2014/main" id="{3882992B-56C1-1B1D-6308-47369A0DF03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651903" y="809244"/>
            <a:ext cx="941832" cy="621792"/>
          </a:xfrm>
        </p:spPr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9024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a 13">
            <a:extLst>
              <a:ext uri="{FF2B5EF4-FFF2-40B4-BE49-F238E27FC236}">
                <a16:creationId xmlns:a16="http://schemas.microsoft.com/office/drawing/2014/main" id="{9F44A91D-CC57-69D8-3CC1-3538FCB6B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7662" b="48541"/>
          <a:stretch>
            <a:fillRect/>
          </a:stretch>
        </p:blipFill>
        <p:spPr>
          <a:xfrm flipV="1">
            <a:off x="10376194" y="1"/>
            <a:ext cx="1815806" cy="3829511"/>
          </a:xfrm>
          <a:custGeom>
            <a:avLst/>
            <a:gdLst>
              <a:gd name="connsiteX0" fmla="*/ 0 w 1815806"/>
              <a:gd name="connsiteY0" fmla="*/ 3829511 h 3829511"/>
              <a:gd name="connsiteX1" fmla="*/ 1815806 w 1815806"/>
              <a:gd name="connsiteY1" fmla="*/ 3829511 h 3829511"/>
              <a:gd name="connsiteX2" fmla="*/ 1815806 w 1815806"/>
              <a:gd name="connsiteY2" fmla="*/ 0 h 3829511"/>
              <a:gd name="connsiteX3" fmla="*/ 0 w 1815806"/>
              <a:gd name="connsiteY3" fmla="*/ 0 h 38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5806" h="3829511">
                <a:moveTo>
                  <a:pt x="0" y="3829511"/>
                </a:moveTo>
                <a:lnTo>
                  <a:pt x="1815806" y="3829511"/>
                </a:lnTo>
                <a:lnTo>
                  <a:pt x="1815806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5AB0AC87-A4CD-F667-74B2-52047C1E6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5638" b="45150"/>
          <a:stretch>
            <a:fillRect/>
          </a:stretch>
        </p:blipFill>
        <p:spPr>
          <a:xfrm flipV="1">
            <a:off x="10887888" y="1"/>
            <a:ext cx="1304112" cy="3289795"/>
          </a:xfrm>
          <a:custGeom>
            <a:avLst/>
            <a:gdLst>
              <a:gd name="connsiteX0" fmla="*/ 0 w 1304112"/>
              <a:gd name="connsiteY0" fmla="*/ 3289795 h 3289795"/>
              <a:gd name="connsiteX1" fmla="*/ 1304112 w 1304112"/>
              <a:gd name="connsiteY1" fmla="*/ 3289795 h 3289795"/>
              <a:gd name="connsiteX2" fmla="*/ 1304112 w 1304112"/>
              <a:gd name="connsiteY2" fmla="*/ 0 h 3289795"/>
              <a:gd name="connsiteX3" fmla="*/ 0 w 1304112"/>
              <a:gd name="connsiteY3" fmla="*/ 0 h 328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112" h="3289795">
                <a:moveTo>
                  <a:pt x="0" y="3289795"/>
                </a:moveTo>
                <a:lnTo>
                  <a:pt x="1304112" y="3289795"/>
                </a:lnTo>
                <a:lnTo>
                  <a:pt x="1304112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18" name="Prostoručni oblik 55">
            <a:extLst>
              <a:ext uri="{FF2B5EF4-FFF2-40B4-BE49-F238E27FC236}">
                <a16:creationId xmlns:a16="http://schemas.microsoft.com/office/drawing/2014/main" id="{5DF0CA69-CF45-9850-4F85-B4C3BF2141B4}"/>
              </a:ext>
            </a:extLst>
          </p:cNvPr>
          <p:cNvSpPr/>
          <p:nvPr userDrawn="1"/>
        </p:nvSpPr>
        <p:spPr>
          <a:xfrm>
            <a:off x="-7736" y="6082871"/>
            <a:ext cx="12199737" cy="493110"/>
          </a:xfrm>
          <a:custGeom>
            <a:avLst/>
            <a:gdLst>
              <a:gd name="connsiteX0" fmla="*/ 25897 w 12199737"/>
              <a:gd name="connsiteY0" fmla="*/ 0 h 493110"/>
              <a:gd name="connsiteX1" fmla="*/ 12199737 w 12199737"/>
              <a:gd name="connsiteY1" fmla="*/ 0 h 493110"/>
              <a:gd name="connsiteX2" fmla="*/ 12199737 w 12199737"/>
              <a:gd name="connsiteY2" fmla="*/ 493110 h 493110"/>
              <a:gd name="connsiteX3" fmla="*/ 25897 w 12199737"/>
              <a:gd name="connsiteY3" fmla="*/ 493109 h 493110"/>
              <a:gd name="connsiteX4" fmla="*/ 0 w 12199737"/>
              <a:gd name="connsiteY4" fmla="*/ 490499 h 493110"/>
              <a:gd name="connsiteX5" fmla="*/ 0 w 12199737"/>
              <a:gd name="connsiteY5" fmla="*/ 2611 h 49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37" h="493110">
                <a:moveTo>
                  <a:pt x="25897" y="0"/>
                </a:moveTo>
                <a:lnTo>
                  <a:pt x="12199737" y="0"/>
                </a:lnTo>
                <a:lnTo>
                  <a:pt x="12199737" y="493110"/>
                </a:lnTo>
                <a:lnTo>
                  <a:pt x="25897" y="493109"/>
                </a:lnTo>
                <a:lnTo>
                  <a:pt x="0" y="490499"/>
                </a:lnTo>
                <a:lnTo>
                  <a:pt x="0" y="2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AFE865D6-FFF0-8547-C225-4EA40D12981C}"/>
              </a:ext>
            </a:extLst>
          </p:cNvPr>
          <p:cNvSpPr/>
          <p:nvPr userDrawn="1"/>
        </p:nvSpPr>
        <p:spPr>
          <a:xfrm>
            <a:off x="10745496" y="2712720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BC43A4F4-14CD-C1BC-076B-D3EC524E9072}"/>
              </a:ext>
            </a:extLst>
          </p:cNvPr>
          <p:cNvSpPr/>
          <p:nvPr userDrawn="1"/>
        </p:nvSpPr>
        <p:spPr>
          <a:xfrm>
            <a:off x="11336726" y="2288311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F59C9BF2-FA96-FBA2-CC60-3024E983F26F}"/>
              </a:ext>
            </a:extLst>
          </p:cNvPr>
          <p:cNvSpPr/>
          <p:nvPr userDrawn="1"/>
        </p:nvSpPr>
        <p:spPr>
          <a:xfrm>
            <a:off x="825032" y="6142636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2768" y="2148840"/>
            <a:ext cx="3566160" cy="649224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8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za sadržaj 3">
            <a:extLst>
              <a:ext uri="{FF2B5EF4-FFF2-40B4-BE49-F238E27FC236}">
                <a16:creationId xmlns:a16="http://schemas.microsoft.com/office/drawing/2014/main" id="{1108F8E6-CFD8-798A-9C2F-F6AC42544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448" y="2788920"/>
            <a:ext cx="4352544" cy="2002536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hr-HR" sz="1400"/>
            </a:lvl1pPr>
            <a:lvl2pPr>
              <a:lnSpc>
                <a:spcPct val="150000"/>
              </a:lnSpc>
              <a:spcBef>
                <a:spcPts val="0"/>
              </a:spcBef>
              <a:defRPr lang="hr-HR" sz="1200"/>
            </a:lvl2pPr>
            <a:lvl3pPr>
              <a:lnSpc>
                <a:spcPct val="150000"/>
              </a:lnSpc>
              <a:spcBef>
                <a:spcPts val="0"/>
              </a:spcBef>
              <a:defRPr lang="hr-HR" sz="1100"/>
            </a:lvl3pPr>
            <a:lvl4pPr>
              <a:lnSpc>
                <a:spcPct val="150000"/>
              </a:lnSpc>
              <a:spcBef>
                <a:spcPts val="0"/>
              </a:spcBef>
              <a:defRPr lang="hr-HR" sz="1050"/>
            </a:lvl4pPr>
            <a:lvl5pPr>
              <a:lnSpc>
                <a:spcPct val="150000"/>
              </a:lnSpc>
              <a:spcBef>
                <a:spcPts val="0"/>
              </a:spcBef>
              <a:defRPr lang="hr-HR" sz="1050"/>
            </a:lvl5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5" name="Rezervirano mjesto za tekst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5040" y="2148840"/>
            <a:ext cx="3566160" cy="649224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8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za sadržaj 5">
            <a:extLst>
              <a:ext uri="{FF2B5EF4-FFF2-40B4-BE49-F238E27FC236}">
                <a16:creationId xmlns:a16="http://schemas.microsoft.com/office/drawing/2014/main" id="{440AB633-C7A8-E90B-901E-7E3FCE2D5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0" y="2788920"/>
            <a:ext cx="4352544" cy="2002536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hr-HR" sz="1400"/>
            </a:lvl1pPr>
            <a:lvl2pPr>
              <a:lnSpc>
                <a:spcPct val="150000"/>
              </a:lnSpc>
              <a:spcBef>
                <a:spcPts val="0"/>
              </a:spcBef>
              <a:defRPr lang="hr-HR" sz="1200"/>
            </a:lvl2pPr>
            <a:lvl3pPr>
              <a:lnSpc>
                <a:spcPct val="150000"/>
              </a:lnSpc>
              <a:spcBef>
                <a:spcPts val="0"/>
              </a:spcBef>
              <a:defRPr lang="hr-HR" sz="1100"/>
            </a:lvl3pPr>
            <a:lvl4pPr>
              <a:lnSpc>
                <a:spcPct val="150000"/>
              </a:lnSpc>
              <a:spcBef>
                <a:spcPts val="0"/>
              </a:spcBef>
              <a:defRPr lang="hr-HR" sz="1050"/>
            </a:lvl4pPr>
            <a:lvl5pPr>
              <a:lnSpc>
                <a:spcPct val="150000"/>
              </a:lnSpc>
              <a:spcBef>
                <a:spcPts val="0"/>
              </a:spcBef>
              <a:defRPr lang="hr-HR" sz="1050"/>
            </a:lvl5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10" name="Naslov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19" name="Rezervirano mjesto za tekst 9">
            <a:extLst>
              <a:ext uri="{FF2B5EF4-FFF2-40B4-BE49-F238E27FC236}">
                <a16:creationId xmlns:a16="http://schemas.microsoft.com/office/drawing/2014/main" id="{F38E5EFA-258F-AF45-F3FE-029FC1067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21" name="Rezervirano mjesto za podnožje 20">
            <a:extLst>
              <a:ext uri="{FF2B5EF4-FFF2-40B4-BE49-F238E27FC236}">
                <a16:creationId xmlns:a16="http://schemas.microsoft.com/office/drawing/2014/main" id="{D44511B0-E2E3-43E3-E867-BD59B58CA9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23" name="Rezervirano mjesto za broj slajda 22">
            <a:extLst>
              <a:ext uri="{FF2B5EF4-FFF2-40B4-BE49-F238E27FC236}">
                <a16:creationId xmlns:a16="http://schemas.microsoft.com/office/drawing/2014/main" id="{9FE5CA81-EC6E-7E1A-302A-32C7DC50B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52812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utnik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2768" y="2148840"/>
            <a:ext cx="3218688" cy="365760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8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za sadržaj 3">
            <a:extLst>
              <a:ext uri="{FF2B5EF4-FFF2-40B4-BE49-F238E27FC236}">
                <a16:creationId xmlns:a16="http://schemas.microsoft.com/office/drawing/2014/main" id="{1108F8E6-CFD8-798A-9C2F-F6AC42544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448" y="2788920"/>
            <a:ext cx="3163824" cy="3291840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hr-HR" sz="1400"/>
            </a:lvl1pPr>
            <a:lvl2pPr>
              <a:lnSpc>
                <a:spcPct val="150000"/>
              </a:lnSpc>
              <a:spcBef>
                <a:spcPts val="0"/>
              </a:spcBef>
              <a:defRPr lang="hr-HR" sz="1200"/>
            </a:lvl2pPr>
            <a:lvl3pPr>
              <a:lnSpc>
                <a:spcPct val="150000"/>
              </a:lnSpc>
              <a:spcBef>
                <a:spcPts val="0"/>
              </a:spcBef>
              <a:defRPr lang="hr-HR" sz="1100"/>
            </a:lvl3pPr>
            <a:lvl4pPr>
              <a:lnSpc>
                <a:spcPct val="150000"/>
              </a:lnSpc>
              <a:spcBef>
                <a:spcPts val="0"/>
              </a:spcBef>
              <a:defRPr lang="hr-HR" sz="1050"/>
            </a:lvl4pPr>
            <a:lvl5pPr>
              <a:lnSpc>
                <a:spcPct val="150000"/>
              </a:lnSpc>
              <a:spcBef>
                <a:spcPts val="0"/>
              </a:spcBef>
              <a:defRPr lang="hr-HR" sz="1050"/>
            </a:lvl5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5" name="Rezervirano mjesto za tekst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49240" y="2148840"/>
            <a:ext cx="3218688" cy="365760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8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za sadržaj 5">
            <a:extLst>
              <a:ext uri="{FF2B5EF4-FFF2-40B4-BE49-F238E27FC236}">
                <a16:creationId xmlns:a16="http://schemas.microsoft.com/office/drawing/2014/main" id="{440AB633-C7A8-E90B-901E-7E3FCE2D5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74920" y="2788920"/>
            <a:ext cx="3163824" cy="3291840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hr-HR" sz="1400"/>
            </a:lvl1pPr>
            <a:lvl2pPr>
              <a:lnSpc>
                <a:spcPct val="150000"/>
              </a:lnSpc>
              <a:spcBef>
                <a:spcPts val="0"/>
              </a:spcBef>
              <a:defRPr lang="hr-HR" sz="1200"/>
            </a:lvl2pPr>
            <a:lvl3pPr>
              <a:lnSpc>
                <a:spcPct val="150000"/>
              </a:lnSpc>
              <a:spcBef>
                <a:spcPts val="0"/>
              </a:spcBef>
              <a:defRPr lang="hr-HR" sz="1100"/>
            </a:lvl3pPr>
            <a:lvl4pPr>
              <a:lnSpc>
                <a:spcPct val="150000"/>
              </a:lnSpc>
              <a:spcBef>
                <a:spcPts val="0"/>
              </a:spcBef>
              <a:defRPr lang="hr-HR" sz="1050"/>
            </a:lvl4pPr>
            <a:lvl5pPr>
              <a:lnSpc>
                <a:spcPct val="150000"/>
              </a:lnSpc>
              <a:spcBef>
                <a:spcPts val="0"/>
              </a:spcBef>
              <a:defRPr lang="hr-HR" sz="1050"/>
            </a:lvl5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10" name="Naslov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19" name="Rezervirano mjesto za tekst 9">
            <a:extLst>
              <a:ext uri="{FF2B5EF4-FFF2-40B4-BE49-F238E27FC236}">
                <a16:creationId xmlns:a16="http://schemas.microsoft.com/office/drawing/2014/main" id="{F38E5EFA-258F-AF45-F3FE-029FC1067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21" name="Rezervirano mjesto za podnožje 20">
            <a:extLst>
              <a:ext uri="{FF2B5EF4-FFF2-40B4-BE49-F238E27FC236}">
                <a16:creationId xmlns:a16="http://schemas.microsoft.com/office/drawing/2014/main" id="{D44511B0-E2E3-43E3-E867-BD59B58CA9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23" name="Rezervirano mjesto za broj slajda 22">
            <a:extLst>
              <a:ext uri="{FF2B5EF4-FFF2-40B4-BE49-F238E27FC236}">
                <a16:creationId xmlns:a16="http://schemas.microsoft.com/office/drawing/2014/main" id="{9FE5CA81-EC6E-7E1A-302A-32C7DC50B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E38DCAB8-FF04-8225-502A-9415422E4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86663"/>
          <a:stretch/>
        </p:blipFill>
        <p:spPr>
          <a:xfrm flipH="1" flipV="1">
            <a:off x="7732664" y="5943369"/>
            <a:ext cx="4459335" cy="914630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D37B56B1-1773-120E-5DF7-ADC768615C86}"/>
              </a:ext>
            </a:extLst>
          </p:cNvPr>
          <p:cNvSpPr/>
          <p:nvPr userDrawn="1"/>
        </p:nvSpPr>
        <p:spPr>
          <a:xfrm>
            <a:off x="10012200" y="5977940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8" name="Rezervirano mjesto za tekst 4">
            <a:extLst>
              <a:ext uri="{FF2B5EF4-FFF2-40B4-BE49-F238E27FC236}">
                <a16:creationId xmlns:a16="http://schemas.microsoft.com/office/drawing/2014/main" id="{BA05B6D8-31AC-001B-57B4-132C0A9BE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51392" y="2148840"/>
            <a:ext cx="3218688" cy="365760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hr-HR" sz="1800" b="0"/>
            </a:lvl1pPr>
            <a:lvl2pPr marL="457200" indent="0">
              <a:buNone/>
              <a:defRPr lang="hr-HR" sz="2000" b="1"/>
            </a:lvl2pPr>
            <a:lvl3pPr marL="914400" indent="0">
              <a:buNone/>
              <a:defRPr lang="hr-HR" sz="1800" b="1"/>
            </a:lvl3pPr>
            <a:lvl4pPr marL="1371600" indent="0">
              <a:buNone/>
              <a:defRPr lang="hr-HR" sz="1600" b="1"/>
            </a:lvl4pPr>
            <a:lvl5pPr marL="1828800" indent="0">
              <a:buNone/>
              <a:defRPr lang="hr-HR" sz="1600" b="1"/>
            </a:lvl5pPr>
            <a:lvl6pPr marL="2286000" indent="0">
              <a:buNone/>
              <a:defRPr lang="hr-HR" sz="1600" b="1"/>
            </a:lvl6pPr>
            <a:lvl7pPr marL="2743200" indent="0">
              <a:buNone/>
              <a:defRPr lang="hr-HR" sz="1600" b="1"/>
            </a:lvl7pPr>
            <a:lvl8pPr marL="3200400" indent="0">
              <a:buNone/>
              <a:defRPr lang="hr-HR" sz="1600" b="1"/>
            </a:lvl8pPr>
            <a:lvl9pPr marL="3657600" indent="0">
              <a:buNone/>
              <a:defRPr lang="hr-HR" sz="1600" b="1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9" name="Rezervirano mjesto za sadržaj 5">
            <a:extLst>
              <a:ext uri="{FF2B5EF4-FFF2-40B4-BE49-F238E27FC236}">
                <a16:creationId xmlns:a16="http://schemas.microsoft.com/office/drawing/2014/main" id="{56DC4DB0-B5C2-72F4-A891-0281DDB80FC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7928" y="2788920"/>
            <a:ext cx="3163824" cy="3291840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hr-HR" sz="1400"/>
            </a:lvl1pPr>
            <a:lvl2pPr>
              <a:lnSpc>
                <a:spcPct val="150000"/>
              </a:lnSpc>
              <a:spcBef>
                <a:spcPts val="0"/>
              </a:spcBef>
              <a:defRPr lang="hr-HR" sz="1200"/>
            </a:lvl2pPr>
            <a:lvl3pPr>
              <a:lnSpc>
                <a:spcPct val="150000"/>
              </a:lnSpc>
              <a:spcBef>
                <a:spcPts val="0"/>
              </a:spcBef>
              <a:defRPr lang="hr-HR" sz="1100"/>
            </a:lvl3pPr>
            <a:lvl4pPr>
              <a:lnSpc>
                <a:spcPct val="150000"/>
              </a:lnSpc>
              <a:spcBef>
                <a:spcPts val="0"/>
              </a:spcBef>
              <a:defRPr lang="hr-HR" sz="1050"/>
            </a:lvl4pPr>
            <a:lvl5pPr>
              <a:lnSpc>
                <a:spcPct val="150000"/>
              </a:lnSpc>
              <a:spcBef>
                <a:spcPts val="0"/>
              </a:spcBef>
              <a:defRPr lang="hr-HR" sz="1050"/>
            </a:lvl5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25535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fika 22">
            <a:extLst>
              <a:ext uri="{FF2B5EF4-FFF2-40B4-BE49-F238E27FC236}">
                <a16:creationId xmlns:a16="http://schemas.microsoft.com/office/drawing/2014/main" id="{8508C9A2-89A3-8585-F561-54AF27E76C2E}"/>
              </a:ext>
            </a:extLst>
          </p:cNvPr>
          <p:cNvSpPr/>
          <p:nvPr/>
        </p:nvSpPr>
        <p:spPr>
          <a:xfrm>
            <a:off x="8963354" y="3545840"/>
            <a:ext cx="2556181" cy="2641600"/>
          </a:xfrm>
          <a:custGeom>
            <a:avLst/>
            <a:gdLst>
              <a:gd name="connsiteX0" fmla="*/ 11417928 w 11417635"/>
              <a:gd name="connsiteY0" fmla="*/ 16489276 h 17685280"/>
              <a:gd name="connsiteX1" fmla="*/ 10219543 w 11417635"/>
              <a:gd name="connsiteY1" fmla="*/ 17687536 h 17685280"/>
              <a:gd name="connsiteX2" fmla="*/ 1198684 w 11417635"/>
              <a:gd name="connsiteY2" fmla="*/ 17687536 h 17685280"/>
              <a:gd name="connsiteX3" fmla="*/ 293 w 11417635"/>
              <a:gd name="connsiteY3" fmla="*/ 16489276 h 17685280"/>
              <a:gd name="connsiteX4" fmla="*/ 293 w 11417635"/>
              <a:gd name="connsiteY4" fmla="*/ 1200514 h 17685280"/>
              <a:gd name="connsiteX5" fmla="*/ 1198684 w 11417635"/>
              <a:gd name="connsiteY5" fmla="*/ 2255 h 17685280"/>
              <a:gd name="connsiteX6" fmla="*/ 10219543 w 11417635"/>
              <a:gd name="connsiteY6" fmla="*/ 2255 h 17685280"/>
              <a:gd name="connsiteX7" fmla="*/ 11417928 w 11417635"/>
              <a:gd name="connsiteY7" fmla="*/ 1200514 h 17685280"/>
              <a:gd name="connsiteX0" fmla="*/ 11417635 w 11417635"/>
              <a:gd name="connsiteY0" fmla="*/ 16501248 h 17699508"/>
              <a:gd name="connsiteX1" fmla="*/ 10219250 w 11417635"/>
              <a:gd name="connsiteY1" fmla="*/ 17699508 h 17699508"/>
              <a:gd name="connsiteX2" fmla="*/ 1198391 w 11417635"/>
              <a:gd name="connsiteY2" fmla="*/ 17699508 h 17699508"/>
              <a:gd name="connsiteX3" fmla="*/ 0 w 11417635"/>
              <a:gd name="connsiteY3" fmla="*/ 16501248 h 17699508"/>
              <a:gd name="connsiteX4" fmla="*/ 0 w 11417635"/>
              <a:gd name="connsiteY4" fmla="*/ 1212486 h 17699508"/>
              <a:gd name="connsiteX5" fmla="*/ 1198391 w 11417635"/>
              <a:gd name="connsiteY5" fmla="*/ 14227 h 17699508"/>
              <a:gd name="connsiteX6" fmla="*/ 3548686 w 11417635"/>
              <a:gd name="connsiteY6" fmla="*/ 0 h 17699508"/>
              <a:gd name="connsiteX7" fmla="*/ 10219250 w 11417635"/>
              <a:gd name="connsiteY7" fmla="*/ 14227 h 17699508"/>
              <a:gd name="connsiteX8" fmla="*/ 11417635 w 11417635"/>
              <a:gd name="connsiteY8" fmla="*/ 1212486 h 17699508"/>
              <a:gd name="connsiteX9" fmla="*/ 11417635 w 11417635"/>
              <a:gd name="connsiteY9" fmla="*/ 16501248 h 17699508"/>
              <a:gd name="connsiteX0" fmla="*/ 11417635 w 11509075"/>
              <a:gd name="connsiteY0" fmla="*/ 1212486 h 17699508"/>
              <a:gd name="connsiteX1" fmla="*/ 11417635 w 11509075"/>
              <a:gd name="connsiteY1" fmla="*/ 16501248 h 17699508"/>
              <a:gd name="connsiteX2" fmla="*/ 10219250 w 11509075"/>
              <a:gd name="connsiteY2" fmla="*/ 17699508 h 17699508"/>
              <a:gd name="connsiteX3" fmla="*/ 1198391 w 11509075"/>
              <a:gd name="connsiteY3" fmla="*/ 17699508 h 17699508"/>
              <a:gd name="connsiteX4" fmla="*/ 0 w 11509075"/>
              <a:gd name="connsiteY4" fmla="*/ 16501248 h 17699508"/>
              <a:gd name="connsiteX5" fmla="*/ 0 w 11509075"/>
              <a:gd name="connsiteY5" fmla="*/ 1212486 h 17699508"/>
              <a:gd name="connsiteX6" fmla="*/ 1198391 w 11509075"/>
              <a:gd name="connsiteY6" fmla="*/ 14227 h 17699508"/>
              <a:gd name="connsiteX7" fmla="*/ 3548686 w 11509075"/>
              <a:gd name="connsiteY7" fmla="*/ 0 h 17699508"/>
              <a:gd name="connsiteX8" fmla="*/ 10219250 w 11509075"/>
              <a:gd name="connsiteY8" fmla="*/ 14227 h 17699508"/>
              <a:gd name="connsiteX9" fmla="*/ 11509075 w 11509075"/>
              <a:gd name="connsiteY9" fmla="*/ 1303926 h 17699508"/>
              <a:gd name="connsiteX0" fmla="*/ 11417635 w 11417635"/>
              <a:gd name="connsiteY0" fmla="*/ 1212486 h 17699508"/>
              <a:gd name="connsiteX1" fmla="*/ 11417635 w 11417635"/>
              <a:gd name="connsiteY1" fmla="*/ 16501248 h 17699508"/>
              <a:gd name="connsiteX2" fmla="*/ 10219250 w 11417635"/>
              <a:gd name="connsiteY2" fmla="*/ 17699508 h 17699508"/>
              <a:gd name="connsiteX3" fmla="*/ 1198391 w 11417635"/>
              <a:gd name="connsiteY3" fmla="*/ 17699508 h 17699508"/>
              <a:gd name="connsiteX4" fmla="*/ 0 w 11417635"/>
              <a:gd name="connsiteY4" fmla="*/ 16501248 h 17699508"/>
              <a:gd name="connsiteX5" fmla="*/ 0 w 11417635"/>
              <a:gd name="connsiteY5" fmla="*/ 1212486 h 17699508"/>
              <a:gd name="connsiteX6" fmla="*/ 1198391 w 11417635"/>
              <a:gd name="connsiteY6" fmla="*/ 14227 h 17699508"/>
              <a:gd name="connsiteX7" fmla="*/ 3548686 w 11417635"/>
              <a:gd name="connsiteY7" fmla="*/ 0 h 17699508"/>
              <a:gd name="connsiteX8" fmla="*/ 10219250 w 11417635"/>
              <a:gd name="connsiteY8" fmla="*/ 14227 h 17699508"/>
              <a:gd name="connsiteX0" fmla="*/ 11417635 w 11417635"/>
              <a:gd name="connsiteY0" fmla="*/ 1212486 h 17699508"/>
              <a:gd name="connsiteX1" fmla="*/ 11417635 w 11417635"/>
              <a:gd name="connsiteY1" fmla="*/ 16501248 h 17699508"/>
              <a:gd name="connsiteX2" fmla="*/ 10219250 w 11417635"/>
              <a:gd name="connsiteY2" fmla="*/ 17699508 h 17699508"/>
              <a:gd name="connsiteX3" fmla="*/ 1198391 w 11417635"/>
              <a:gd name="connsiteY3" fmla="*/ 17699508 h 17699508"/>
              <a:gd name="connsiteX4" fmla="*/ 0 w 11417635"/>
              <a:gd name="connsiteY4" fmla="*/ 16501248 h 17699508"/>
              <a:gd name="connsiteX5" fmla="*/ 0 w 11417635"/>
              <a:gd name="connsiteY5" fmla="*/ 1212486 h 17699508"/>
              <a:gd name="connsiteX6" fmla="*/ 1198391 w 11417635"/>
              <a:gd name="connsiteY6" fmla="*/ 14227 h 17699508"/>
              <a:gd name="connsiteX7" fmla="*/ 3548686 w 11417635"/>
              <a:gd name="connsiteY7" fmla="*/ 0 h 17699508"/>
              <a:gd name="connsiteX0" fmla="*/ 11417635 w 11417635"/>
              <a:gd name="connsiteY0" fmla="*/ 16501248 h 17699508"/>
              <a:gd name="connsiteX1" fmla="*/ 10219250 w 11417635"/>
              <a:gd name="connsiteY1" fmla="*/ 17699508 h 17699508"/>
              <a:gd name="connsiteX2" fmla="*/ 1198391 w 11417635"/>
              <a:gd name="connsiteY2" fmla="*/ 17699508 h 17699508"/>
              <a:gd name="connsiteX3" fmla="*/ 0 w 11417635"/>
              <a:gd name="connsiteY3" fmla="*/ 16501248 h 17699508"/>
              <a:gd name="connsiteX4" fmla="*/ 0 w 11417635"/>
              <a:gd name="connsiteY4" fmla="*/ 1212486 h 17699508"/>
              <a:gd name="connsiteX5" fmla="*/ 1198391 w 11417635"/>
              <a:gd name="connsiteY5" fmla="*/ 14227 h 17699508"/>
              <a:gd name="connsiteX6" fmla="*/ 3548686 w 11417635"/>
              <a:gd name="connsiteY6" fmla="*/ 0 h 17699508"/>
              <a:gd name="connsiteX0" fmla="*/ 11419870 w 11419870"/>
              <a:gd name="connsiteY0" fmla="*/ 16501248 h 17699508"/>
              <a:gd name="connsiteX1" fmla="*/ 10221485 w 11419870"/>
              <a:gd name="connsiteY1" fmla="*/ 17699508 h 17699508"/>
              <a:gd name="connsiteX2" fmla="*/ 1200626 w 11419870"/>
              <a:gd name="connsiteY2" fmla="*/ 17699508 h 17699508"/>
              <a:gd name="connsiteX3" fmla="*/ 2235 w 11419870"/>
              <a:gd name="connsiteY3" fmla="*/ 16501248 h 17699508"/>
              <a:gd name="connsiteX4" fmla="*/ 0 w 11419870"/>
              <a:gd name="connsiteY4" fmla="*/ 3002280 h 17699508"/>
              <a:gd name="connsiteX5" fmla="*/ 2235 w 11419870"/>
              <a:gd name="connsiteY5" fmla="*/ 1212486 h 17699508"/>
              <a:gd name="connsiteX6" fmla="*/ 1200626 w 11419870"/>
              <a:gd name="connsiteY6" fmla="*/ 14227 h 17699508"/>
              <a:gd name="connsiteX7" fmla="*/ 3550921 w 11419870"/>
              <a:gd name="connsiteY7" fmla="*/ 0 h 17699508"/>
              <a:gd name="connsiteX0" fmla="*/ 11419870 w 11419870"/>
              <a:gd name="connsiteY0" fmla="*/ 16501248 h 17699508"/>
              <a:gd name="connsiteX1" fmla="*/ 10221485 w 11419870"/>
              <a:gd name="connsiteY1" fmla="*/ 17699508 h 17699508"/>
              <a:gd name="connsiteX2" fmla="*/ 1200626 w 11419870"/>
              <a:gd name="connsiteY2" fmla="*/ 17699508 h 17699508"/>
              <a:gd name="connsiteX3" fmla="*/ 2235 w 11419870"/>
              <a:gd name="connsiteY3" fmla="*/ 16501248 h 17699508"/>
              <a:gd name="connsiteX4" fmla="*/ 0 w 11419870"/>
              <a:gd name="connsiteY4" fmla="*/ 3947160 h 17699508"/>
              <a:gd name="connsiteX5" fmla="*/ 0 w 11419870"/>
              <a:gd name="connsiteY5" fmla="*/ 3002280 h 17699508"/>
              <a:gd name="connsiteX6" fmla="*/ 2235 w 11419870"/>
              <a:gd name="connsiteY6" fmla="*/ 1212486 h 17699508"/>
              <a:gd name="connsiteX7" fmla="*/ 1200626 w 11419870"/>
              <a:gd name="connsiteY7" fmla="*/ 14227 h 17699508"/>
              <a:gd name="connsiteX8" fmla="*/ 3550921 w 11419870"/>
              <a:gd name="connsiteY8" fmla="*/ 0 h 17699508"/>
              <a:gd name="connsiteX0" fmla="*/ 10221485 w 10221485"/>
              <a:gd name="connsiteY0" fmla="*/ 17699508 h 17699508"/>
              <a:gd name="connsiteX1" fmla="*/ 1200626 w 10221485"/>
              <a:gd name="connsiteY1" fmla="*/ 17699508 h 17699508"/>
              <a:gd name="connsiteX2" fmla="*/ 2235 w 10221485"/>
              <a:gd name="connsiteY2" fmla="*/ 16501248 h 17699508"/>
              <a:gd name="connsiteX3" fmla="*/ 0 w 10221485"/>
              <a:gd name="connsiteY3" fmla="*/ 3947160 h 17699508"/>
              <a:gd name="connsiteX4" fmla="*/ 0 w 10221485"/>
              <a:gd name="connsiteY4" fmla="*/ 3002280 h 17699508"/>
              <a:gd name="connsiteX5" fmla="*/ 2235 w 10221485"/>
              <a:gd name="connsiteY5" fmla="*/ 1212486 h 17699508"/>
              <a:gd name="connsiteX6" fmla="*/ 1200626 w 10221485"/>
              <a:gd name="connsiteY6" fmla="*/ 14227 h 17699508"/>
              <a:gd name="connsiteX7" fmla="*/ 3550921 w 10221485"/>
              <a:gd name="connsiteY7" fmla="*/ 0 h 17699508"/>
              <a:gd name="connsiteX0" fmla="*/ 1200626 w 3550921"/>
              <a:gd name="connsiteY0" fmla="*/ 17699508 h 17699508"/>
              <a:gd name="connsiteX1" fmla="*/ 2235 w 3550921"/>
              <a:gd name="connsiteY1" fmla="*/ 16501248 h 17699508"/>
              <a:gd name="connsiteX2" fmla="*/ 0 w 3550921"/>
              <a:gd name="connsiteY2" fmla="*/ 3947160 h 17699508"/>
              <a:gd name="connsiteX3" fmla="*/ 0 w 3550921"/>
              <a:gd name="connsiteY3" fmla="*/ 3002280 h 17699508"/>
              <a:gd name="connsiteX4" fmla="*/ 2235 w 3550921"/>
              <a:gd name="connsiteY4" fmla="*/ 1212486 h 17699508"/>
              <a:gd name="connsiteX5" fmla="*/ 1200626 w 3550921"/>
              <a:gd name="connsiteY5" fmla="*/ 14227 h 17699508"/>
              <a:gd name="connsiteX6" fmla="*/ 3550921 w 3550921"/>
              <a:gd name="connsiteY6" fmla="*/ 0 h 17699508"/>
              <a:gd name="connsiteX0" fmla="*/ 2235 w 3550921"/>
              <a:gd name="connsiteY0" fmla="*/ 16501248 h 16501248"/>
              <a:gd name="connsiteX1" fmla="*/ 0 w 3550921"/>
              <a:gd name="connsiteY1" fmla="*/ 3947160 h 16501248"/>
              <a:gd name="connsiteX2" fmla="*/ 0 w 3550921"/>
              <a:gd name="connsiteY2" fmla="*/ 3002280 h 16501248"/>
              <a:gd name="connsiteX3" fmla="*/ 2235 w 3550921"/>
              <a:gd name="connsiteY3" fmla="*/ 1212486 h 16501248"/>
              <a:gd name="connsiteX4" fmla="*/ 1200626 w 3550921"/>
              <a:gd name="connsiteY4" fmla="*/ 14227 h 16501248"/>
              <a:gd name="connsiteX5" fmla="*/ 3550921 w 3550921"/>
              <a:gd name="connsiteY5" fmla="*/ 0 h 16501248"/>
              <a:gd name="connsiteX0" fmla="*/ 0 w 3550921"/>
              <a:gd name="connsiteY0" fmla="*/ 3947160 h 3947160"/>
              <a:gd name="connsiteX1" fmla="*/ 0 w 3550921"/>
              <a:gd name="connsiteY1" fmla="*/ 3002280 h 3947160"/>
              <a:gd name="connsiteX2" fmla="*/ 2235 w 3550921"/>
              <a:gd name="connsiteY2" fmla="*/ 1212486 h 3947160"/>
              <a:gd name="connsiteX3" fmla="*/ 1200626 w 3550921"/>
              <a:gd name="connsiteY3" fmla="*/ 14227 h 3947160"/>
              <a:gd name="connsiteX4" fmla="*/ 3550921 w 3550921"/>
              <a:gd name="connsiteY4" fmla="*/ 0 h 3947160"/>
              <a:gd name="connsiteX0" fmla="*/ 0 w 3550921"/>
              <a:gd name="connsiteY0" fmla="*/ 3002280 h 3002280"/>
              <a:gd name="connsiteX1" fmla="*/ 2235 w 3550921"/>
              <a:gd name="connsiteY1" fmla="*/ 1212486 h 3002280"/>
              <a:gd name="connsiteX2" fmla="*/ 1200626 w 3550921"/>
              <a:gd name="connsiteY2" fmla="*/ 14227 h 3002280"/>
              <a:gd name="connsiteX3" fmla="*/ 3550921 w 3550921"/>
              <a:gd name="connsiteY3" fmla="*/ 0 h 3002280"/>
              <a:gd name="connsiteX0" fmla="*/ 2845 w 3548686"/>
              <a:gd name="connsiteY0" fmla="*/ 2799080 h 2799080"/>
              <a:gd name="connsiteX1" fmla="*/ 0 w 3548686"/>
              <a:gd name="connsiteY1" fmla="*/ 1212486 h 2799080"/>
              <a:gd name="connsiteX2" fmla="*/ 1198391 w 3548686"/>
              <a:gd name="connsiteY2" fmla="*/ 14227 h 2799080"/>
              <a:gd name="connsiteX3" fmla="*/ 3548686 w 3548686"/>
              <a:gd name="connsiteY3" fmla="*/ 0 h 2799080"/>
              <a:gd name="connsiteX0" fmla="*/ 2845 w 3548686"/>
              <a:gd name="connsiteY0" fmla="*/ 2707640 h 2707640"/>
              <a:gd name="connsiteX1" fmla="*/ 0 w 3548686"/>
              <a:gd name="connsiteY1" fmla="*/ 1212486 h 2707640"/>
              <a:gd name="connsiteX2" fmla="*/ 1198391 w 3548686"/>
              <a:gd name="connsiteY2" fmla="*/ 14227 h 2707640"/>
              <a:gd name="connsiteX3" fmla="*/ 3548686 w 3548686"/>
              <a:gd name="connsiteY3" fmla="*/ 0 h 2707640"/>
              <a:gd name="connsiteX0" fmla="*/ 2845 w 3548686"/>
              <a:gd name="connsiteY0" fmla="*/ 2667000 h 2667000"/>
              <a:gd name="connsiteX1" fmla="*/ 0 w 3548686"/>
              <a:gd name="connsiteY1" fmla="*/ 1212486 h 2667000"/>
              <a:gd name="connsiteX2" fmla="*/ 1198391 w 3548686"/>
              <a:gd name="connsiteY2" fmla="*/ 14227 h 2667000"/>
              <a:gd name="connsiteX3" fmla="*/ 3548686 w 3548686"/>
              <a:gd name="connsiteY3" fmla="*/ 0 h 2667000"/>
              <a:gd name="connsiteX0" fmla="*/ 2845 w 3548686"/>
              <a:gd name="connsiteY0" fmla="*/ 2651760 h 2651760"/>
              <a:gd name="connsiteX1" fmla="*/ 0 w 3548686"/>
              <a:gd name="connsiteY1" fmla="*/ 1212486 h 2651760"/>
              <a:gd name="connsiteX2" fmla="*/ 1198391 w 3548686"/>
              <a:gd name="connsiteY2" fmla="*/ 14227 h 2651760"/>
              <a:gd name="connsiteX3" fmla="*/ 3548686 w 3548686"/>
              <a:gd name="connsiteY3" fmla="*/ 0 h 2651760"/>
              <a:gd name="connsiteX0" fmla="*/ 2845 w 3020366"/>
              <a:gd name="connsiteY0" fmla="*/ 2651760 h 2651760"/>
              <a:gd name="connsiteX1" fmla="*/ 0 w 3020366"/>
              <a:gd name="connsiteY1" fmla="*/ 1212486 h 2651760"/>
              <a:gd name="connsiteX2" fmla="*/ 1198391 w 3020366"/>
              <a:gd name="connsiteY2" fmla="*/ 14227 h 2651760"/>
              <a:gd name="connsiteX3" fmla="*/ 3020366 w 3020366"/>
              <a:gd name="connsiteY3" fmla="*/ 0 h 2651760"/>
              <a:gd name="connsiteX0" fmla="*/ 2845 w 2883206"/>
              <a:gd name="connsiteY0" fmla="*/ 2651760 h 2651760"/>
              <a:gd name="connsiteX1" fmla="*/ 0 w 2883206"/>
              <a:gd name="connsiteY1" fmla="*/ 1212486 h 2651760"/>
              <a:gd name="connsiteX2" fmla="*/ 1198391 w 2883206"/>
              <a:gd name="connsiteY2" fmla="*/ 14227 h 2651760"/>
              <a:gd name="connsiteX3" fmla="*/ 2883206 w 2883206"/>
              <a:gd name="connsiteY3" fmla="*/ 0 h 2651760"/>
              <a:gd name="connsiteX0" fmla="*/ 2845 w 2796846"/>
              <a:gd name="connsiteY0" fmla="*/ 2651760 h 2651760"/>
              <a:gd name="connsiteX1" fmla="*/ 0 w 2796846"/>
              <a:gd name="connsiteY1" fmla="*/ 1212486 h 2651760"/>
              <a:gd name="connsiteX2" fmla="*/ 1198391 w 2796846"/>
              <a:gd name="connsiteY2" fmla="*/ 14227 h 2651760"/>
              <a:gd name="connsiteX3" fmla="*/ 2796846 w 2796846"/>
              <a:gd name="connsiteY3" fmla="*/ 0 h 2651760"/>
              <a:gd name="connsiteX0" fmla="*/ 2845 w 2735886"/>
              <a:gd name="connsiteY0" fmla="*/ 2656840 h 2656840"/>
              <a:gd name="connsiteX1" fmla="*/ 0 w 2735886"/>
              <a:gd name="connsiteY1" fmla="*/ 1217566 h 2656840"/>
              <a:gd name="connsiteX2" fmla="*/ 1198391 w 2735886"/>
              <a:gd name="connsiteY2" fmla="*/ 19307 h 2656840"/>
              <a:gd name="connsiteX3" fmla="*/ 2735886 w 2735886"/>
              <a:gd name="connsiteY3" fmla="*/ 0 h 2656840"/>
              <a:gd name="connsiteX0" fmla="*/ 2845 w 2674926"/>
              <a:gd name="connsiteY0" fmla="*/ 2651760 h 2651760"/>
              <a:gd name="connsiteX1" fmla="*/ 0 w 2674926"/>
              <a:gd name="connsiteY1" fmla="*/ 1212486 h 2651760"/>
              <a:gd name="connsiteX2" fmla="*/ 1198391 w 2674926"/>
              <a:gd name="connsiteY2" fmla="*/ 14227 h 2651760"/>
              <a:gd name="connsiteX3" fmla="*/ 2674926 w 2674926"/>
              <a:gd name="connsiteY3" fmla="*/ 0 h 2651760"/>
              <a:gd name="connsiteX0" fmla="*/ 2845 w 2674926"/>
              <a:gd name="connsiteY0" fmla="*/ 2651760 h 2651760"/>
              <a:gd name="connsiteX1" fmla="*/ 0 w 2674926"/>
              <a:gd name="connsiteY1" fmla="*/ 1212486 h 2651760"/>
              <a:gd name="connsiteX2" fmla="*/ 1198391 w 2674926"/>
              <a:gd name="connsiteY2" fmla="*/ 14227 h 2651760"/>
              <a:gd name="connsiteX3" fmla="*/ 2674926 w 2674926"/>
              <a:gd name="connsiteY3" fmla="*/ 0 h 2651760"/>
              <a:gd name="connsiteX0" fmla="*/ 2845 w 2644446"/>
              <a:gd name="connsiteY0" fmla="*/ 2651760 h 2651760"/>
              <a:gd name="connsiteX1" fmla="*/ 0 w 2644446"/>
              <a:gd name="connsiteY1" fmla="*/ 1212486 h 2651760"/>
              <a:gd name="connsiteX2" fmla="*/ 1198391 w 2644446"/>
              <a:gd name="connsiteY2" fmla="*/ 14227 h 2651760"/>
              <a:gd name="connsiteX3" fmla="*/ 2644446 w 2644446"/>
              <a:gd name="connsiteY3" fmla="*/ 0 h 2651760"/>
              <a:gd name="connsiteX0" fmla="*/ 2845 w 2608886"/>
              <a:gd name="connsiteY0" fmla="*/ 2651760 h 2651760"/>
              <a:gd name="connsiteX1" fmla="*/ 0 w 2608886"/>
              <a:gd name="connsiteY1" fmla="*/ 1212486 h 2651760"/>
              <a:gd name="connsiteX2" fmla="*/ 1198391 w 2608886"/>
              <a:gd name="connsiteY2" fmla="*/ 14227 h 2651760"/>
              <a:gd name="connsiteX3" fmla="*/ 2608886 w 2608886"/>
              <a:gd name="connsiteY3" fmla="*/ 0 h 2651760"/>
              <a:gd name="connsiteX0" fmla="*/ 2845 w 2598726"/>
              <a:gd name="connsiteY0" fmla="*/ 2646680 h 2646680"/>
              <a:gd name="connsiteX1" fmla="*/ 0 w 2598726"/>
              <a:gd name="connsiteY1" fmla="*/ 1207406 h 2646680"/>
              <a:gd name="connsiteX2" fmla="*/ 1198391 w 2598726"/>
              <a:gd name="connsiteY2" fmla="*/ 9147 h 2646680"/>
              <a:gd name="connsiteX3" fmla="*/ 2598726 w 2598726"/>
              <a:gd name="connsiteY3" fmla="*/ 0 h 2646680"/>
              <a:gd name="connsiteX0" fmla="*/ 2845 w 2558086"/>
              <a:gd name="connsiteY0" fmla="*/ 2641600 h 2641600"/>
              <a:gd name="connsiteX1" fmla="*/ 0 w 2558086"/>
              <a:gd name="connsiteY1" fmla="*/ 1202326 h 2641600"/>
              <a:gd name="connsiteX2" fmla="*/ 1198391 w 2558086"/>
              <a:gd name="connsiteY2" fmla="*/ 4067 h 2641600"/>
              <a:gd name="connsiteX3" fmla="*/ 2558086 w 2558086"/>
              <a:gd name="connsiteY3" fmla="*/ 0 h 2641600"/>
              <a:gd name="connsiteX0" fmla="*/ 2845 w 2556181"/>
              <a:gd name="connsiteY0" fmla="*/ 2641600 h 2641600"/>
              <a:gd name="connsiteX1" fmla="*/ 0 w 2556181"/>
              <a:gd name="connsiteY1" fmla="*/ 1202326 h 2641600"/>
              <a:gd name="connsiteX2" fmla="*/ 1198391 w 2556181"/>
              <a:gd name="connsiteY2" fmla="*/ 4067 h 2641600"/>
              <a:gd name="connsiteX3" fmla="*/ 2556181 w 2556181"/>
              <a:gd name="connsiteY3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181" h="2641600">
                <a:moveTo>
                  <a:pt x="2845" y="2641600"/>
                </a:moveTo>
                <a:cubicBezTo>
                  <a:pt x="1897" y="2112735"/>
                  <a:pt x="948" y="1731191"/>
                  <a:pt x="0" y="1202326"/>
                </a:cubicBezTo>
                <a:cubicBezTo>
                  <a:pt x="0" y="540519"/>
                  <a:pt x="536541" y="4067"/>
                  <a:pt x="1198391" y="4067"/>
                </a:cubicBezTo>
                <a:lnTo>
                  <a:pt x="2556181" y="0"/>
                </a:lnTo>
              </a:path>
            </a:pathLst>
          </a:custGeom>
          <a:noFill/>
          <a:ln w="1356897" cap="sq">
            <a:solidFill>
              <a:schemeClr val="accent4">
                <a:alpha val="89000"/>
              </a:schemeClr>
            </a:solidFill>
            <a:prstDash val="solid"/>
            <a:round/>
          </a:ln>
        </p:spPr>
        <p:txBody>
          <a:bodyPr rtlCol="0" anchor="ctr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121408"/>
            <a:ext cx="6510528" cy="3578352"/>
          </a:xfrm>
        </p:spPr>
        <p:txBody>
          <a:bodyPr rtlCol="0"/>
          <a:lstStyle>
            <a:lvl1pPr marL="0" indent="0">
              <a:buNone/>
              <a:defRPr lang="hr-HR" sz="1800"/>
            </a:lvl1pPr>
            <a:lvl2pPr marL="283464">
              <a:defRPr lang="hr-HR" sz="1800"/>
            </a:lvl2pPr>
            <a:lvl3pPr marL="566928">
              <a:defRPr lang="hr-HR" sz="1600"/>
            </a:lvl3pPr>
            <a:lvl4pPr marL="758952">
              <a:defRPr lang="hr-HR" sz="1400"/>
            </a:lvl4pPr>
            <a:lvl5pPr marL="1042416">
              <a:defRPr lang="hr-HR" sz="1400"/>
            </a:lvl5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7" name="Rezervirano mjesto za tekst 9">
            <a:extLst>
              <a:ext uri="{FF2B5EF4-FFF2-40B4-BE49-F238E27FC236}">
                <a16:creationId xmlns:a16="http://schemas.microsoft.com/office/drawing/2014/main" id="{E3602100-4B1B-08F9-3FE3-A3951551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45" name="Grafika 24">
            <a:extLst>
              <a:ext uri="{FF2B5EF4-FFF2-40B4-BE49-F238E27FC236}">
                <a16:creationId xmlns:a16="http://schemas.microsoft.com/office/drawing/2014/main" id="{3A387C14-96A1-A53F-B0C4-8C320C0E434B}"/>
              </a:ext>
            </a:extLst>
          </p:cNvPr>
          <p:cNvSpPr/>
          <p:nvPr/>
        </p:nvSpPr>
        <p:spPr>
          <a:xfrm>
            <a:off x="8928734" y="3558489"/>
            <a:ext cx="3162299" cy="3196641"/>
          </a:xfrm>
          <a:custGeom>
            <a:avLst/>
            <a:gdLst>
              <a:gd name="connsiteX0" fmla="*/ -3730 w 9166847"/>
              <a:gd name="connsiteY0" fmla="*/ 5764965 h 5765688"/>
              <a:gd name="connsiteX1" fmla="*/ -3730 w 9166847"/>
              <a:gd name="connsiteY1" fmla="*/ 1152444 h 5765688"/>
              <a:gd name="connsiteX2" fmla="*/ 1189314 w 9166847"/>
              <a:gd name="connsiteY2" fmla="*/ -724 h 5765688"/>
              <a:gd name="connsiteX3" fmla="*/ 9163118 w 9166847"/>
              <a:gd name="connsiteY3" fmla="*/ 36857 h 5765688"/>
              <a:gd name="connsiteX0" fmla="*/ 0 w 9166848"/>
              <a:gd name="connsiteY0" fmla="*/ 5765689 h 5765689"/>
              <a:gd name="connsiteX1" fmla="*/ 0 w 9166848"/>
              <a:gd name="connsiteY1" fmla="*/ 1153168 h 5765689"/>
              <a:gd name="connsiteX2" fmla="*/ 1193044 w 9166848"/>
              <a:gd name="connsiteY2" fmla="*/ 0 h 5765689"/>
              <a:gd name="connsiteX3" fmla="*/ 2736923 w 9166848"/>
              <a:gd name="connsiteY3" fmla="*/ 1574 h 5765689"/>
              <a:gd name="connsiteX4" fmla="*/ 9166848 w 9166848"/>
              <a:gd name="connsiteY4" fmla="*/ 37581 h 5765689"/>
              <a:gd name="connsiteX0" fmla="*/ 0 w 9166848"/>
              <a:gd name="connsiteY0" fmla="*/ 5765689 h 5765689"/>
              <a:gd name="connsiteX1" fmla="*/ 0 w 9166848"/>
              <a:gd name="connsiteY1" fmla="*/ 1153168 h 5765689"/>
              <a:gd name="connsiteX2" fmla="*/ 1193044 w 9166848"/>
              <a:gd name="connsiteY2" fmla="*/ 0 h 5765689"/>
              <a:gd name="connsiteX3" fmla="*/ 2736923 w 9166848"/>
              <a:gd name="connsiteY3" fmla="*/ 1574 h 5765689"/>
              <a:gd name="connsiteX4" fmla="*/ 3169739 w 9166848"/>
              <a:gd name="connsiteY4" fmla="*/ 7671 h 5765689"/>
              <a:gd name="connsiteX5" fmla="*/ 9166848 w 9166848"/>
              <a:gd name="connsiteY5" fmla="*/ 37581 h 5765689"/>
              <a:gd name="connsiteX0" fmla="*/ 0 w 3169739"/>
              <a:gd name="connsiteY0" fmla="*/ 5765689 h 5765689"/>
              <a:gd name="connsiteX1" fmla="*/ 0 w 3169739"/>
              <a:gd name="connsiteY1" fmla="*/ 1153168 h 5765689"/>
              <a:gd name="connsiteX2" fmla="*/ 1193044 w 3169739"/>
              <a:gd name="connsiteY2" fmla="*/ 0 h 5765689"/>
              <a:gd name="connsiteX3" fmla="*/ 2736923 w 3169739"/>
              <a:gd name="connsiteY3" fmla="*/ 1574 h 5765689"/>
              <a:gd name="connsiteX4" fmla="*/ 3169739 w 3169739"/>
              <a:gd name="connsiteY4" fmla="*/ 7671 h 5765689"/>
              <a:gd name="connsiteX0" fmla="*/ 0 w 3160214"/>
              <a:gd name="connsiteY0" fmla="*/ 5765689 h 5765689"/>
              <a:gd name="connsiteX1" fmla="*/ 0 w 3160214"/>
              <a:gd name="connsiteY1" fmla="*/ 1153168 h 5765689"/>
              <a:gd name="connsiteX2" fmla="*/ 1193044 w 3160214"/>
              <a:gd name="connsiteY2" fmla="*/ 0 h 5765689"/>
              <a:gd name="connsiteX3" fmla="*/ 2736923 w 3160214"/>
              <a:gd name="connsiteY3" fmla="*/ 1574 h 5765689"/>
              <a:gd name="connsiteX4" fmla="*/ 3160214 w 3160214"/>
              <a:gd name="connsiteY4" fmla="*/ 7671 h 5765689"/>
              <a:gd name="connsiteX0" fmla="*/ 2085 w 3162299"/>
              <a:gd name="connsiteY0" fmla="*/ 5765689 h 5765689"/>
              <a:gd name="connsiteX1" fmla="*/ 0 w 3162299"/>
              <a:gd name="connsiteY1" fmla="*/ 3173781 h 5765689"/>
              <a:gd name="connsiteX2" fmla="*/ 2085 w 3162299"/>
              <a:gd name="connsiteY2" fmla="*/ 1153168 h 5765689"/>
              <a:gd name="connsiteX3" fmla="*/ 1195129 w 3162299"/>
              <a:gd name="connsiteY3" fmla="*/ 0 h 5765689"/>
              <a:gd name="connsiteX4" fmla="*/ 2739008 w 3162299"/>
              <a:gd name="connsiteY4" fmla="*/ 1574 h 5765689"/>
              <a:gd name="connsiteX5" fmla="*/ 3162299 w 3162299"/>
              <a:gd name="connsiteY5" fmla="*/ 7671 h 5765689"/>
              <a:gd name="connsiteX0" fmla="*/ 0 w 3162299"/>
              <a:gd name="connsiteY0" fmla="*/ 3173781 h 3173781"/>
              <a:gd name="connsiteX1" fmla="*/ 2085 w 3162299"/>
              <a:gd name="connsiteY1" fmla="*/ 1153168 h 3173781"/>
              <a:gd name="connsiteX2" fmla="*/ 1195129 w 3162299"/>
              <a:gd name="connsiteY2" fmla="*/ 0 h 3173781"/>
              <a:gd name="connsiteX3" fmla="*/ 2739008 w 3162299"/>
              <a:gd name="connsiteY3" fmla="*/ 1574 h 3173781"/>
              <a:gd name="connsiteX4" fmla="*/ 3162299 w 3162299"/>
              <a:gd name="connsiteY4" fmla="*/ 7671 h 3173781"/>
              <a:gd name="connsiteX0" fmla="*/ 0 w 3162299"/>
              <a:gd name="connsiteY0" fmla="*/ 3196641 h 3196641"/>
              <a:gd name="connsiteX1" fmla="*/ 2085 w 3162299"/>
              <a:gd name="connsiteY1" fmla="*/ 1153168 h 3196641"/>
              <a:gd name="connsiteX2" fmla="*/ 1195129 w 3162299"/>
              <a:gd name="connsiteY2" fmla="*/ 0 h 3196641"/>
              <a:gd name="connsiteX3" fmla="*/ 2739008 w 3162299"/>
              <a:gd name="connsiteY3" fmla="*/ 1574 h 3196641"/>
              <a:gd name="connsiteX4" fmla="*/ 3162299 w 3162299"/>
              <a:gd name="connsiteY4" fmla="*/ 7671 h 319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299" h="3196641">
                <a:moveTo>
                  <a:pt x="0" y="3196641"/>
                </a:moveTo>
                <a:lnTo>
                  <a:pt x="2085" y="1153168"/>
                </a:lnTo>
                <a:cubicBezTo>
                  <a:pt x="2085" y="516291"/>
                  <a:pt x="536218" y="0"/>
                  <a:pt x="1195129" y="0"/>
                </a:cubicBezTo>
                <a:lnTo>
                  <a:pt x="2739008" y="1574"/>
                </a:lnTo>
                <a:lnTo>
                  <a:pt x="3162299" y="7671"/>
                </a:lnTo>
              </a:path>
            </a:pathLst>
          </a:custGeom>
          <a:noFill/>
          <a:ln w="225588" cap="sq">
            <a:solidFill>
              <a:srgbClr val="FDF9E2"/>
            </a:solidFill>
            <a:prstDash val="solid"/>
            <a:miter/>
          </a:ln>
        </p:spPr>
        <p:txBody>
          <a:bodyPr rtlCol="0" anchor="ctr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29" name="Elipsa 28">
            <a:extLst>
              <a:ext uri="{FF2B5EF4-FFF2-40B4-BE49-F238E27FC236}">
                <a16:creationId xmlns:a16="http://schemas.microsoft.com/office/drawing/2014/main" id="{09E9B68F-058D-E637-2550-5DA70E3D0D41}"/>
              </a:ext>
            </a:extLst>
          </p:cNvPr>
          <p:cNvSpPr/>
          <p:nvPr userDrawn="1"/>
        </p:nvSpPr>
        <p:spPr>
          <a:xfrm>
            <a:off x="10310340" y="2011478"/>
            <a:ext cx="1628275" cy="1628275"/>
          </a:xfrm>
          <a:prstGeom prst="ellipse">
            <a:avLst/>
          </a:prstGeom>
          <a:solidFill>
            <a:schemeClr val="accent6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pic>
        <p:nvPicPr>
          <p:cNvPr id="34" name="Grafika 33">
            <a:extLst>
              <a:ext uri="{FF2B5EF4-FFF2-40B4-BE49-F238E27FC236}">
                <a16:creationId xmlns:a16="http://schemas.microsoft.com/office/drawing/2014/main" id="{6188A037-6B9F-861E-36A7-10311D612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972" r="31496"/>
          <a:stretch>
            <a:fillRect/>
          </a:stretch>
        </p:blipFill>
        <p:spPr>
          <a:xfrm>
            <a:off x="12700" y="6051321"/>
            <a:ext cx="12192000" cy="528377"/>
          </a:xfrm>
          <a:custGeom>
            <a:avLst/>
            <a:gdLst>
              <a:gd name="connsiteX0" fmla="*/ 0 w 6858000"/>
              <a:gd name="connsiteY0" fmla="*/ 400156 h 400156"/>
              <a:gd name="connsiteX1" fmla="*/ 0 w 6858000"/>
              <a:gd name="connsiteY1" fmla="*/ 0 h 400156"/>
              <a:gd name="connsiteX2" fmla="*/ 6858000 w 6858000"/>
              <a:gd name="connsiteY2" fmla="*/ 0 h 400156"/>
              <a:gd name="connsiteX3" fmla="*/ 6858000 w 6858000"/>
              <a:gd name="connsiteY3" fmla="*/ 400156 h 4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00156">
                <a:moveTo>
                  <a:pt x="0" y="400156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400156"/>
                </a:lnTo>
                <a:close/>
              </a:path>
            </a:pathLst>
          </a:custGeom>
        </p:spPr>
      </p:pic>
      <p:sp>
        <p:nvSpPr>
          <p:cNvPr id="36" name="Elipsa 35">
            <a:extLst>
              <a:ext uri="{FF2B5EF4-FFF2-40B4-BE49-F238E27FC236}">
                <a16:creationId xmlns:a16="http://schemas.microsoft.com/office/drawing/2014/main" id="{1C9183AD-9166-27E4-F8C4-4AAE1C7F0BB9}"/>
              </a:ext>
            </a:extLst>
          </p:cNvPr>
          <p:cNvSpPr/>
          <p:nvPr userDrawn="1"/>
        </p:nvSpPr>
        <p:spPr>
          <a:xfrm>
            <a:off x="9130046" y="6134101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38" name="Elipsa 37">
            <a:extLst>
              <a:ext uri="{FF2B5EF4-FFF2-40B4-BE49-F238E27FC236}">
                <a16:creationId xmlns:a16="http://schemas.microsoft.com/office/drawing/2014/main" id="{DFED6151-9FDE-FB42-89FC-0347B6A3276D}"/>
              </a:ext>
            </a:extLst>
          </p:cNvPr>
          <p:cNvSpPr/>
          <p:nvPr userDrawn="1"/>
        </p:nvSpPr>
        <p:spPr>
          <a:xfrm>
            <a:off x="8385329" y="6134101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46" name="Rezervirano mjesto za podnožje 45">
            <a:extLst>
              <a:ext uri="{FF2B5EF4-FFF2-40B4-BE49-F238E27FC236}">
                <a16:creationId xmlns:a16="http://schemas.microsoft.com/office/drawing/2014/main" id="{41E6D8BC-2E14-B95F-1E2F-30FF6EE3AE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47" name="Rezervirano mjesto za broj slajda 46">
            <a:extLst>
              <a:ext uri="{FF2B5EF4-FFF2-40B4-BE49-F238E27FC236}">
                <a16:creationId xmlns:a16="http://schemas.microsoft.com/office/drawing/2014/main" id="{89B6F428-7A93-4AA9-C12A-2A93DFEAF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80811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a 43">
            <a:extLst>
              <a:ext uri="{FF2B5EF4-FFF2-40B4-BE49-F238E27FC236}">
                <a16:creationId xmlns:a16="http://schemas.microsoft.com/office/drawing/2014/main" id="{94240F9C-F2B6-6263-0817-7E0809D9D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5327"/>
          <a:stretch>
            <a:fillRect/>
          </a:stretch>
        </p:blipFill>
        <p:spPr>
          <a:xfrm rot="16200000">
            <a:off x="8348893" y="2856018"/>
            <a:ext cx="6718341" cy="1006304"/>
          </a:xfrm>
          <a:custGeom>
            <a:avLst/>
            <a:gdLst>
              <a:gd name="connsiteX0" fmla="*/ 0 w 6718341"/>
              <a:gd name="connsiteY0" fmla="*/ 0 h 1006304"/>
              <a:gd name="connsiteX1" fmla="*/ 6718341 w 6718341"/>
              <a:gd name="connsiteY1" fmla="*/ 0 h 1006304"/>
              <a:gd name="connsiteX2" fmla="*/ 6718341 w 6718341"/>
              <a:gd name="connsiteY2" fmla="*/ 1006304 h 1006304"/>
              <a:gd name="connsiteX3" fmla="*/ 0 w 6718341"/>
              <a:gd name="connsiteY3" fmla="*/ 1006304 h 10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8341" h="1006304">
                <a:moveTo>
                  <a:pt x="0" y="0"/>
                </a:moveTo>
                <a:lnTo>
                  <a:pt x="6718341" y="0"/>
                </a:lnTo>
                <a:lnTo>
                  <a:pt x="6718341" y="1006304"/>
                </a:lnTo>
                <a:lnTo>
                  <a:pt x="0" y="1006304"/>
                </a:lnTo>
                <a:close/>
              </a:path>
            </a:pathLst>
          </a:custGeom>
        </p:spPr>
      </p:pic>
      <p:sp>
        <p:nvSpPr>
          <p:cNvPr id="50" name="Elipsa 49">
            <a:extLst>
              <a:ext uri="{FF2B5EF4-FFF2-40B4-BE49-F238E27FC236}">
                <a16:creationId xmlns:a16="http://schemas.microsoft.com/office/drawing/2014/main" id="{024F3BA7-5767-DA19-90B2-79087CCD234A}"/>
              </a:ext>
            </a:extLst>
          </p:cNvPr>
          <p:cNvSpPr/>
          <p:nvPr userDrawn="1"/>
        </p:nvSpPr>
        <p:spPr>
          <a:xfrm>
            <a:off x="11280648" y="1079982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52" name="Elipsa 51">
            <a:extLst>
              <a:ext uri="{FF2B5EF4-FFF2-40B4-BE49-F238E27FC236}">
                <a16:creationId xmlns:a16="http://schemas.microsoft.com/office/drawing/2014/main" id="{75941C3B-69D9-2131-DE98-77882C6B492E}"/>
              </a:ext>
            </a:extLst>
          </p:cNvPr>
          <p:cNvSpPr/>
          <p:nvPr userDrawn="1"/>
        </p:nvSpPr>
        <p:spPr>
          <a:xfrm>
            <a:off x="9885091" y="4608699"/>
            <a:ext cx="1628275" cy="1628275"/>
          </a:xfrm>
          <a:prstGeom prst="ellipse">
            <a:avLst/>
          </a:prstGeom>
          <a:solidFill>
            <a:schemeClr val="accent3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pic>
        <p:nvPicPr>
          <p:cNvPr id="72" name="Grafika 71">
            <a:extLst>
              <a:ext uri="{FF2B5EF4-FFF2-40B4-BE49-F238E27FC236}">
                <a16:creationId xmlns:a16="http://schemas.microsoft.com/office/drawing/2014/main" id="{F2C371ED-FE8B-10E6-6B09-AB1AF954A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4820" t="41526" b="3152"/>
          <a:stretch/>
        </p:blipFill>
        <p:spPr>
          <a:xfrm>
            <a:off x="-63921" y="5642"/>
            <a:ext cx="3769859" cy="6852356"/>
          </a:xfrm>
          <a:custGeom>
            <a:avLst/>
            <a:gdLst>
              <a:gd name="connsiteX0" fmla="*/ 0 w 3769859"/>
              <a:gd name="connsiteY0" fmla="*/ 0 h 6852356"/>
              <a:gd name="connsiteX1" fmla="*/ 3769859 w 3769859"/>
              <a:gd name="connsiteY1" fmla="*/ 0 h 6852356"/>
              <a:gd name="connsiteX2" fmla="*/ 3769859 w 3769859"/>
              <a:gd name="connsiteY2" fmla="*/ 6852356 h 6852356"/>
              <a:gd name="connsiteX3" fmla="*/ 0 w 3769859"/>
              <a:gd name="connsiteY3" fmla="*/ 6852356 h 685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859" h="6852356">
                <a:moveTo>
                  <a:pt x="0" y="0"/>
                </a:moveTo>
                <a:lnTo>
                  <a:pt x="3769859" y="0"/>
                </a:lnTo>
                <a:lnTo>
                  <a:pt x="3769859" y="6852356"/>
                </a:lnTo>
                <a:lnTo>
                  <a:pt x="0" y="6852356"/>
                </a:lnTo>
                <a:close/>
              </a:path>
            </a:pathLst>
          </a:custGeom>
        </p:spPr>
      </p:pic>
      <p:pic>
        <p:nvPicPr>
          <p:cNvPr id="57" name="Grafika 56">
            <a:extLst>
              <a:ext uri="{FF2B5EF4-FFF2-40B4-BE49-F238E27FC236}">
                <a16:creationId xmlns:a16="http://schemas.microsoft.com/office/drawing/2014/main" id="{E6DDC0DD-511A-395D-6DF6-B3EBA937E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633" b="65821"/>
          <a:stretch>
            <a:fillRect/>
          </a:stretch>
        </p:blipFill>
        <p:spPr>
          <a:xfrm flipV="1">
            <a:off x="5869" y="1"/>
            <a:ext cx="5332115" cy="2343995"/>
          </a:xfrm>
          <a:custGeom>
            <a:avLst/>
            <a:gdLst>
              <a:gd name="connsiteX0" fmla="*/ 0 w 5332115"/>
              <a:gd name="connsiteY0" fmla="*/ 2343995 h 2343995"/>
              <a:gd name="connsiteX1" fmla="*/ 5332115 w 5332115"/>
              <a:gd name="connsiteY1" fmla="*/ 2343995 h 2343995"/>
              <a:gd name="connsiteX2" fmla="*/ 5332115 w 5332115"/>
              <a:gd name="connsiteY2" fmla="*/ 0 h 2343995"/>
              <a:gd name="connsiteX3" fmla="*/ 0 w 5332115"/>
              <a:gd name="connsiteY3" fmla="*/ 0 h 234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115" h="2343995">
                <a:moveTo>
                  <a:pt x="0" y="2343995"/>
                </a:moveTo>
                <a:lnTo>
                  <a:pt x="5332115" y="2343995"/>
                </a:lnTo>
                <a:lnTo>
                  <a:pt x="5332115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0" name="Grafika 59">
            <a:extLst>
              <a:ext uri="{FF2B5EF4-FFF2-40B4-BE49-F238E27FC236}">
                <a16:creationId xmlns:a16="http://schemas.microsoft.com/office/drawing/2014/main" id="{A03A29F6-2DC7-B284-F21B-10BBEECC05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165" t="77500"/>
          <a:stretch>
            <a:fillRect/>
          </a:stretch>
        </p:blipFill>
        <p:spPr>
          <a:xfrm>
            <a:off x="-16872" y="-29980"/>
            <a:ext cx="4459335" cy="1601124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64" name="Elipsa 63">
            <a:extLst>
              <a:ext uri="{FF2B5EF4-FFF2-40B4-BE49-F238E27FC236}">
                <a16:creationId xmlns:a16="http://schemas.microsoft.com/office/drawing/2014/main" id="{5E42667F-7399-2294-D94B-CB84510A0E95}"/>
              </a:ext>
            </a:extLst>
          </p:cNvPr>
          <p:cNvSpPr/>
          <p:nvPr userDrawn="1"/>
        </p:nvSpPr>
        <p:spPr>
          <a:xfrm>
            <a:off x="3261092" y="1890018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pic>
        <p:nvPicPr>
          <p:cNvPr id="26" name="Grafika 25" hidden="1">
            <a:extLst>
              <a:ext uri="{FF2B5EF4-FFF2-40B4-BE49-F238E27FC236}">
                <a16:creationId xmlns:a16="http://schemas.microsoft.com/office/drawing/2014/main" id="{422E8005-83A8-3555-6EFB-842E78C629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62"/>
          <a:stretch/>
        </p:blipFill>
        <p:spPr>
          <a:xfrm>
            <a:off x="-6187440" y="1779373"/>
            <a:ext cx="20888725" cy="4583992"/>
          </a:xfrm>
          <a:custGeom>
            <a:avLst/>
            <a:gdLst>
              <a:gd name="connsiteX0" fmla="*/ 6153662 w 20854947"/>
              <a:gd name="connsiteY0" fmla="*/ 0 h 4583992"/>
              <a:gd name="connsiteX1" fmla="*/ 20854947 w 20854947"/>
              <a:gd name="connsiteY1" fmla="*/ 0 h 4583992"/>
              <a:gd name="connsiteX2" fmla="*/ 20854947 w 20854947"/>
              <a:gd name="connsiteY2" fmla="*/ 2190264 h 4583992"/>
              <a:gd name="connsiteX3" fmla="*/ 18345663 w 20854947"/>
              <a:gd name="connsiteY3" fmla="*/ 2190264 h 4583992"/>
              <a:gd name="connsiteX4" fmla="*/ 18345663 w 20854947"/>
              <a:gd name="connsiteY4" fmla="*/ 4583992 h 4583992"/>
              <a:gd name="connsiteX5" fmla="*/ 0 w 20854947"/>
              <a:gd name="connsiteY5" fmla="*/ 4583992 h 4583992"/>
              <a:gd name="connsiteX6" fmla="*/ 0 w 20854947"/>
              <a:gd name="connsiteY6" fmla="*/ 4313374 h 4583992"/>
              <a:gd name="connsiteX7" fmla="*/ 6153662 w 20854947"/>
              <a:gd name="connsiteY7" fmla="*/ 4313374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54947" h="4583992">
                <a:moveTo>
                  <a:pt x="6153662" y="0"/>
                </a:moveTo>
                <a:lnTo>
                  <a:pt x="20854947" y="0"/>
                </a:lnTo>
                <a:lnTo>
                  <a:pt x="20854947" y="2190264"/>
                </a:lnTo>
                <a:lnTo>
                  <a:pt x="18345663" y="2190264"/>
                </a:lnTo>
                <a:lnTo>
                  <a:pt x="18345663" y="4583992"/>
                </a:lnTo>
                <a:lnTo>
                  <a:pt x="0" y="4583992"/>
                </a:lnTo>
                <a:lnTo>
                  <a:pt x="0" y="4313374"/>
                </a:lnTo>
                <a:lnTo>
                  <a:pt x="6153662" y="4313374"/>
                </a:lnTo>
                <a:close/>
              </a:path>
            </a:pathLst>
          </a:custGeom>
        </p:spPr>
      </p:pic>
      <p:sp>
        <p:nvSpPr>
          <p:cNvPr id="73" name="Naslov 1">
            <a:extLst>
              <a:ext uri="{FF2B5EF4-FFF2-40B4-BE49-F238E27FC236}">
                <a16:creationId xmlns:a16="http://schemas.microsoft.com/office/drawing/2014/main" id="{11BE7A0F-8563-C84F-54DB-CF04C6DA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583" y="2214823"/>
            <a:ext cx="3769859" cy="1975104"/>
          </a:xfrm>
        </p:spPr>
        <p:txBody>
          <a:bodyPr rtlCol="0" anchor="b">
            <a:noAutofit/>
          </a:bodyPr>
          <a:lstStyle>
            <a:lvl1pPr>
              <a:defRPr lang="hr-HR" sz="6600"/>
            </a:lvl1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6231" y="4278235"/>
            <a:ext cx="3081528" cy="1170432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lang="hr-HR" sz="1800">
                <a:solidFill>
                  <a:schemeClr val="tx1"/>
                </a:solidFill>
              </a:defRPr>
            </a:lvl1pPr>
            <a:lvl2pPr marL="457200" indent="0">
              <a:buNone/>
              <a:defRPr lang="hr-H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hr-H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772760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zervirano mjesto za tekst 9">
            <a:extLst>
              <a:ext uri="{FF2B5EF4-FFF2-40B4-BE49-F238E27FC236}">
                <a16:creationId xmlns:a16="http://schemas.microsoft.com/office/drawing/2014/main" id="{F45380E4-4280-4D6A-412C-BEC95C8CA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1E2DEC6B-E418-F7FA-5D06-66914BE6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22" name="Rezervirano mjesto za podnožje 21">
            <a:extLst>
              <a:ext uri="{FF2B5EF4-FFF2-40B4-BE49-F238E27FC236}">
                <a16:creationId xmlns:a16="http://schemas.microsoft.com/office/drawing/2014/main" id="{CDBC6FA3-472C-62C4-429A-28029D228D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23" name="Rezervirano mjesto za broj slajda 22">
            <a:extLst>
              <a:ext uri="{FF2B5EF4-FFF2-40B4-BE49-F238E27FC236}">
                <a16:creationId xmlns:a16="http://schemas.microsoft.com/office/drawing/2014/main" id="{F0B4C4FF-8EF1-767D-7C77-03D625E4B3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9239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za tekst 9">
            <a:extLst>
              <a:ext uri="{FF2B5EF4-FFF2-40B4-BE49-F238E27FC236}">
                <a16:creationId xmlns:a16="http://schemas.microsoft.com/office/drawing/2014/main" id="{A48C42A6-E4A3-57E4-DBFE-86C89D6D3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D90272D4-D364-93D2-A948-9DD478627E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164DD4E5-F3CE-6199-31DD-1C03C409E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17129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za tekst 9">
            <a:extLst>
              <a:ext uri="{FF2B5EF4-FFF2-40B4-BE49-F238E27FC236}">
                <a16:creationId xmlns:a16="http://schemas.microsoft.com/office/drawing/2014/main" id="{3FA20FC2-E959-7E20-4647-E505BD8BE4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F9A56E61-4EF1-44C9-6CC9-6876765A7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4069080"/>
          </a:xfrm>
        </p:spPr>
        <p:txBody>
          <a:bodyPr rtlCol="0"/>
          <a:lstStyle>
            <a:lvl1pPr>
              <a:defRPr lang="hr-HR" sz="3200"/>
            </a:lvl1pPr>
            <a:lvl2pPr>
              <a:defRPr lang="hr-HR" sz="2800"/>
            </a:lvl2pPr>
            <a:lvl3pPr>
              <a:defRPr lang="hr-HR" sz="2400"/>
            </a:lvl3pPr>
            <a:lvl4pPr>
              <a:defRPr lang="hr-HR" sz="2000"/>
            </a:lvl4pPr>
            <a:lvl5pPr>
              <a:defRPr lang="hr-HR" sz="2000"/>
            </a:lvl5pPr>
            <a:lvl6pPr>
              <a:defRPr lang="hr-HR" sz="2000"/>
            </a:lvl6pPr>
            <a:lvl7pPr>
              <a:defRPr lang="hr-HR" sz="2000"/>
            </a:lvl7pPr>
            <a:lvl8pPr>
              <a:defRPr lang="hr-HR" sz="2000"/>
            </a:lvl8pPr>
            <a:lvl9pPr>
              <a:defRPr lang="hr-HR" sz="2000"/>
            </a:lvl9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4" name="Rezervirano mjesto za tekst 3">
            <a:extLst>
              <a:ext uri="{FF2B5EF4-FFF2-40B4-BE49-F238E27FC236}">
                <a16:creationId xmlns:a16="http://schemas.microsoft.com/office/drawing/2014/main" id="{FA7802A7-DF1B-DE1B-4EA4-055C59350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69080"/>
          </a:xfrm>
        </p:spPr>
        <p:txBody>
          <a:bodyPr rtlCol="0"/>
          <a:lstStyle>
            <a:lvl1pPr marL="0" indent="0">
              <a:buNone/>
              <a:defRPr lang="hr-HR" sz="1600"/>
            </a:lvl1pPr>
            <a:lvl2pPr marL="457200" indent="0">
              <a:buNone/>
              <a:defRPr lang="hr-HR" sz="1400"/>
            </a:lvl2pPr>
            <a:lvl3pPr marL="914400" indent="0">
              <a:buNone/>
              <a:defRPr lang="hr-HR" sz="1200"/>
            </a:lvl3pPr>
            <a:lvl4pPr marL="1371600" indent="0">
              <a:buNone/>
              <a:defRPr lang="hr-HR" sz="1000"/>
            </a:lvl4pPr>
            <a:lvl5pPr marL="1828800" indent="0">
              <a:buNone/>
              <a:defRPr lang="hr-HR" sz="1000"/>
            </a:lvl5pPr>
            <a:lvl6pPr marL="2286000" indent="0">
              <a:buNone/>
              <a:defRPr lang="hr-HR" sz="1000"/>
            </a:lvl6pPr>
            <a:lvl7pPr marL="2743200" indent="0">
              <a:buNone/>
              <a:defRPr lang="hr-HR" sz="1000"/>
            </a:lvl7pPr>
            <a:lvl8pPr marL="3200400" indent="0">
              <a:buNone/>
              <a:defRPr lang="hr-HR" sz="1000"/>
            </a:lvl8pPr>
            <a:lvl9pPr marL="3657600" indent="0">
              <a:buNone/>
              <a:defRPr lang="hr-HR" sz="1000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id="{FB2F4222-9F0A-A7FE-DFA4-39F2D1A2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10" name="Rezervirano mjesto za podnožje 9">
            <a:extLst>
              <a:ext uri="{FF2B5EF4-FFF2-40B4-BE49-F238E27FC236}">
                <a16:creationId xmlns:a16="http://schemas.microsoft.com/office/drawing/2014/main" id="{A9174264-0D17-CF28-8778-3DD02FD42C4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11" name="Rezervirano mjesto za broj slajda 10">
            <a:extLst>
              <a:ext uri="{FF2B5EF4-FFF2-40B4-BE49-F238E27FC236}">
                <a16:creationId xmlns:a16="http://schemas.microsoft.com/office/drawing/2014/main" id="{4FFFA002-049D-7794-5114-044DA2B571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4991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a 57">
            <a:extLst>
              <a:ext uri="{FF2B5EF4-FFF2-40B4-BE49-F238E27FC236}">
                <a16:creationId xmlns:a16="http://schemas.microsoft.com/office/drawing/2014/main" id="{7F9A3535-D85B-F023-B8C0-28D2FEAAD9E0}"/>
              </a:ext>
            </a:extLst>
          </p:cNvPr>
          <p:cNvGrpSpPr/>
          <p:nvPr userDrawn="1"/>
        </p:nvGrpSpPr>
        <p:grpSpPr>
          <a:xfrm>
            <a:off x="1" y="3827512"/>
            <a:ext cx="12198945" cy="3030489"/>
            <a:chOff x="1" y="3827512"/>
            <a:chExt cx="12198945" cy="3030489"/>
          </a:xfrm>
        </p:grpSpPr>
        <p:sp>
          <p:nvSpPr>
            <p:cNvPr id="57" name="Prostoručno: Oblik 56">
              <a:extLst>
                <a:ext uri="{FF2B5EF4-FFF2-40B4-BE49-F238E27FC236}">
                  <a16:creationId xmlns:a16="http://schemas.microsoft.com/office/drawing/2014/main" id="{C11C7D54-0954-B838-DA12-86EA86543A54}"/>
                </a:ext>
              </a:extLst>
            </p:cNvPr>
            <p:cNvSpPr/>
            <p:nvPr userDrawn="1"/>
          </p:nvSpPr>
          <p:spPr>
            <a:xfrm>
              <a:off x="11488761" y="5133340"/>
              <a:ext cx="521208" cy="1724660"/>
            </a:xfrm>
            <a:custGeom>
              <a:avLst/>
              <a:gdLst>
                <a:gd name="connsiteX0" fmla="*/ 834 w 513332"/>
                <a:gd name="connsiteY0" fmla="*/ -1393 h 1623974"/>
                <a:gd name="connsiteX1" fmla="*/ 514166 w 513332"/>
                <a:gd name="connsiteY1" fmla="*/ -1393 h 1623974"/>
                <a:gd name="connsiteX2" fmla="*/ 514166 w 513332"/>
                <a:gd name="connsiteY2" fmla="*/ 1622582 h 1623974"/>
                <a:gd name="connsiteX3" fmla="*/ 834 w 513332"/>
                <a:gd name="connsiteY3" fmla="*/ 1622582 h 162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332" h="1623974">
                  <a:moveTo>
                    <a:pt x="834" y="-1393"/>
                  </a:moveTo>
                  <a:lnTo>
                    <a:pt x="514166" y="-1393"/>
                  </a:lnTo>
                  <a:lnTo>
                    <a:pt x="514166" y="1622582"/>
                  </a:lnTo>
                  <a:lnTo>
                    <a:pt x="834" y="1622582"/>
                  </a:lnTo>
                  <a:close/>
                </a:path>
              </a:pathLst>
            </a:custGeom>
            <a:solidFill>
              <a:schemeClr val="accent1"/>
            </a:solidFill>
            <a:ln w="282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hr-HR"/>
              </a:defPPr>
            </a:lstStyle>
            <a:p>
              <a:pPr rtl="0"/>
              <a:endParaRPr lang="hr-HR" dirty="0"/>
            </a:p>
          </p:txBody>
        </p:sp>
        <p:pic>
          <p:nvPicPr>
            <p:cNvPr id="55" name="Grafika 54">
              <a:extLst>
                <a:ext uri="{FF2B5EF4-FFF2-40B4-BE49-F238E27FC236}">
                  <a16:creationId xmlns:a16="http://schemas.microsoft.com/office/drawing/2014/main" id="{E49D87C6-232E-E91C-0D76-756637414E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291" r="42583" b="30832"/>
            <a:stretch>
              <a:fillRect/>
            </a:stretch>
          </p:blipFill>
          <p:spPr>
            <a:xfrm>
              <a:off x="1" y="3827512"/>
              <a:ext cx="12198945" cy="3030489"/>
            </a:xfrm>
            <a:custGeom>
              <a:avLst/>
              <a:gdLst>
                <a:gd name="connsiteX0" fmla="*/ 0 w 12198945"/>
                <a:gd name="connsiteY0" fmla="*/ 0 h 3030489"/>
                <a:gd name="connsiteX1" fmla="*/ 12198945 w 12198945"/>
                <a:gd name="connsiteY1" fmla="*/ 0 h 3030489"/>
                <a:gd name="connsiteX2" fmla="*/ 12198945 w 12198945"/>
                <a:gd name="connsiteY2" fmla="*/ 1369519 h 3030489"/>
                <a:gd name="connsiteX3" fmla="*/ 11240822 w 12198945"/>
                <a:gd name="connsiteY3" fmla="*/ 1369519 h 3030489"/>
                <a:gd name="connsiteX4" fmla="*/ 11240822 w 12198945"/>
                <a:gd name="connsiteY4" fmla="*/ 3030489 h 3030489"/>
                <a:gd name="connsiteX5" fmla="*/ 0 w 12198945"/>
                <a:gd name="connsiteY5" fmla="*/ 3030489 h 303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945" h="3030489">
                  <a:moveTo>
                    <a:pt x="0" y="0"/>
                  </a:moveTo>
                  <a:lnTo>
                    <a:pt x="12198945" y="0"/>
                  </a:lnTo>
                  <a:lnTo>
                    <a:pt x="12198945" y="1369519"/>
                  </a:lnTo>
                  <a:lnTo>
                    <a:pt x="11240822" y="1369519"/>
                  </a:lnTo>
                  <a:lnTo>
                    <a:pt x="11240822" y="3030489"/>
                  </a:lnTo>
                  <a:lnTo>
                    <a:pt x="0" y="3030489"/>
                  </a:lnTo>
                  <a:close/>
                </a:path>
              </a:pathLst>
            </a:custGeom>
          </p:spPr>
        </p:pic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121408"/>
            <a:ext cx="6510528" cy="3578352"/>
          </a:xfrm>
        </p:spPr>
        <p:txBody>
          <a:bodyPr rtlCol="0"/>
          <a:lstStyle>
            <a:lvl1pPr marL="0" indent="0">
              <a:buNone/>
              <a:defRPr lang="hr-HR" sz="1800"/>
            </a:lvl1pPr>
            <a:lvl2pPr marL="283464">
              <a:defRPr lang="hr-HR" sz="1800"/>
            </a:lvl2pPr>
            <a:lvl3pPr marL="566928">
              <a:defRPr lang="hr-HR" sz="1600"/>
            </a:lvl3pPr>
            <a:lvl4pPr marL="758952">
              <a:defRPr lang="hr-HR" sz="1400"/>
            </a:lvl4pPr>
            <a:lvl5pPr marL="1042416">
              <a:defRPr lang="hr-HR" sz="1400"/>
            </a:lvl5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7" name="Rezervirano mjesto za tekst 9">
            <a:extLst>
              <a:ext uri="{FF2B5EF4-FFF2-40B4-BE49-F238E27FC236}">
                <a16:creationId xmlns:a16="http://schemas.microsoft.com/office/drawing/2014/main" id="{E3602100-4B1B-08F9-3FE3-A3951551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11" name="Prostoručni oblik 65">
            <a:extLst>
              <a:ext uri="{FF2B5EF4-FFF2-40B4-BE49-F238E27FC236}">
                <a16:creationId xmlns:a16="http://schemas.microsoft.com/office/drawing/2014/main" id="{232AA84F-639D-A24B-BB67-2694CC069C65}"/>
              </a:ext>
            </a:extLst>
          </p:cNvPr>
          <p:cNvSpPr/>
          <p:nvPr/>
        </p:nvSpPr>
        <p:spPr>
          <a:xfrm>
            <a:off x="838989" y="5178370"/>
            <a:ext cx="2157098" cy="1679630"/>
          </a:xfrm>
          <a:custGeom>
            <a:avLst/>
            <a:gdLst>
              <a:gd name="connsiteX0" fmla="*/ 1078549 w 2157098"/>
              <a:gd name="connsiteY0" fmla="*/ 0 h 1679630"/>
              <a:gd name="connsiteX1" fmla="*/ 2157098 w 2157098"/>
              <a:gd name="connsiteY1" fmla="*/ 1078549 h 1679630"/>
              <a:gd name="connsiteX2" fmla="*/ 2072341 w 2157098"/>
              <a:gd name="connsiteY2" fmla="*/ 1498369 h 1679630"/>
              <a:gd name="connsiteX3" fmla="*/ 1973955 w 2157098"/>
              <a:gd name="connsiteY3" fmla="*/ 1679630 h 1679630"/>
              <a:gd name="connsiteX4" fmla="*/ 183143 w 2157098"/>
              <a:gd name="connsiteY4" fmla="*/ 1679630 h 1679630"/>
              <a:gd name="connsiteX5" fmla="*/ 84758 w 2157098"/>
              <a:gd name="connsiteY5" fmla="*/ 1498369 h 1679630"/>
              <a:gd name="connsiteX6" fmla="*/ 0 w 2157098"/>
              <a:gd name="connsiteY6" fmla="*/ 1078549 h 1679630"/>
              <a:gd name="connsiteX7" fmla="*/ 1078549 w 2157098"/>
              <a:gd name="connsiteY7" fmla="*/ 0 h 16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7098" h="1679630">
                <a:moveTo>
                  <a:pt x="1078549" y="0"/>
                </a:moveTo>
                <a:cubicBezTo>
                  <a:pt x="1674215" y="0"/>
                  <a:pt x="2157098" y="482883"/>
                  <a:pt x="2157098" y="1078549"/>
                </a:cubicBezTo>
                <a:cubicBezTo>
                  <a:pt x="2157098" y="1227466"/>
                  <a:pt x="2126918" y="1369333"/>
                  <a:pt x="2072341" y="1498369"/>
                </a:cubicBezTo>
                <a:lnTo>
                  <a:pt x="1973955" y="1679630"/>
                </a:lnTo>
                <a:lnTo>
                  <a:pt x="183143" y="1679630"/>
                </a:lnTo>
                <a:lnTo>
                  <a:pt x="84758" y="1498369"/>
                </a:lnTo>
                <a:cubicBezTo>
                  <a:pt x="30180" y="1369333"/>
                  <a:pt x="0" y="1227466"/>
                  <a:pt x="0" y="1078549"/>
                </a:cubicBezTo>
                <a:cubicBezTo>
                  <a:pt x="0" y="482883"/>
                  <a:pt x="482883" y="0"/>
                  <a:pt x="1078549" y="0"/>
                </a:cubicBezTo>
                <a:close/>
              </a:path>
            </a:pathLst>
          </a:custGeom>
          <a:solidFill>
            <a:schemeClr val="accent4">
              <a:alpha val="832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439B8E7B-82C3-F9D6-9E34-8F76C40C8539}"/>
              </a:ext>
            </a:extLst>
          </p:cNvPr>
          <p:cNvSpPr/>
          <p:nvPr/>
        </p:nvSpPr>
        <p:spPr>
          <a:xfrm>
            <a:off x="9626717" y="4990918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60" name="Rezervirano mjesto za podnožje 59">
            <a:extLst>
              <a:ext uri="{FF2B5EF4-FFF2-40B4-BE49-F238E27FC236}">
                <a16:creationId xmlns:a16="http://schemas.microsoft.com/office/drawing/2014/main" id="{EACDB755-CEBA-6C68-443D-525463E80D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61" name="Rezervirano mjesto za broj slajda 60">
            <a:extLst>
              <a:ext uri="{FF2B5EF4-FFF2-40B4-BE49-F238E27FC236}">
                <a16:creationId xmlns:a16="http://schemas.microsoft.com/office/drawing/2014/main" id="{307D0F4E-2944-C947-2B6E-0547303F25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08239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zervirano mjesto za tekst 9">
            <a:extLst>
              <a:ext uri="{FF2B5EF4-FFF2-40B4-BE49-F238E27FC236}">
                <a16:creationId xmlns:a16="http://schemas.microsoft.com/office/drawing/2014/main" id="{F54A2A46-C45B-ED08-EE41-CEC7D3547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3" name="Rezervirano mjesto za sliku 2">
            <a:extLst>
              <a:ext uri="{FF2B5EF4-FFF2-40B4-BE49-F238E27FC236}">
                <a16:creationId xmlns:a16="http://schemas.microsoft.com/office/drawing/2014/main" id="{3AA4EA03-DC7A-CC5C-0E56-20FDFBD15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725930"/>
            <a:ext cx="6172200" cy="4873625"/>
          </a:xfrm>
        </p:spPr>
        <p:txBody>
          <a:bodyPr rtlCol="0"/>
          <a:lstStyle>
            <a:lvl1pPr marL="0" indent="0">
              <a:buNone/>
              <a:defRPr lang="hr-HR" sz="3200"/>
            </a:lvl1pPr>
            <a:lvl2pPr marL="457200" indent="0">
              <a:buNone/>
              <a:defRPr lang="hr-HR" sz="2800"/>
            </a:lvl2pPr>
            <a:lvl3pPr marL="914400" indent="0">
              <a:buNone/>
              <a:defRPr lang="hr-HR" sz="2400"/>
            </a:lvl3pPr>
            <a:lvl4pPr marL="1371600" indent="0">
              <a:buNone/>
              <a:defRPr lang="hr-HR" sz="2000"/>
            </a:lvl4pPr>
            <a:lvl5pPr marL="1828800" indent="0">
              <a:buNone/>
              <a:defRPr lang="hr-HR" sz="2000"/>
            </a:lvl5pPr>
            <a:lvl6pPr marL="2286000" indent="0">
              <a:buNone/>
              <a:defRPr lang="hr-HR" sz="2000"/>
            </a:lvl6pPr>
            <a:lvl7pPr marL="2743200" indent="0">
              <a:buNone/>
              <a:defRPr lang="hr-HR" sz="2000"/>
            </a:lvl7pPr>
            <a:lvl8pPr marL="3200400" indent="0">
              <a:buNone/>
              <a:defRPr lang="hr-HR" sz="2000"/>
            </a:lvl8pPr>
            <a:lvl9pPr marL="3657600" indent="0">
              <a:buNone/>
              <a:defRPr lang="hr-HR" sz="2000"/>
            </a:lvl9pPr>
          </a:lstStyle>
          <a:p>
            <a:pPr rtl="0"/>
            <a:endParaRPr lang="hr-HR" dirty="0"/>
          </a:p>
        </p:txBody>
      </p:sp>
      <p:sp>
        <p:nvSpPr>
          <p:cNvPr id="4" name="Rezervirano mjesto za tekst 3">
            <a:extLst>
              <a:ext uri="{FF2B5EF4-FFF2-40B4-BE49-F238E27FC236}">
                <a16:creationId xmlns:a16="http://schemas.microsoft.com/office/drawing/2014/main" id="{53A30CC9-5F1C-933D-A4C9-7DCE2F039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hr-HR" sz="1600"/>
            </a:lvl1pPr>
            <a:lvl2pPr marL="457200" indent="0">
              <a:buNone/>
              <a:defRPr lang="hr-HR" sz="1400"/>
            </a:lvl2pPr>
            <a:lvl3pPr marL="914400" indent="0">
              <a:buNone/>
              <a:defRPr lang="hr-HR" sz="1200"/>
            </a:lvl3pPr>
            <a:lvl4pPr marL="1371600" indent="0">
              <a:buNone/>
              <a:defRPr lang="hr-HR" sz="1000"/>
            </a:lvl4pPr>
            <a:lvl5pPr marL="1828800" indent="0">
              <a:buNone/>
              <a:defRPr lang="hr-HR" sz="1000"/>
            </a:lvl5pPr>
            <a:lvl6pPr marL="2286000" indent="0">
              <a:buNone/>
              <a:defRPr lang="hr-HR" sz="1000"/>
            </a:lvl6pPr>
            <a:lvl7pPr marL="2743200" indent="0">
              <a:buNone/>
              <a:defRPr lang="hr-HR" sz="1000"/>
            </a:lvl7pPr>
            <a:lvl8pPr marL="3200400" indent="0">
              <a:buNone/>
              <a:defRPr lang="hr-HR" sz="1000"/>
            </a:lvl8pPr>
            <a:lvl9pPr marL="3657600" indent="0">
              <a:buNone/>
              <a:defRPr lang="hr-HR" sz="1000"/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8" name="Rezervirano mjesto za podnožje 7">
            <a:extLst>
              <a:ext uri="{FF2B5EF4-FFF2-40B4-BE49-F238E27FC236}">
                <a16:creationId xmlns:a16="http://schemas.microsoft.com/office/drawing/2014/main" id="{04304BF9-EDC8-7868-84C1-6CCB690381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9" name="Rezervirano mjesto za broj slajda 8">
            <a:extLst>
              <a:ext uri="{FF2B5EF4-FFF2-40B4-BE49-F238E27FC236}">
                <a16:creationId xmlns:a16="http://schemas.microsoft.com/office/drawing/2014/main" id="{37FE0970-0DB3-2D10-BEAE-54A52070A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0" name="Naslov 9">
            <a:extLst>
              <a:ext uri="{FF2B5EF4-FFF2-40B4-BE49-F238E27FC236}">
                <a16:creationId xmlns:a16="http://schemas.microsoft.com/office/drawing/2014/main" id="{FC668391-E0E0-74A5-F96F-B67ECAE86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4011728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438912"/>
            <a:ext cx="8762246" cy="1325880"/>
          </a:xfrm>
        </p:spPr>
        <p:txBody>
          <a:bodyPr rtlCol="0"/>
          <a:lstStyle>
            <a:lvl1pPr>
              <a:defRPr lang="hr-HR" sz="6600"/>
            </a:lvl1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A8596636-128C-4D64-E63E-16619F5CDF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892808"/>
            <a:ext cx="8659368" cy="749808"/>
          </a:xfrm>
          <a:solidFill>
            <a:schemeClr val="accent1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14" name="Rezervirano mjesto za tekst 13">
            <a:extLst>
              <a:ext uri="{FF2B5EF4-FFF2-40B4-BE49-F238E27FC236}">
                <a16:creationId xmlns:a16="http://schemas.microsoft.com/office/drawing/2014/main" id="{D5E065C5-B7CB-9146-3A7C-A6F39CA9B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3880" y="1792224"/>
            <a:ext cx="960120" cy="9601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00</a:t>
            </a:r>
          </a:p>
        </p:txBody>
      </p:sp>
      <p:sp>
        <p:nvSpPr>
          <p:cNvPr id="9" name="Rezervirano mjesto za tekst 7">
            <a:extLst>
              <a:ext uri="{FF2B5EF4-FFF2-40B4-BE49-F238E27FC236}">
                <a16:creationId xmlns:a16="http://schemas.microsoft.com/office/drawing/2014/main" id="{BD0306DB-B174-37A8-719D-C89F9EE118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891790"/>
            <a:ext cx="8659368" cy="749808"/>
          </a:xfrm>
          <a:solidFill>
            <a:schemeClr val="accent2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15" name="Rezervirano mjesto za tekst 13">
            <a:extLst>
              <a:ext uri="{FF2B5EF4-FFF2-40B4-BE49-F238E27FC236}">
                <a16:creationId xmlns:a16="http://schemas.microsoft.com/office/drawing/2014/main" id="{D80DBC95-A30E-E3C3-6A02-0DE7F6995B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3880" y="2784348"/>
            <a:ext cx="960120" cy="960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00</a:t>
            </a:r>
          </a:p>
        </p:txBody>
      </p:sp>
      <p:sp>
        <p:nvSpPr>
          <p:cNvPr id="10" name="Rezervirano mjesto za tekst 7">
            <a:extLst>
              <a:ext uri="{FF2B5EF4-FFF2-40B4-BE49-F238E27FC236}">
                <a16:creationId xmlns:a16="http://schemas.microsoft.com/office/drawing/2014/main" id="{CFF0762B-1AD3-943D-F4CC-9D5CF57405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890772"/>
            <a:ext cx="8659368" cy="749808"/>
          </a:xfrm>
          <a:solidFill>
            <a:schemeClr val="accent4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16" name="Rezervirano mjesto za tekst 13">
            <a:extLst>
              <a:ext uri="{FF2B5EF4-FFF2-40B4-BE49-F238E27FC236}">
                <a16:creationId xmlns:a16="http://schemas.microsoft.com/office/drawing/2014/main" id="{51060427-2619-E83D-D977-65854C7AA3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3880" y="3776472"/>
            <a:ext cx="960120" cy="9601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00</a:t>
            </a:r>
          </a:p>
        </p:txBody>
      </p:sp>
      <p:sp>
        <p:nvSpPr>
          <p:cNvPr id="11" name="Rezervirano mjesto za tekst 7">
            <a:extLst>
              <a:ext uri="{FF2B5EF4-FFF2-40B4-BE49-F238E27FC236}">
                <a16:creationId xmlns:a16="http://schemas.microsoft.com/office/drawing/2014/main" id="{8B28E366-646A-5633-0E0C-1BB99B27FD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889754"/>
            <a:ext cx="8659368" cy="749808"/>
          </a:xfrm>
          <a:solidFill>
            <a:schemeClr val="tx1">
              <a:lumMod val="90000"/>
              <a:lumOff val="10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17" name="Rezervirano mjesto za tekst 13">
            <a:extLst>
              <a:ext uri="{FF2B5EF4-FFF2-40B4-BE49-F238E27FC236}">
                <a16:creationId xmlns:a16="http://schemas.microsoft.com/office/drawing/2014/main" id="{2A38A746-8D71-1D08-BD7B-347D1E5985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3880" y="4768596"/>
            <a:ext cx="960120" cy="960120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00</a:t>
            </a:r>
          </a:p>
        </p:txBody>
      </p:sp>
      <p:sp>
        <p:nvSpPr>
          <p:cNvPr id="12" name="Rezervirano mjesto za tekst 7">
            <a:extLst>
              <a:ext uri="{FF2B5EF4-FFF2-40B4-BE49-F238E27FC236}">
                <a16:creationId xmlns:a16="http://schemas.microsoft.com/office/drawing/2014/main" id="{CB500DDB-4549-EAE1-1AA8-DBD382D2B9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888736"/>
            <a:ext cx="8659368" cy="749808"/>
          </a:xfrm>
          <a:solidFill>
            <a:schemeClr val="accent3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18" name="Rezervirano mjesto za tekst 13">
            <a:extLst>
              <a:ext uri="{FF2B5EF4-FFF2-40B4-BE49-F238E27FC236}">
                <a16:creationId xmlns:a16="http://schemas.microsoft.com/office/drawing/2014/main" id="{EC619F49-49DD-DF7B-37A0-6104FF3C2B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3880" y="5760720"/>
            <a:ext cx="960120" cy="96012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hr-HR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hr-HR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6196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67CFF6C-EDBA-8B95-5C93-0B4BB5939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507" r="12032"/>
          <a:stretch/>
        </p:blipFill>
        <p:spPr>
          <a:xfrm>
            <a:off x="0" y="1779373"/>
            <a:ext cx="12192000" cy="4583992"/>
          </a:xfrm>
          <a:custGeom>
            <a:avLst/>
            <a:gdLst>
              <a:gd name="connsiteX0" fmla="*/ 0 w 12192000"/>
              <a:gd name="connsiteY0" fmla="*/ 0 h 4583992"/>
              <a:gd name="connsiteX1" fmla="*/ 12192000 w 12192000"/>
              <a:gd name="connsiteY1" fmla="*/ 0 h 4583992"/>
              <a:gd name="connsiteX2" fmla="*/ 12192000 w 12192000"/>
              <a:gd name="connsiteY2" fmla="*/ 2190264 h 4583992"/>
              <a:gd name="connsiteX3" fmla="*/ 12187938 w 12192000"/>
              <a:gd name="connsiteY3" fmla="*/ 2190264 h 4583992"/>
              <a:gd name="connsiteX4" fmla="*/ 12187938 w 12192000"/>
              <a:gd name="connsiteY4" fmla="*/ 4583992 h 4583992"/>
              <a:gd name="connsiteX5" fmla="*/ 0 w 12192000"/>
              <a:gd name="connsiteY5" fmla="*/ 4583992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583992">
                <a:moveTo>
                  <a:pt x="0" y="0"/>
                </a:moveTo>
                <a:lnTo>
                  <a:pt x="12192000" y="0"/>
                </a:lnTo>
                <a:lnTo>
                  <a:pt x="12192000" y="2190264"/>
                </a:lnTo>
                <a:lnTo>
                  <a:pt x="12187938" y="2190264"/>
                </a:lnTo>
                <a:lnTo>
                  <a:pt x="12187938" y="4583992"/>
                </a:lnTo>
                <a:lnTo>
                  <a:pt x="0" y="4583992"/>
                </a:lnTo>
                <a:close/>
              </a:path>
            </a:pathLst>
          </a:custGeom>
        </p:spPr>
      </p:pic>
      <p:sp>
        <p:nvSpPr>
          <p:cNvPr id="18" name="Elipsa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767250" y="3628115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6032612E-888F-3F52-2DF9-1A7FC1C33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72707"/>
          <a:stretch>
            <a:fillRect/>
          </a:stretch>
        </p:blipFill>
        <p:spPr>
          <a:xfrm>
            <a:off x="5315713" y="5020135"/>
            <a:ext cx="6718341" cy="1871772"/>
          </a:xfrm>
          <a:custGeom>
            <a:avLst/>
            <a:gdLst>
              <a:gd name="connsiteX0" fmla="*/ 0 w 6718341"/>
              <a:gd name="connsiteY0" fmla="*/ 0 h 1871772"/>
              <a:gd name="connsiteX1" fmla="*/ 6718341 w 6718341"/>
              <a:gd name="connsiteY1" fmla="*/ 0 h 1871772"/>
              <a:gd name="connsiteX2" fmla="*/ 6718341 w 6718341"/>
              <a:gd name="connsiteY2" fmla="*/ 1871772 h 1871772"/>
              <a:gd name="connsiteX3" fmla="*/ 0 w 6718341"/>
              <a:gd name="connsiteY3" fmla="*/ 1871772 h 187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8341" h="1871772">
                <a:moveTo>
                  <a:pt x="0" y="0"/>
                </a:moveTo>
                <a:lnTo>
                  <a:pt x="6718341" y="0"/>
                </a:lnTo>
                <a:lnTo>
                  <a:pt x="6718341" y="1871772"/>
                </a:lnTo>
                <a:lnTo>
                  <a:pt x="0" y="1871772"/>
                </a:lnTo>
                <a:close/>
              </a:path>
            </a:pathLst>
          </a:custGeom>
        </p:spPr>
      </p:pic>
      <p:sp>
        <p:nvSpPr>
          <p:cNvPr id="12" name="Elipsa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165" t="77500"/>
          <a:stretch>
            <a:fillRect/>
          </a:stretch>
        </p:blipFill>
        <p:spPr>
          <a:xfrm flipH="1">
            <a:off x="7732665" y="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</p:spPr>
        <p:txBody>
          <a:bodyPr rtlCol="0" anchor="t">
            <a:noAutofit/>
          </a:bodyPr>
          <a:lstStyle>
            <a:lvl1pPr>
              <a:defRPr lang="hr-HR" sz="6600"/>
            </a:lvl1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</p:spPr>
        <p:txBody>
          <a:bodyPr rtlCol="0"/>
          <a:lstStyle>
            <a:lvl1pPr marL="0" indent="0">
              <a:buNone/>
              <a:defRPr lang="hr-HR" sz="2400">
                <a:solidFill>
                  <a:schemeClr val="tx1"/>
                </a:solidFill>
              </a:defRPr>
            </a:lvl1pPr>
            <a:lvl2pPr marL="457200" indent="0">
              <a:buNone/>
              <a:defRPr lang="hr-H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hr-H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76109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sadržaj – 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336" y="722376"/>
            <a:ext cx="8870656" cy="764982"/>
          </a:xfrm>
        </p:spPr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404872"/>
            <a:ext cx="10716768" cy="3630168"/>
          </a:xfrm>
        </p:spPr>
        <p:txBody>
          <a:bodyPr rtlCol="0"/>
          <a:lstStyle>
            <a:defPPr>
              <a:defRPr lang="hr-HR"/>
            </a:def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11" name="Rezervirano mjesto za podnožje 10">
            <a:extLst>
              <a:ext uri="{FF2B5EF4-FFF2-40B4-BE49-F238E27FC236}">
                <a16:creationId xmlns:a16="http://schemas.microsoft.com/office/drawing/2014/main" id="{F33A32FC-3A65-2B5F-2625-0FE903CD37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12" name="Rezervirano mjesto za broj slajda 11">
            <a:extLst>
              <a:ext uri="{FF2B5EF4-FFF2-40B4-BE49-F238E27FC236}">
                <a16:creationId xmlns:a16="http://schemas.microsoft.com/office/drawing/2014/main" id="{7DFD42C5-F2A8-2017-93FA-4A8F8A7CB7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016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sadržaj – tabl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a 38">
            <a:extLst>
              <a:ext uri="{FF2B5EF4-FFF2-40B4-BE49-F238E27FC236}">
                <a16:creationId xmlns:a16="http://schemas.microsoft.com/office/drawing/2014/main" id="{0FA7F5A0-ECAD-A574-6649-C5480187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427" r="82873"/>
          <a:stretch>
            <a:fillRect/>
          </a:stretch>
        </p:blipFill>
        <p:spPr>
          <a:xfrm>
            <a:off x="9233628" y="1"/>
            <a:ext cx="2958372" cy="6105105"/>
          </a:xfrm>
          <a:custGeom>
            <a:avLst/>
            <a:gdLst>
              <a:gd name="connsiteX0" fmla="*/ 0 w 2958372"/>
              <a:gd name="connsiteY0" fmla="*/ 0 h 6105105"/>
              <a:gd name="connsiteX1" fmla="*/ 2958372 w 2958372"/>
              <a:gd name="connsiteY1" fmla="*/ 0 h 6105105"/>
              <a:gd name="connsiteX2" fmla="*/ 2958372 w 2958372"/>
              <a:gd name="connsiteY2" fmla="*/ 6105105 h 6105105"/>
              <a:gd name="connsiteX3" fmla="*/ 0 w 2958372"/>
              <a:gd name="connsiteY3" fmla="*/ 6105105 h 610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8372" h="6105105">
                <a:moveTo>
                  <a:pt x="0" y="0"/>
                </a:moveTo>
                <a:lnTo>
                  <a:pt x="2958372" y="0"/>
                </a:lnTo>
                <a:lnTo>
                  <a:pt x="2958372" y="6105105"/>
                </a:lnTo>
                <a:lnTo>
                  <a:pt x="0" y="6105105"/>
                </a:lnTo>
                <a:close/>
              </a:path>
            </a:pathLst>
          </a:custGeom>
        </p:spPr>
      </p:pic>
      <p:sp>
        <p:nvSpPr>
          <p:cNvPr id="32" name="Pravokutnik 31">
            <a:extLst>
              <a:ext uri="{FF2B5EF4-FFF2-40B4-BE49-F238E27FC236}">
                <a16:creationId xmlns:a16="http://schemas.microsoft.com/office/drawing/2014/main" id="{98CD520B-B465-7A6D-37C4-8A060446902D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4C4684B3-A8D3-6A9A-C264-95DFAD1C3FCE}"/>
              </a:ext>
            </a:extLst>
          </p:cNvPr>
          <p:cNvSpPr/>
          <p:nvPr/>
        </p:nvSpPr>
        <p:spPr>
          <a:xfrm>
            <a:off x="9300014" y="2633978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336" y="722376"/>
            <a:ext cx="8870656" cy="764982"/>
          </a:xfrm>
        </p:spPr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221992"/>
            <a:ext cx="8284464" cy="3986784"/>
          </a:xfrm>
        </p:spPr>
        <p:txBody>
          <a:bodyPr rtlCol="0"/>
          <a:lstStyle>
            <a:defPPr>
              <a:defRPr lang="hr-HR"/>
            </a:def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id="{CC1E68FE-16F1-5C98-AEF6-0EAB9EA632CA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40" name="Rezervirano mjesto za podnožje 39">
            <a:extLst>
              <a:ext uri="{FF2B5EF4-FFF2-40B4-BE49-F238E27FC236}">
                <a16:creationId xmlns:a16="http://schemas.microsoft.com/office/drawing/2014/main" id="{8727F01E-45EF-F70F-2A04-1EA69A2463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41" name="Rezervirano mjesto za broj slajda 40">
            <a:extLst>
              <a:ext uri="{FF2B5EF4-FFF2-40B4-BE49-F238E27FC236}">
                <a16:creationId xmlns:a16="http://schemas.microsoft.com/office/drawing/2014/main" id="{C388A650-32E8-11EC-26EE-D260D1953D5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313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s cita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fika 76">
            <a:extLst>
              <a:ext uri="{FF2B5EF4-FFF2-40B4-BE49-F238E27FC236}">
                <a16:creationId xmlns:a16="http://schemas.microsoft.com/office/drawing/2014/main" id="{527CC80A-3410-5824-B06B-C4176A6BF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145" t="-169" r="45423" b="28675"/>
          <a:stretch/>
        </p:blipFill>
        <p:spPr>
          <a:xfrm>
            <a:off x="-1" y="3467101"/>
            <a:ext cx="12192001" cy="3390899"/>
          </a:xfrm>
          <a:custGeom>
            <a:avLst/>
            <a:gdLst>
              <a:gd name="connsiteX0" fmla="*/ 0 w 12192001"/>
              <a:gd name="connsiteY0" fmla="*/ 0 h 3390899"/>
              <a:gd name="connsiteX1" fmla="*/ 12192001 w 12192001"/>
              <a:gd name="connsiteY1" fmla="*/ 0 h 3390899"/>
              <a:gd name="connsiteX2" fmla="*/ 12192001 w 12192001"/>
              <a:gd name="connsiteY2" fmla="*/ 2324100 h 3390899"/>
              <a:gd name="connsiteX3" fmla="*/ 12192001 w 12192001"/>
              <a:gd name="connsiteY3" fmla="*/ 3390899 h 3390899"/>
              <a:gd name="connsiteX4" fmla="*/ 0 w 12192001"/>
              <a:gd name="connsiteY4" fmla="*/ 3390899 h 339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3390899">
                <a:moveTo>
                  <a:pt x="0" y="0"/>
                </a:moveTo>
                <a:lnTo>
                  <a:pt x="12192001" y="0"/>
                </a:lnTo>
                <a:lnTo>
                  <a:pt x="12192001" y="2324100"/>
                </a:lnTo>
                <a:lnTo>
                  <a:pt x="12192001" y="3390899"/>
                </a:lnTo>
                <a:lnTo>
                  <a:pt x="0" y="3390899"/>
                </a:lnTo>
                <a:close/>
              </a:path>
            </a:pathLst>
          </a:custGeom>
        </p:spPr>
      </p:pic>
      <p:sp>
        <p:nvSpPr>
          <p:cNvPr id="53" name="Naslov 1">
            <a:extLst>
              <a:ext uri="{FF2B5EF4-FFF2-40B4-BE49-F238E27FC236}">
                <a16:creationId xmlns:a16="http://schemas.microsoft.com/office/drawing/2014/main" id="{CB607447-86F1-863F-176B-E0B78D24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16152"/>
            <a:ext cx="8951976" cy="3191256"/>
          </a:xfrm>
        </p:spPr>
        <p:txBody>
          <a:bodyPr rtlCol="0" anchor="t">
            <a:noAutofit/>
          </a:bodyPr>
          <a:lstStyle>
            <a:lvl1pPr>
              <a:defRPr lang="hr-HR" sz="5500"/>
            </a:lvl1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67" name="Grafika 12">
            <a:extLst>
              <a:ext uri="{FF2B5EF4-FFF2-40B4-BE49-F238E27FC236}">
                <a16:creationId xmlns:a16="http://schemas.microsoft.com/office/drawing/2014/main" id="{E5105AB7-2E65-757B-FF2B-CFE19C5C87B7}"/>
              </a:ext>
            </a:extLst>
          </p:cNvPr>
          <p:cNvSpPr/>
          <p:nvPr userDrawn="1"/>
        </p:nvSpPr>
        <p:spPr>
          <a:xfrm rot="5400000" flipV="1">
            <a:off x="8634864" y="3426822"/>
            <a:ext cx="6355080" cy="2810"/>
          </a:xfrm>
          <a:custGeom>
            <a:avLst/>
            <a:gdLst>
              <a:gd name="connsiteX0" fmla="*/ 13912003 w 13911910"/>
              <a:gd name="connsiteY0" fmla="*/ 95 h 2810"/>
              <a:gd name="connsiteX1" fmla="*/ 93 w 13911910"/>
              <a:gd name="connsiteY1" fmla="*/ 95 h 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11910" h="2810">
                <a:moveTo>
                  <a:pt x="13912003" y="95"/>
                </a:moveTo>
                <a:lnTo>
                  <a:pt x="93" y="95"/>
                </a:lnTo>
              </a:path>
            </a:pathLst>
          </a:custGeom>
          <a:noFill/>
          <a:ln w="508812" cap="sq">
            <a:solidFill>
              <a:schemeClr val="accent3">
                <a:alpha val="84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59" name="Grafika 12">
            <a:extLst>
              <a:ext uri="{FF2B5EF4-FFF2-40B4-BE49-F238E27FC236}">
                <a16:creationId xmlns:a16="http://schemas.microsoft.com/office/drawing/2014/main" id="{ECA42036-662E-03F7-941F-EDA42BEA5EDE}"/>
              </a:ext>
            </a:extLst>
          </p:cNvPr>
          <p:cNvSpPr/>
          <p:nvPr userDrawn="1"/>
        </p:nvSpPr>
        <p:spPr>
          <a:xfrm rot="5400000" flipV="1">
            <a:off x="7913504" y="3426822"/>
            <a:ext cx="6355080" cy="2810"/>
          </a:xfrm>
          <a:custGeom>
            <a:avLst/>
            <a:gdLst>
              <a:gd name="connsiteX0" fmla="*/ 13912003 w 13911910"/>
              <a:gd name="connsiteY0" fmla="*/ 95 h 2810"/>
              <a:gd name="connsiteX1" fmla="*/ 93 w 13911910"/>
              <a:gd name="connsiteY1" fmla="*/ 95 h 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11910" h="2810">
                <a:moveTo>
                  <a:pt x="13912003" y="95"/>
                </a:moveTo>
                <a:lnTo>
                  <a:pt x="93" y="95"/>
                </a:lnTo>
              </a:path>
            </a:pathLst>
          </a:custGeom>
          <a:noFill/>
          <a:ln w="508812" cap="sq">
            <a:solidFill>
              <a:schemeClr val="accent3">
                <a:alpha val="84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9" name="Prostoručni oblik 47">
            <a:extLst>
              <a:ext uri="{FF2B5EF4-FFF2-40B4-BE49-F238E27FC236}">
                <a16:creationId xmlns:a16="http://schemas.microsoft.com/office/drawing/2014/main" id="{B90A79D3-C4F3-1056-F590-BFED7F28BC72}"/>
              </a:ext>
            </a:extLst>
          </p:cNvPr>
          <p:cNvSpPr/>
          <p:nvPr/>
        </p:nvSpPr>
        <p:spPr>
          <a:xfrm>
            <a:off x="685799" y="5342013"/>
            <a:ext cx="2157098" cy="1515987"/>
          </a:xfrm>
          <a:custGeom>
            <a:avLst/>
            <a:gdLst>
              <a:gd name="connsiteX0" fmla="*/ 1078549 w 2157098"/>
              <a:gd name="connsiteY0" fmla="*/ 0 h 1515987"/>
              <a:gd name="connsiteX1" fmla="*/ 2157098 w 2157098"/>
              <a:gd name="connsiteY1" fmla="*/ 1078549 h 1515987"/>
              <a:gd name="connsiteX2" fmla="*/ 2072340 w 2157098"/>
              <a:gd name="connsiteY2" fmla="*/ 1498369 h 1515987"/>
              <a:gd name="connsiteX3" fmla="*/ 2062778 w 2157098"/>
              <a:gd name="connsiteY3" fmla="*/ 1515987 h 1515987"/>
              <a:gd name="connsiteX4" fmla="*/ 94321 w 2157098"/>
              <a:gd name="connsiteY4" fmla="*/ 1515987 h 1515987"/>
              <a:gd name="connsiteX5" fmla="*/ 84758 w 2157098"/>
              <a:gd name="connsiteY5" fmla="*/ 1498369 h 1515987"/>
              <a:gd name="connsiteX6" fmla="*/ 0 w 2157098"/>
              <a:gd name="connsiteY6" fmla="*/ 1078549 h 1515987"/>
              <a:gd name="connsiteX7" fmla="*/ 1078549 w 2157098"/>
              <a:gd name="connsiteY7" fmla="*/ 0 h 151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7098" h="1515987">
                <a:moveTo>
                  <a:pt x="1078549" y="0"/>
                </a:moveTo>
                <a:cubicBezTo>
                  <a:pt x="1674215" y="0"/>
                  <a:pt x="2157098" y="482883"/>
                  <a:pt x="2157098" y="1078549"/>
                </a:cubicBezTo>
                <a:cubicBezTo>
                  <a:pt x="2157098" y="1227466"/>
                  <a:pt x="2126918" y="1369333"/>
                  <a:pt x="2072340" y="1498369"/>
                </a:cubicBezTo>
                <a:lnTo>
                  <a:pt x="2062778" y="1515987"/>
                </a:lnTo>
                <a:lnTo>
                  <a:pt x="94321" y="1515987"/>
                </a:lnTo>
                <a:lnTo>
                  <a:pt x="84758" y="1498369"/>
                </a:lnTo>
                <a:cubicBezTo>
                  <a:pt x="30180" y="1369333"/>
                  <a:pt x="0" y="1227466"/>
                  <a:pt x="0" y="1078549"/>
                </a:cubicBezTo>
                <a:cubicBezTo>
                  <a:pt x="0" y="482883"/>
                  <a:pt x="482883" y="0"/>
                  <a:pt x="1078549" y="0"/>
                </a:cubicBezTo>
                <a:close/>
              </a:path>
            </a:pathLst>
          </a:custGeom>
          <a:solidFill>
            <a:schemeClr val="accent4">
              <a:alpha val="832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31FFE4B3-23C8-22B1-E231-C5753166B687}"/>
              </a:ext>
            </a:extLst>
          </p:cNvPr>
          <p:cNvSpPr/>
          <p:nvPr/>
        </p:nvSpPr>
        <p:spPr>
          <a:xfrm>
            <a:off x="10905848" y="1063062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pic>
        <p:nvPicPr>
          <p:cNvPr id="26" name="Grafika 25" hidden="1">
            <a:extLst>
              <a:ext uri="{FF2B5EF4-FFF2-40B4-BE49-F238E27FC236}">
                <a16:creationId xmlns:a16="http://schemas.microsoft.com/office/drawing/2014/main" id="{422E8005-83A8-3555-6EFB-842E78C62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62"/>
          <a:stretch/>
        </p:blipFill>
        <p:spPr>
          <a:xfrm>
            <a:off x="-6187440" y="1779373"/>
            <a:ext cx="20888725" cy="4583992"/>
          </a:xfrm>
          <a:custGeom>
            <a:avLst/>
            <a:gdLst>
              <a:gd name="connsiteX0" fmla="*/ 6153662 w 20854947"/>
              <a:gd name="connsiteY0" fmla="*/ 0 h 4583992"/>
              <a:gd name="connsiteX1" fmla="*/ 20854947 w 20854947"/>
              <a:gd name="connsiteY1" fmla="*/ 0 h 4583992"/>
              <a:gd name="connsiteX2" fmla="*/ 20854947 w 20854947"/>
              <a:gd name="connsiteY2" fmla="*/ 2190264 h 4583992"/>
              <a:gd name="connsiteX3" fmla="*/ 18345663 w 20854947"/>
              <a:gd name="connsiteY3" fmla="*/ 2190264 h 4583992"/>
              <a:gd name="connsiteX4" fmla="*/ 18345663 w 20854947"/>
              <a:gd name="connsiteY4" fmla="*/ 4583992 h 4583992"/>
              <a:gd name="connsiteX5" fmla="*/ 0 w 20854947"/>
              <a:gd name="connsiteY5" fmla="*/ 4583992 h 4583992"/>
              <a:gd name="connsiteX6" fmla="*/ 0 w 20854947"/>
              <a:gd name="connsiteY6" fmla="*/ 4313374 h 4583992"/>
              <a:gd name="connsiteX7" fmla="*/ 6153662 w 20854947"/>
              <a:gd name="connsiteY7" fmla="*/ 4313374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54947" h="4583992">
                <a:moveTo>
                  <a:pt x="6153662" y="0"/>
                </a:moveTo>
                <a:lnTo>
                  <a:pt x="20854947" y="0"/>
                </a:lnTo>
                <a:lnTo>
                  <a:pt x="20854947" y="2190264"/>
                </a:lnTo>
                <a:lnTo>
                  <a:pt x="18345663" y="2190264"/>
                </a:lnTo>
                <a:lnTo>
                  <a:pt x="18345663" y="4583992"/>
                </a:lnTo>
                <a:lnTo>
                  <a:pt x="0" y="4583992"/>
                </a:lnTo>
                <a:lnTo>
                  <a:pt x="0" y="4313374"/>
                </a:lnTo>
                <a:lnTo>
                  <a:pt x="6153662" y="4313374"/>
                </a:lnTo>
                <a:close/>
              </a:path>
            </a:pathLst>
          </a:custGeom>
        </p:spPr>
      </p:pic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4581144"/>
            <a:ext cx="6510528" cy="365760"/>
          </a:xfrm>
        </p:spPr>
        <p:txBody>
          <a:bodyPr rtlCol="0">
            <a:normAutofit/>
          </a:bodyPr>
          <a:lstStyle>
            <a:lvl1pPr marL="0" indent="0">
              <a:buNone/>
              <a:defRPr lang="hr-HR" sz="1800">
                <a:solidFill>
                  <a:schemeClr val="tx1"/>
                </a:solidFill>
              </a:defRPr>
            </a:lvl1pPr>
            <a:lvl2pPr marL="457200" indent="0">
              <a:buNone/>
              <a:defRPr lang="hr-H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hr-H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hr-H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79" name="Elipsa 78">
            <a:extLst>
              <a:ext uri="{FF2B5EF4-FFF2-40B4-BE49-F238E27FC236}">
                <a16:creationId xmlns:a16="http://schemas.microsoft.com/office/drawing/2014/main" id="{76D8E3E3-8A4C-591F-3DAB-1D6E46AA4DB9}"/>
              </a:ext>
            </a:extLst>
          </p:cNvPr>
          <p:cNvSpPr/>
          <p:nvPr userDrawn="1"/>
        </p:nvSpPr>
        <p:spPr>
          <a:xfrm>
            <a:off x="11626517" y="1063062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726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 –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4EA91DE6-3A10-8EDA-34AB-D931B1792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116"/>
          <a:stretch>
            <a:fillRect/>
          </a:stretch>
        </p:blipFill>
        <p:spPr>
          <a:xfrm rot="5400000" flipH="1">
            <a:off x="9476084" y="1778851"/>
            <a:ext cx="4393983" cy="773351"/>
          </a:xfrm>
          <a:custGeom>
            <a:avLst/>
            <a:gdLst>
              <a:gd name="connsiteX0" fmla="*/ 4393983 w 4393983"/>
              <a:gd name="connsiteY0" fmla="*/ 773351 h 773351"/>
              <a:gd name="connsiteX1" fmla="*/ 4393983 w 4393983"/>
              <a:gd name="connsiteY1" fmla="*/ 0 h 773351"/>
              <a:gd name="connsiteX2" fmla="*/ 0 w 4393983"/>
              <a:gd name="connsiteY2" fmla="*/ 0 h 773351"/>
              <a:gd name="connsiteX3" fmla="*/ 0 w 4393983"/>
              <a:gd name="connsiteY3" fmla="*/ 773351 h 77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3983" h="773351">
                <a:moveTo>
                  <a:pt x="4393983" y="773351"/>
                </a:moveTo>
                <a:lnTo>
                  <a:pt x="4393983" y="0"/>
                </a:lnTo>
                <a:lnTo>
                  <a:pt x="0" y="0"/>
                </a:lnTo>
                <a:lnTo>
                  <a:pt x="0" y="773351"/>
                </a:lnTo>
                <a:close/>
              </a:path>
            </a:pathLst>
          </a:custGeom>
        </p:spPr>
      </p:pic>
      <p:sp>
        <p:nvSpPr>
          <p:cNvPr id="77" name="Pravokutnik 76">
            <a:extLst>
              <a:ext uri="{FF2B5EF4-FFF2-40B4-BE49-F238E27FC236}">
                <a16:creationId xmlns:a16="http://schemas.microsoft.com/office/drawing/2014/main" id="{06608174-ED17-1D4B-48DF-EA532646C797}"/>
              </a:ext>
            </a:extLst>
          </p:cNvPr>
          <p:cNvSpPr/>
          <p:nvPr userDrawn="1"/>
        </p:nvSpPr>
        <p:spPr>
          <a:xfrm>
            <a:off x="732271" y="723899"/>
            <a:ext cx="10727977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75" name="Naslov 74">
            <a:extLst>
              <a:ext uri="{FF2B5EF4-FFF2-40B4-BE49-F238E27FC236}">
                <a16:creationId xmlns:a16="http://schemas.microsoft.com/office/drawing/2014/main" id="{45C7CFA5-6EFF-944C-B5AF-96795687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79" name="Pravokutnik 78">
            <a:extLst>
              <a:ext uri="{FF2B5EF4-FFF2-40B4-BE49-F238E27FC236}">
                <a16:creationId xmlns:a16="http://schemas.microsoft.com/office/drawing/2014/main" id="{941AE0A6-2671-E79C-548D-3AA4D5D9CB11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cxnSp>
        <p:nvCxnSpPr>
          <p:cNvPr id="81" name="Ravni poveznik 80">
            <a:extLst>
              <a:ext uri="{FF2B5EF4-FFF2-40B4-BE49-F238E27FC236}">
                <a16:creationId xmlns:a16="http://schemas.microsoft.com/office/drawing/2014/main" id="{42152D0E-B03D-CC17-D0CC-650AE3953FCF}"/>
              </a:ext>
            </a:extLst>
          </p:cNvPr>
          <p:cNvCxnSpPr>
            <a:cxnSpLocks/>
          </p:cNvCxnSpPr>
          <p:nvPr userDrawn="1"/>
        </p:nvCxnSpPr>
        <p:spPr>
          <a:xfrm>
            <a:off x="1655064" y="722376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rafika 82">
            <a:extLst>
              <a:ext uri="{FF2B5EF4-FFF2-40B4-BE49-F238E27FC236}">
                <a16:creationId xmlns:a16="http://schemas.microsoft.com/office/drawing/2014/main" id="{65438DF6-6622-6EE4-F01A-D199CAE96D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498771">
            <a:off x="868523" y="778989"/>
            <a:ext cx="660389" cy="660389"/>
          </a:xfrm>
          <a:prstGeom prst="rect">
            <a:avLst/>
          </a:prstGeom>
        </p:spPr>
      </p:pic>
      <p:cxnSp>
        <p:nvCxnSpPr>
          <p:cNvPr id="85" name="Ravni poveznik 84">
            <a:extLst>
              <a:ext uri="{FF2B5EF4-FFF2-40B4-BE49-F238E27FC236}">
                <a16:creationId xmlns:a16="http://schemas.microsoft.com/office/drawing/2014/main" id="{9712EE3B-E131-C405-FCA7-8263094DF01B}"/>
              </a:ext>
            </a:extLst>
          </p:cNvPr>
          <p:cNvCxnSpPr>
            <a:cxnSpLocks/>
          </p:cNvCxnSpPr>
          <p:nvPr userDrawn="1"/>
        </p:nvCxnSpPr>
        <p:spPr>
          <a:xfrm>
            <a:off x="2593735" y="718779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a 10">
            <a:extLst>
              <a:ext uri="{FF2B5EF4-FFF2-40B4-BE49-F238E27FC236}">
                <a16:creationId xmlns:a16="http://schemas.microsoft.com/office/drawing/2014/main" id="{3A3CEC7E-9097-B8E8-85C0-CDDB2AE614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956"/>
          <a:stretch>
            <a:fillRect/>
          </a:stretch>
        </p:blipFill>
        <p:spPr>
          <a:xfrm>
            <a:off x="6471911" y="2707661"/>
            <a:ext cx="5744279" cy="766881"/>
          </a:xfrm>
          <a:custGeom>
            <a:avLst/>
            <a:gdLst>
              <a:gd name="connsiteX0" fmla="*/ 0 w 5744279"/>
              <a:gd name="connsiteY0" fmla="*/ 0 h 766881"/>
              <a:gd name="connsiteX1" fmla="*/ 5744279 w 5744279"/>
              <a:gd name="connsiteY1" fmla="*/ 0 h 766881"/>
              <a:gd name="connsiteX2" fmla="*/ 5744279 w 5744279"/>
              <a:gd name="connsiteY2" fmla="*/ 766881 h 766881"/>
              <a:gd name="connsiteX3" fmla="*/ 0 w 5744279"/>
              <a:gd name="connsiteY3" fmla="*/ 766881 h 76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4279" h="766881">
                <a:moveTo>
                  <a:pt x="0" y="0"/>
                </a:moveTo>
                <a:lnTo>
                  <a:pt x="5744279" y="0"/>
                </a:lnTo>
                <a:lnTo>
                  <a:pt x="5744279" y="766881"/>
                </a:lnTo>
                <a:lnTo>
                  <a:pt x="0" y="766881"/>
                </a:lnTo>
                <a:close/>
              </a:path>
            </a:pathLst>
          </a:cu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96DCF26E-2BB7-CA60-73C4-CC02E6B54E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5255"/>
          <a:stretch>
            <a:fillRect/>
          </a:stretch>
        </p:blipFill>
        <p:spPr>
          <a:xfrm>
            <a:off x="-50829" y="2707661"/>
            <a:ext cx="5240777" cy="766881"/>
          </a:xfrm>
          <a:custGeom>
            <a:avLst/>
            <a:gdLst>
              <a:gd name="connsiteX0" fmla="*/ 0 w 5240777"/>
              <a:gd name="connsiteY0" fmla="*/ 0 h 766881"/>
              <a:gd name="connsiteX1" fmla="*/ 5240777 w 5240777"/>
              <a:gd name="connsiteY1" fmla="*/ 0 h 766881"/>
              <a:gd name="connsiteX2" fmla="*/ 5240777 w 5240777"/>
              <a:gd name="connsiteY2" fmla="*/ 766881 h 766881"/>
              <a:gd name="connsiteX3" fmla="*/ 0 w 5240777"/>
              <a:gd name="connsiteY3" fmla="*/ 766881 h 76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0777" h="766881">
                <a:moveTo>
                  <a:pt x="0" y="0"/>
                </a:moveTo>
                <a:lnTo>
                  <a:pt x="5240777" y="0"/>
                </a:lnTo>
                <a:lnTo>
                  <a:pt x="5240777" y="766881"/>
                </a:lnTo>
                <a:lnTo>
                  <a:pt x="0" y="766881"/>
                </a:lnTo>
                <a:close/>
              </a:path>
            </a:pathLst>
          </a:custGeom>
        </p:spPr>
      </p:pic>
      <p:sp>
        <p:nvSpPr>
          <p:cNvPr id="15" name="Elipsa 14">
            <a:extLst>
              <a:ext uri="{FF2B5EF4-FFF2-40B4-BE49-F238E27FC236}">
                <a16:creationId xmlns:a16="http://schemas.microsoft.com/office/drawing/2014/main" id="{70074BFB-1FF4-E27D-E273-B30A1A926B24}"/>
              </a:ext>
            </a:extLst>
          </p:cNvPr>
          <p:cNvSpPr/>
          <p:nvPr userDrawn="1"/>
        </p:nvSpPr>
        <p:spPr>
          <a:xfrm>
            <a:off x="4032611" y="2039801"/>
            <a:ext cx="1989036" cy="19890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B714380A-B062-A581-202E-A9250F901047}"/>
              </a:ext>
            </a:extLst>
          </p:cNvPr>
          <p:cNvSpPr/>
          <p:nvPr userDrawn="1"/>
        </p:nvSpPr>
        <p:spPr>
          <a:xfrm>
            <a:off x="6170354" y="2039801"/>
            <a:ext cx="1989036" cy="19890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172440E0-AFFD-74CD-6BF4-1208AAECF546}"/>
              </a:ext>
            </a:extLst>
          </p:cNvPr>
          <p:cNvSpPr/>
          <p:nvPr userDrawn="1"/>
        </p:nvSpPr>
        <p:spPr>
          <a:xfrm>
            <a:off x="6170354" y="4362518"/>
            <a:ext cx="1989036" cy="19890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9DF24E9A-60F5-6DAB-FE7A-37F79F6F9AA9}"/>
              </a:ext>
            </a:extLst>
          </p:cNvPr>
          <p:cNvSpPr/>
          <p:nvPr userDrawn="1"/>
        </p:nvSpPr>
        <p:spPr>
          <a:xfrm>
            <a:off x="4032612" y="4362518"/>
            <a:ext cx="1989036" cy="1989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23" name="Prostoručni oblik 16">
            <a:extLst>
              <a:ext uri="{FF2B5EF4-FFF2-40B4-BE49-F238E27FC236}">
                <a16:creationId xmlns:a16="http://schemas.microsoft.com/office/drawing/2014/main" id="{E4234E63-55EE-8BC8-D5B8-C9346AA39037}"/>
              </a:ext>
            </a:extLst>
          </p:cNvPr>
          <p:cNvSpPr/>
          <p:nvPr userDrawn="1"/>
        </p:nvSpPr>
        <p:spPr>
          <a:xfrm>
            <a:off x="624057" y="4000974"/>
            <a:ext cx="4046047" cy="1354794"/>
          </a:xfrm>
          <a:custGeom>
            <a:avLst/>
            <a:gdLst>
              <a:gd name="connsiteX0" fmla="*/ 0 w 4046047"/>
              <a:gd name="connsiteY0" fmla="*/ 0 h 1354794"/>
              <a:gd name="connsiteX1" fmla="*/ 4046047 w 4046047"/>
              <a:gd name="connsiteY1" fmla="*/ 530971 h 1354794"/>
              <a:gd name="connsiteX2" fmla="*/ 4046047 w 4046047"/>
              <a:gd name="connsiteY2" fmla="*/ 1354794 h 1354794"/>
              <a:gd name="connsiteX3" fmla="*/ 620191 w 4046047"/>
              <a:gd name="connsiteY3" fmla="*/ 1354794 h 1354794"/>
              <a:gd name="connsiteX4" fmla="*/ 0 w 4046047"/>
              <a:gd name="connsiteY4" fmla="*/ 783283 h 1354794"/>
              <a:gd name="connsiteX0" fmla="*/ 4046047 w 4137487"/>
              <a:gd name="connsiteY0" fmla="*/ 530971 h 1354794"/>
              <a:gd name="connsiteX1" fmla="*/ 4046047 w 4137487"/>
              <a:gd name="connsiteY1" fmla="*/ 1354794 h 1354794"/>
              <a:gd name="connsiteX2" fmla="*/ 620191 w 4137487"/>
              <a:gd name="connsiteY2" fmla="*/ 1354794 h 1354794"/>
              <a:gd name="connsiteX3" fmla="*/ 0 w 4137487"/>
              <a:gd name="connsiteY3" fmla="*/ 783283 h 1354794"/>
              <a:gd name="connsiteX4" fmla="*/ 0 w 4137487"/>
              <a:gd name="connsiteY4" fmla="*/ 0 h 1354794"/>
              <a:gd name="connsiteX5" fmla="*/ 4137487 w 4137487"/>
              <a:gd name="connsiteY5" fmla="*/ 622411 h 1354794"/>
              <a:gd name="connsiteX0" fmla="*/ 4046047 w 4137487"/>
              <a:gd name="connsiteY0" fmla="*/ 1354794 h 1354794"/>
              <a:gd name="connsiteX1" fmla="*/ 620191 w 4137487"/>
              <a:gd name="connsiteY1" fmla="*/ 1354794 h 1354794"/>
              <a:gd name="connsiteX2" fmla="*/ 0 w 4137487"/>
              <a:gd name="connsiteY2" fmla="*/ 783283 h 1354794"/>
              <a:gd name="connsiteX3" fmla="*/ 0 w 4137487"/>
              <a:gd name="connsiteY3" fmla="*/ 0 h 1354794"/>
              <a:gd name="connsiteX4" fmla="*/ 4137487 w 4137487"/>
              <a:gd name="connsiteY4" fmla="*/ 622411 h 1354794"/>
              <a:gd name="connsiteX0" fmla="*/ 4046047 w 4046047"/>
              <a:gd name="connsiteY0" fmla="*/ 1354794 h 1354794"/>
              <a:gd name="connsiteX1" fmla="*/ 620191 w 4046047"/>
              <a:gd name="connsiteY1" fmla="*/ 1354794 h 1354794"/>
              <a:gd name="connsiteX2" fmla="*/ 0 w 4046047"/>
              <a:gd name="connsiteY2" fmla="*/ 783283 h 1354794"/>
              <a:gd name="connsiteX3" fmla="*/ 0 w 4046047"/>
              <a:gd name="connsiteY3" fmla="*/ 0 h 13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6047" h="1354794">
                <a:moveTo>
                  <a:pt x="4046047" y="1354794"/>
                </a:moveTo>
                <a:lnTo>
                  <a:pt x="620191" y="1354794"/>
                </a:lnTo>
                <a:cubicBezTo>
                  <a:pt x="277669" y="1354794"/>
                  <a:pt x="0" y="1098920"/>
                  <a:pt x="0" y="783283"/>
                </a:cubicBezTo>
                <a:lnTo>
                  <a:pt x="0" y="0"/>
                </a:lnTo>
              </a:path>
            </a:pathLst>
          </a:custGeom>
          <a:noFill/>
          <a:ln w="762000" cap="rnd" cmpd="sng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3529188"/>
                      <a:gd name="connsiteY0" fmla="*/ 588210 h 5854720"/>
                      <a:gd name="connsiteX1" fmla="*/ 588210 w 3529188"/>
                      <a:gd name="connsiteY1" fmla="*/ 0 h 5854720"/>
                      <a:gd name="connsiteX2" fmla="*/ 1223457 w 3529188"/>
                      <a:gd name="connsiteY2" fmla="*/ 0 h 5854720"/>
                      <a:gd name="connsiteX3" fmla="*/ 1788122 w 3529188"/>
                      <a:gd name="connsiteY3" fmla="*/ 0 h 5854720"/>
                      <a:gd name="connsiteX4" fmla="*/ 2329258 w 3529188"/>
                      <a:gd name="connsiteY4" fmla="*/ 0 h 5854720"/>
                      <a:gd name="connsiteX5" fmla="*/ 2940978 w 3529188"/>
                      <a:gd name="connsiteY5" fmla="*/ 0 h 5854720"/>
                      <a:gd name="connsiteX6" fmla="*/ 3529188 w 3529188"/>
                      <a:gd name="connsiteY6" fmla="*/ 588210 h 5854720"/>
                      <a:gd name="connsiteX7" fmla="*/ 3529188 w 3529188"/>
                      <a:gd name="connsiteY7" fmla="*/ 1172998 h 5854720"/>
                      <a:gd name="connsiteX8" fmla="*/ 3529188 w 3529188"/>
                      <a:gd name="connsiteY8" fmla="*/ 1851351 h 5854720"/>
                      <a:gd name="connsiteX9" fmla="*/ 3529188 w 3529188"/>
                      <a:gd name="connsiteY9" fmla="*/ 2295790 h 5854720"/>
                      <a:gd name="connsiteX10" fmla="*/ 3529188 w 3529188"/>
                      <a:gd name="connsiteY10" fmla="*/ 2880577 h 5854720"/>
                      <a:gd name="connsiteX11" fmla="*/ 3529188 w 3529188"/>
                      <a:gd name="connsiteY11" fmla="*/ 3465365 h 5854720"/>
                      <a:gd name="connsiteX12" fmla="*/ 3529188 w 3529188"/>
                      <a:gd name="connsiteY12" fmla="*/ 4003369 h 5854720"/>
                      <a:gd name="connsiteX13" fmla="*/ 3529188 w 3529188"/>
                      <a:gd name="connsiteY13" fmla="*/ 4681723 h 5854720"/>
                      <a:gd name="connsiteX14" fmla="*/ 3529188 w 3529188"/>
                      <a:gd name="connsiteY14" fmla="*/ 5266510 h 5854720"/>
                      <a:gd name="connsiteX15" fmla="*/ 2940978 w 3529188"/>
                      <a:gd name="connsiteY15" fmla="*/ 5854720 h 5854720"/>
                      <a:gd name="connsiteX16" fmla="*/ 2329258 w 3529188"/>
                      <a:gd name="connsiteY16" fmla="*/ 5854720 h 5854720"/>
                      <a:gd name="connsiteX17" fmla="*/ 1741066 w 3529188"/>
                      <a:gd name="connsiteY17" fmla="*/ 5854720 h 5854720"/>
                      <a:gd name="connsiteX18" fmla="*/ 1223457 w 3529188"/>
                      <a:gd name="connsiteY18" fmla="*/ 5854720 h 5854720"/>
                      <a:gd name="connsiteX19" fmla="*/ 588210 w 3529188"/>
                      <a:gd name="connsiteY19" fmla="*/ 5854720 h 5854720"/>
                      <a:gd name="connsiteX20" fmla="*/ 0 w 3529188"/>
                      <a:gd name="connsiteY20" fmla="*/ 5266510 h 5854720"/>
                      <a:gd name="connsiteX21" fmla="*/ 0 w 3529188"/>
                      <a:gd name="connsiteY21" fmla="*/ 4728506 h 5854720"/>
                      <a:gd name="connsiteX22" fmla="*/ 0 w 3529188"/>
                      <a:gd name="connsiteY22" fmla="*/ 4143718 h 5854720"/>
                      <a:gd name="connsiteX23" fmla="*/ 0 w 3529188"/>
                      <a:gd name="connsiteY23" fmla="*/ 3699280 h 5854720"/>
                      <a:gd name="connsiteX24" fmla="*/ 0 w 3529188"/>
                      <a:gd name="connsiteY24" fmla="*/ 3254841 h 5854720"/>
                      <a:gd name="connsiteX25" fmla="*/ 0 w 3529188"/>
                      <a:gd name="connsiteY25" fmla="*/ 2670054 h 5854720"/>
                      <a:gd name="connsiteX26" fmla="*/ 0 w 3529188"/>
                      <a:gd name="connsiteY26" fmla="*/ 2178832 h 5854720"/>
                      <a:gd name="connsiteX27" fmla="*/ 0 w 3529188"/>
                      <a:gd name="connsiteY27" fmla="*/ 1547262 h 5854720"/>
                      <a:gd name="connsiteX28" fmla="*/ 0 w 3529188"/>
                      <a:gd name="connsiteY28" fmla="*/ 588210 h 585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29188" h="5854720" extrusionOk="0">
                        <a:moveTo>
                          <a:pt x="0" y="588210"/>
                        </a:moveTo>
                        <a:cubicBezTo>
                          <a:pt x="-21018" y="250387"/>
                          <a:pt x="217110" y="17355"/>
                          <a:pt x="588210" y="0"/>
                        </a:cubicBezTo>
                        <a:cubicBezTo>
                          <a:pt x="876112" y="-19041"/>
                          <a:pt x="1081758" y="40565"/>
                          <a:pt x="1223457" y="0"/>
                        </a:cubicBezTo>
                        <a:cubicBezTo>
                          <a:pt x="1365156" y="-40565"/>
                          <a:pt x="1510790" y="32361"/>
                          <a:pt x="1788122" y="0"/>
                        </a:cubicBezTo>
                        <a:cubicBezTo>
                          <a:pt x="2065454" y="-32361"/>
                          <a:pt x="2196286" y="39632"/>
                          <a:pt x="2329258" y="0"/>
                        </a:cubicBezTo>
                        <a:cubicBezTo>
                          <a:pt x="2462230" y="-39632"/>
                          <a:pt x="2683114" y="2257"/>
                          <a:pt x="2940978" y="0"/>
                        </a:cubicBezTo>
                        <a:cubicBezTo>
                          <a:pt x="3297966" y="-66121"/>
                          <a:pt x="3475164" y="255078"/>
                          <a:pt x="3529188" y="588210"/>
                        </a:cubicBezTo>
                        <a:cubicBezTo>
                          <a:pt x="3574272" y="863780"/>
                          <a:pt x="3523626" y="966106"/>
                          <a:pt x="3529188" y="1172998"/>
                        </a:cubicBezTo>
                        <a:cubicBezTo>
                          <a:pt x="3534750" y="1379890"/>
                          <a:pt x="3465933" y="1644977"/>
                          <a:pt x="3529188" y="1851351"/>
                        </a:cubicBezTo>
                        <a:cubicBezTo>
                          <a:pt x="3592443" y="2057725"/>
                          <a:pt x="3511454" y="2169708"/>
                          <a:pt x="3529188" y="2295790"/>
                        </a:cubicBezTo>
                        <a:cubicBezTo>
                          <a:pt x="3546922" y="2421872"/>
                          <a:pt x="3527136" y="2693707"/>
                          <a:pt x="3529188" y="2880577"/>
                        </a:cubicBezTo>
                        <a:cubicBezTo>
                          <a:pt x="3531240" y="3067447"/>
                          <a:pt x="3482987" y="3173559"/>
                          <a:pt x="3529188" y="3465365"/>
                        </a:cubicBezTo>
                        <a:cubicBezTo>
                          <a:pt x="3575389" y="3757171"/>
                          <a:pt x="3528527" y="3785537"/>
                          <a:pt x="3529188" y="4003369"/>
                        </a:cubicBezTo>
                        <a:cubicBezTo>
                          <a:pt x="3529849" y="4221201"/>
                          <a:pt x="3513745" y="4519491"/>
                          <a:pt x="3529188" y="4681723"/>
                        </a:cubicBezTo>
                        <a:cubicBezTo>
                          <a:pt x="3544631" y="4843955"/>
                          <a:pt x="3526290" y="5077457"/>
                          <a:pt x="3529188" y="5266510"/>
                        </a:cubicBezTo>
                        <a:cubicBezTo>
                          <a:pt x="3495511" y="5596899"/>
                          <a:pt x="3239177" y="5836325"/>
                          <a:pt x="2940978" y="5854720"/>
                        </a:cubicBezTo>
                        <a:cubicBezTo>
                          <a:pt x="2728639" y="5898033"/>
                          <a:pt x="2496727" y="5784306"/>
                          <a:pt x="2329258" y="5854720"/>
                        </a:cubicBezTo>
                        <a:cubicBezTo>
                          <a:pt x="2161789" y="5925134"/>
                          <a:pt x="1866325" y="5847030"/>
                          <a:pt x="1741066" y="5854720"/>
                        </a:cubicBezTo>
                        <a:cubicBezTo>
                          <a:pt x="1615807" y="5862410"/>
                          <a:pt x="1395638" y="5831161"/>
                          <a:pt x="1223457" y="5854720"/>
                        </a:cubicBezTo>
                        <a:cubicBezTo>
                          <a:pt x="1051276" y="5878279"/>
                          <a:pt x="874717" y="5821346"/>
                          <a:pt x="588210" y="5854720"/>
                        </a:cubicBezTo>
                        <a:cubicBezTo>
                          <a:pt x="295355" y="5835736"/>
                          <a:pt x="-41219" y="5656806"/>
                          <a:pt x="0" y="5266510"/>
                        </a:cubicBezTo>
                        <a:cubicBezTo>
                          <a:pt x="-62082" y="5061492"/>
                          <a:pt x="63114" y="4919165"/>
                          <a:pt x="0" y="4728506"/>
                        </a:cubicBezTo>
                        <a:cubicBezTo>
                          <a:pt x="-63114" y="4537847"/>
                          <a:pt x="67598" y="4416595"/>
                          <a:pt x="0" y="4143718"/>
                        </a:cubicBezTo>
                        <a:cubicBezTo>
                          <a:pt x="-67598" y="3870841"/>
                          <a:pt x="47971" y="3804176"/>
                          <a:pt x="0" y="3699280"/>
                        </a:cubicBezTo>
                        <a:cubicBezTo>
                          <a:pt x="-47971" y="3594384"/>
                          <a:pt x="18838" y="3384689"/>
                          <a:pt x="0" y="3254841"/>
                        </a:cubicBezTo>
                        <a:cubicBezTo>
                          <a:pt x="-18838" y="3124993"/>
                          <a:pt x="36295" y="2896233"/>
                          <a:pt x="0" y="2670054"/>
                        </a:cubicBezTo>
                        <a:cubicBezTo>
                          <a:pt x="-36295" y="2443875"/>
                          <a:pt x="12293" y="2283397"/>
                          <a:pt x="0" y="2178832"/>
                        </a:cubicBezTo>
                        <a:cubicBezTo>
                          <a:pt x="-12293" y="2074267"/>
                          <a:pt x="42881" y="1673819"/>
                          <a:pt x="0" y="1547262"/>
                        </a:cubicBezTo>
                        <a:cubicBezTo>
                          <a:pt x="-42881" y="1420705"/>
                          <a:pt x="2387" y="914777"/>
                          <a:pt x="0" y="588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5" name="Prostoručni oblik 18">
            <a:extLst>
              <a:ext uri="{FF2B5EF4-FFF2-40B4-BE49-F238E27FC236}">
                <a16:creationId xmlns:a16="http://schemas.microsoft.com/office/drawing/2014/main" id="{9F752DEF-757A-19B9-7805-B7A70E94C5F2}"/>
              </a:ext>
            </a:extLst>
          </p:cNvPr>
          <p:cNvSpPr/>
          <p:nvPr userDrawn="1"/>
        </p:nvSpPr>
        <p:spPr>
          <a:xfrm flipH="1">
            <a:off x="544607" y="2735191"/>
            <a:ext cx="80439" cy="1697503"/>
          </a:xfrm>
          <a:custGeom>
            <a:avLst/>
            <a:gdLst>
              <a:gd name="connsiteX0" fmla="*/ 973027 w 5838044"/>
              <a:gd name="connsiteY0" fmla="*/ 0 h 7382204"/>
              <a:gd name="connsiteX1" fmla="*/ 4865018 w 5838044"/>
              <a:gd name="connsiteY1" fmla="*/ 0 h 7382204"/>
              <a:gd name="connsiteX2" fmla="*/ 5838044 w 5838044"/>
              <a:gd name="connsiteY2" fmla="*/ 973027 h 7382204"/>
              <a:gd name="connsiteX3" fmla="*/ 5838044 w 5838044"/>
              <a:gd name="connsiteY3" fmla="*/ 7382204 h 7382204"/>
              <a:gd name="connsiteX4" fmla="*/ 0 w 5838044"/>
              <a:gd name="connsiteY4" fmla="*/ 7382204 h 7382204"/>
              <a:gd name="connsiteX5" fmla="*/ 0 w 5838044"/>
              <a:gd name="connsiteY5" fmla="*/ 973027 h 7382204"/>
              <a:gd name="connsiteX6" fmla="*/ 973027 w 5838044"/>
              <a:gd name="connsiteY6" fmla="*/ 0 h 7382204"/>
              <a:gd name="connsiteX0" fmla="*/ 973027 w 5838044"/>
              <a:gd name="connsiteY0" fmla="*/ 0 h 7382204"/>
              <a:gd name="connsiteX1" fmla="*/ 4865018 w 5838044"/>
              <a:gd name="connsiteY1" fmla="*/ 0 h 7382204"/>
              <a:gd name="connsiteX2" fmla="*/ 5838044 w 5838044"/>
              <a:gd name="connsiteY2" fmla="*/ 973027 h 7382204"/>
              <a:gd name="connsiteX3" fmla="*/ 0 w 5838044"/>
              <a:gd name="connsiteY3" fmla="*/ 7382204 h 7382204"/>
              <a:gd name="connsiteX4" fmla="*/ 0 w 5838044"/>
              <a:gd name="connsiteY4" fmla="*/ 973027 h 7382204"/>
              <a:gd name="connsiteX5" fmla="*/ 973027 w 5838044"/>
              <a:gd name="connsiteY5" fmla="*/ 0 h 7382204"/>
              <a:gd name="connsiteX0" fmla="*/ 5838044 w 5929484"/>
              <a:gd name="connsiteY0" fmla="*/ 973027 h 7382204"/>
              <a:gd name="connsiteX1" fmla="*/ 0 w 5929484"/>
              <a:gd name="connsiteY1" fmla="*/ 7382204 h 7382204"/>
              <a:gd name="connsiteX2" fmla="*/ 0 w 5929484"/>
              <a:gd name="connsiteY2" fmla="*/ 973027 h 7382204"/>
              <a:gd name="connsiteX3" fmla="*/ 973027 w 5929484"/>
              <a:gd name="connsiteY3" fmla="*/ 0 h 7382204"/>
              <a:gd name="connsiteX4" fmla="*/ 4865018 w 5929484"/>
              <a:gd name="connsiteY4" fmla="*/ 0 h 7382204"/>
              <a:gd name="connsiteX5" fmla="*/ 5929484 w 5929484"/>
              <a:gd name="connsiteY5" fmla="*/ 1064467 h 7382204"/>
              <a:gd name="connsiteX0" fmla="*/ 5838044 w 5996391"/>
              <a:gd name="connsiteY0" fmla="*/ 973027 h 7382204"/>
              <a:gd name="connsiteX1" fmla="*/ 0 w 5996391"/>
              <a:gd name="connsiteY1" fmla="*/ 7382204 h 7382204"/>
              <a:gd name="connsiteX2" fmla="*/ 0 w 5996391"/>
              <a:gd name="connsiteY2" fmla="*/ 973027 h 7382204"/>
              <a:gd name="connsiteX3" fmla="*/ 973027 w 5996391"/>
              <a:gd name="connsiteY3" fmla="*/ 0 h 7382204"/>
              <a:gd name="connsiteX4" fmla="*/ 4865018 w 5996391"/>
              <a:gd name="connsiteY4" fmla="*/ 0 h 7382204"/>
              <a:gd name="connsiteX5" fmla="*/ 5996391 w 5996391"/>
              <a:gd name="connsiteY5" fmla="*/ 819140 h 7382204"/>
              <a:gd name="connsiteX0" fmla="*/ 5771136 w 5996391"/>
              <a:gd name="connsiteY0" fmla="*/ 4764441 h 7382204"/>
              <a:gd name="connsiteX1" fmla="*/ 0 w 5996391"/>
              <a:gd name="connsiteY1" fmla="*/ 7382204 h 7382204"/>
              <a:gd name="connsiteX2" fmla="*/ 0 w 5996391"/>
              <a:gd name="connsiteY2" fmla="*/ 973027 h 7382204"/>
              <a:gd name="connsiteX3" fmla="*/ 973027 w 5996391"/>
              <a:gd name="connsiteY3" fmla="*/ 0 h 7382204"/>
              <a:gd name="connsiteX4" fmla="*/ 4865018 w 5996391"/>
              <a:gd name="connsiteY4" fmla="*/ 0 h 7382204"/>
              <a:gd name="connsiteX5" fmla="*/ 5996391 w 5996391"/>
              <a:gd name="connsiteY5" fmla="*/ 819140 h 7382204"/>
              <a:gd name="connsiteX0" fmla="*/ 0 w 5996391"/>
              <a:gd name="connsiteY0" fmla="*/ 7382204 h 7382204"/>
              <a:gd name="connsiteX1" fmla="*/ 0 w 5996391"/>
              <a:gd name="connsiteY1" fmla="*/ 973027 h 7382204"/>
              <a:gd name="connsiteX2" fmla="*/ 973027 w 5996391"/>
              <a:gd name="connsiteY2" fmla="*/ 0 h 7382204"/>
              <a:gd name="connsiteX3" fmla="*/ 4865018 w 5996391"/>
              <a:gd name="connsiteY3" fmla="*/ 0 h 7382204"/>
              <a:gd name="connsiteX4" fmla="*/ 5996391 w 5996391"/>
              <a:gd name="connsiteY4" fmla="*/ 819140 h 7382204"/>
              <a:gd name="connsiteX0" fmla="*/ 0 w 4865018"/>
              <a:gd name="connsiteY0" fmla="*/ 7382204 h 7382204"/>
              <a:gd name="connsiteX1" fmla="*/ 0 w 4865018"/>
              <a:gd name="connsiteY1" fmla="*/ 973027 h 7382204"/>
              <a:gd name="connsiteX2" fmla="*/ 973027 w 4865018"/>
              <a:gd name="connsiteY2" fmla="*/ 0 h 7382204"/>
              <a:gd name="connsiteX3" fmla="*/ 4865018 w 4865018"/>
              <a:gd name="connsiteY3" fmla="*/ 0 h 7382204"/>
              <a:gd name="connsiteX0" fmla="*/ 0 w 973027"/>
              <a:gd name="connsiteY0" fmla="*/ 7382204 h 7382204"/>
              <a:gd name="connsiteX1" fmla="*/ 0 w 973027"/>
              <a:gd name="connsiteY1" fmla="*/ 973027 h 7382204"/>
              <a:gd name="connsiteX2" fmla="*/ 973027 w 973027"/>
              <a:gd name="connsiteY2" fmla="*/ 0 h 7382204"/>
              <a:gd name="connsiteX0" fmla="*/ 0 w 0"/>
              <a:gd name="connsiteY0" fmla="*/ 6409177 h 6409177"/>
              <a:gd name="connsiteX1" fmla="*/ 0 w 0"/>
              <a:gd name="connsiteY1" fmla="*/ 0 h 640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409177">
                <a:moveTo>
                  <a:pt x="0" y="6409177"/>
                </a:moveTo>
                <a:lnTo>
                  <a:pt x="0" y="0"/>
                </a:lnTo>
              </a:path>
            </a:pathLst>
          </a:custGeom>
          <a:noFill/>
          <a:ln w="762000" cap="rnd" cmpd="sng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3529188"/>
                      <a:gd name="connsiteY0" fmla="*/ 588210 h 5854720"/>
                      <a:gd name="connsiteX1" fmla="*/ 588210 w 3529188"/>
                      <a:gd name="connsiteY1" fmla="*/ 0 h 5854720"/>
                      <a:gd name="connsiteX2" fmla="*/ 1223457 w 3529188"/>
                      <a:gd name="connsiteY2" fmla="*/ 0 h 5854720"/>
                      <a:gd name="connsiteX3" fmla="*/ 1788122 w 3529188"/>
                      <a:gd name="connsiteY3" fmla="*/ 0 h 5854720"/>
                      <a:gd name="connsiteX4" fmla="*/ 2329258 w 3529188"/>
                      <a:gd name="connsiteY4" fmla="*/ 0 h 5854720"/>
                      <a:gd name="connsiteX5" fmla="*/ 2940978 w 3529188"/>
                      <a:gd name="connsiteY5" fmla="*/ 0 h 5854720"/>
                      <a:gd name="connsiteX6" fmla="*/ 3529188 w 3529188"/>
                      <a:gd name="connsiteY6" fmla="*/ 588210 h 5854720"/>
                      <a:gd name="connsiteX7" fmla="*/ 3529188 w 3529188"/>
                      <a:gd name="connsiteY7" fmla="*/ 1172998 h 5854720"/>
                      <a:gd name="connsiteX8" fmla="*/ 3529188 w 3529188"/>
                      <a:gd name="connsiteY8" fmla="*/ 1851351 h 5854720"/>
                      <a:gd name="connsiteX9" fmla="*/ 3529188 w 3529188"/>
                      <a:gd name="connsiteY9" fmla="*/ 2295790 h 5854720"/>
                      <a:gd name="connsiteX10" fmla="*/ 3529188 w 3529188"/>
                      <a:gd name="connsiteY10" fmla="*/ 2880577 h 5854720"/>
                      <a:gd name="connsiteX11" fmla="*/ 3529188 w 3529188"/>
                      <a:gd name="connsiteY11" fmla="*/ 3465365 h 5854720"/>
                      <a:gd name="connsiteX12" fmla="*/ 3529188 w 3529188"/>
                      <a:gd name="connsiteY12" fmla="*/ 4003369 h 5854720"/>
                      <a:gd name="connsiteX13" fmla="*/ 3529188 w 3529188"/>
                      <a:gd name="connsiteY13" fmla="*/ 4681723 h 5854720"/>
                      <a:gd name="connsiteX14" fmla="*/ 3529188 w 3529188"/>
                      <a:gd name="connsiteY14" fmla="*/ 5266510 h 5854720"/>
                      <a:gd name="connsiteX15" fmla="*/ 2940978 w 3529188"/>
                      <a:gd name="connsiteY15" fmla="*/ 5854720 h 5854720"/>
                      <a:gd name="connsiteX16" fmla="*/ 2329258 w 3529188"/>
                      <a:gd name="connsiteY16" fmla="*/ 5854720 h 5854720"/>
                      <a:gd name="connsiteX17" fmla="*/ 1741066 w 3529188"/>
                      <a:gd name="connsiteY17" fmla="*/ 5854720 h 5854720"/>
                      <a:gd name="connsiteX18" fmla="*/ 1223457 w 3529188"/>
                      <a:gd name="connsiteY18" fmla="*/ 5854720 h 5854720"/>
                      <a:gd name="connsiteX19" fmla="*/ 588210 w 3529188"/>
                      <a:gd name="connsiteY19" fmla="*/ 5854720 h 5854720"/>
                      <a:gd name="connsiteX20" fmla="*/ 0 w 3529188"/>
                      <a:gd name="connsiteY20" fmla="*/ 5266510 h 5854720"/>
                      <a:gd name="connsiteX21" fmla="*/ 0 w 3529188"/>
                      <a:gd name="connsiteY21" fmla="*/ 4728506 h 5854720"/>
                      <a:gd name="connsiteX22" fmla="*/ 0 w 3529188"/>
                      <a:gd name="connsiteY22" fmla="*/ 4143718 h 5854720"/>
                      <a:gd name="connsiteX23" fmla="*/ 0 w 3529188"/>
                      <a:gd name="connsiteY23" fmla="*/ 3699280 h 5854720"/>
                      <a:gd name="connsiteX24" fmla="*/ 0 w 3529188"/>
                      <a:gd name="connsiteY24" fmla="*/ 3254841 h 5854720"/>
                      <a:gd name="connsiteX25" fmla="*/ 0 w 3529188"/>
                      <a:gd name="connsiteY25" fmla="*/ 2670054 h 5854720"/>
                      <a:gd name="connsiteX26" fmla="*/ 0 w 3529188"/>
                      <a:gd name="connsiteY26" fmla="*/ 2178832 h 5854720"/>
                      <a:gd name="connsiteX27" fmla="*/ 0 w 3529188"/>
                      <a:gd name="connsiteY27" fmla="*/ 1547262 h 5854720"/>
                      <a:gd name="connsiteX28" fmla="*/ 0 w 3529188"/>
                      <a:gd name="connsiteY28" fmla="*/ 588210 h 585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29188" h="5854720" extrusionOk="0">
                        <a:moveTo>
                          <a:pt x="0" y="588210"/>
                        </a:moveTo>
                        <a:cubicBezTo>
                          <a:pt x="-21018" y="250387"/>
                          <a:pt x="217110" y="17355"/>
                          <a:pt x="588210" y="0"/>
                        </a:cubicBezTo>
                        <a:cubicBezTo>
                          <a:pt x="876112" y="-19041"/>
                          <a:pt x="1081758" y="40565"/>
                          <a:pt x="1223457" y="0"/>
                        </a:cubicBezTo>
                        <a:cubicBezTo>
                          <a:pt x="1365156" y="-40565"/>
                          <a:pt x="1510790" y="32361"/>
                          <a:pt x="1788122" y="0"/>
                        </a:cubicBezTo>
                        <a:cubicBezTo>
                          <a:pt x="2065454" y="-32361"/>
                          <a:pt x="2196286" y="39632"/>
                          <a:pt x="2329258" y="0"/>
                        </a:cubicBezTo>
                        <a:cubicBezTo>
                          <a:pt x="2462230" y="-39632"/>
                          <a:pt x="2683114" y="2257"/>
                          <a:pt x="2940978" y="0"/>
                        </a:cubicBezTo>
                        <a:cubicBezTo>
                          <a:pt x="3297966" y="-66121"/>
                          <a:pt x="3475164" y="255078"/>
                          <a:pt x="3529188" y="588210"/>
                        </a:cubicBezTo>
                        <a:cubicBezTo>
                          <a:pt x="3574272" y="863780"/>
                          <a:pt x="3523626" y="966106"/>
                          <a:pt x="3529188" y="1172998"/>
                        </a:cubicBezTo>
                        <a:cubicBezTo>
                          <a:pt x="3534750" y="1379890"/>
                          <a:pt x="3465933" y="1644977"/>
                          <a:pt x="3529188" y="1851351"/>
                        </a:cubicBezTo>
                        <a:cubicBezTo>
                          <a:pt x="3592443" y="2057725"/>
                          <a:pt x="3511454" y="2169708"/>
                          <a:pt x="3529188" y="2295790"/>
                        </a:cubicBezTo>
                        <a:cubicBezTo>
                          <a:pt x="3546922" y="2421872"/>
                          <a:pt x="3527136" y="2693707"/>
                          <a:pt x="3529188" y="2880577"/>
                        </a:cubicBezTo>
                        <a:cubicBezTo>
                          <a:pt x="3531240" y="3067447"/>
                          <a:pt x="3482987" y="3173559"/>
                          <a:pt x="3529188" y="3465365"/>
                        </a:cubicBezTo>
                        <a:cubicBezTo>
                          <a:pt x="3575389" y="3757171"/>
                          <a:pt x="3528527" y="3785537"/>
                          <a:pt x="3529188" y="4003369"/>
                        </a:cubicBezTo>
                        <a:cubicBezTo>
                          <a:pt x="3529849" y="4221201"/>
                          <a:pt x="3513745" y="4519491"/>
                          <a:pt x="3529188" y="4681723"/>
                        </a:cubicBezTo>
                        <a:cubicBezTo>
                          <a:pt x="3544631" y="4843955"/>
                          <a:pt x="3526290" y="5077457"/>
                          <a:pt x="3529188" y="5266510"/>
                        </a:cubicBezTo>
                        <a:cubicBezTo>
                          <a:pt x="3495511" y="5596899"/>
                          <a:pt x="3239177" y="5836325"/>
                          <a:pt x="2940978" y="5854720"/>
                        </a:cubicBezTo>
                        <a:cubicBezTo>
                          <a:pt x="2728639" y="5898033"/>
                          <a:pt x="2496727" y="5784306"/>
                          <a:pt x="2329258" y="5854720"/>
                        </a:cubicBezTo>
                        <a:cubicBezTo>
                          <a:pt x="2161789" y="5925134"/>
                          <a:pt x="1866325" y="5847030"/>
                          <a:pt x="1741066" y="5854720"/>
                        </a:cubicBezTo>
                        <a:cubicBezTo>
                          <a:pt x="1615807" y="5862410"/>
                          <a:pt x="1395638" y="5831161"/>
                          <a:pt x="1223457" y="5854720"/>
                        </a:cubicBezTo>
                        <a:cubicBezTo>
                          <a:pt x="1051276" y="5878279"/>
                          <a:pt x="874717" y="5821346"/>
                          <a:pt x="588210" y="5854720"/>
                        </a:cubicBezTo>
                        <a:cubicBezTo>
                          <a:pt x="295355" y="5835736"/>
                          <a:pt x="-41219" y="5656806"/>
                          <a:pt x="0" y="5266510"/>
                        </a:cubicBezTo>
                        <a:cubicBezTo>
                          <a:pt x="-62082" y="5061492"/>
                          <a:pt x="63114" y="4919165"/>
                          <a:pt x="0" y="4728506"/>
                        </a:cubicBezTo>
                        <a:cubicBezTo>
                          <a:pt x="-63114" y="4537847"/>
                          <a:pt x="67598" y="4416595"/>
                          <a:pt x="0" y="4143718"/>
                        </a:cubicBezTo>
                        <a:cubicBezTo>
                          <a:pt x="-67598" y="3870841"/>
                          <a:pt x="47971" y="3804176"/>
                          <a:pt x="0" y="3699280"/>
                        </a:cubicBezTo>
                        <a:cubicBezTo>
                          <a:pt x="-47971" y="3594384"/>
                          <a:pt x="18838" y="3384689"/>
                          <a:pt x="0" y="3254841"/>
                        </a:cubicBezTo>
                        <a:cubicBezTo>
                          <a:pt x="-18838" y="3124993"/>
                          <a:pt x="36295" y="2896233"/>
                          <a:pt x="0" y="2670054"/>
                        </a:cubicBezTo>
                        <a:cubicBezTo>
                          <a:pt x="-36295" y="2443875"/>
                          <a:pt x="12293" y="2283397"/>
                          <a:pt x="0" y="2178832"/>
                        </a:cubicBezTo>
                        <a:cubicBezTo>
                          <a:pt x="-12293" y="2074267"/>
                          <a:pt x="42881" y="1673819"/>
                          <a:pt x="0" y="1547262"/>
                        </a:cubicBezTo>
                        <a:cubicBezTo>
                          <a:pt x="-42881" y="1420705"/>
                          <a:pt x="2387" y="914777"/>
                          <a:pt x="0" y="588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7" name="Prostoručni oblik 20">
            <a:extLst>
              <a:ext uri="{FF2B5EF4-FFF2-40B4-BE49-F238E27FC236}">
                <a16:creationId xmlns:a16="http://schemas.microsoft.com/office/drawing/2014/main" id="{6010C008-0418-12FF-A80A-05ECF85F5EB6}"/>
              </a:ext>
            </a:extLst>
          </p:cNvPr>
          <p:cNvSpPr/>
          <p:nvPr userDrawn="1"/>
        </p:nvSpPr>
        <p:spPr>
          <a:xfrm flipH="1">
            <a:off x="7620566" y="3973595"/>
            <a:ext cx="4046047" cy="1354794"/>
          </a:xfrm>
          <a:custGeom>
            <a:avLst/>
            <a:gdLst>
              <a:gd name="connsiteX0" fmla="*/ 0 w 4046047"/>
              <a:gd name="connsiteY0" fmla="*/ 0 h 1354794"/>
              <a:gd name="connsiteX1" fmla="*/ 4046047 w 4046047"/>
              <a:gd name="connsiteY1" fmla="*/ 530971 h 1354794"/>
              <a:gd name="connsiteX2" fmla="*/ 4046047 w 4046047"/>
              <a:gd name="connsiteY2" fmla="*/ 1354794 h 1354794"/>
              <a:gd name="connsiteX3" fmla="*/ 620191 w 4046047"/>
              <a:gd name="connsiteY3" fmla="*/ 1354794 h 1354794"/>
              <a:gd name="connsiteX4" fmla="*/ 0 w 4046047"/>
              <a:gd name="connsiteY4" fmla="*/ 783283 h 1354794"/>
              <a:gd name="connsiteX0" fmla="*/ 4046047 w 4137487"/>
              <a:gd name="connsiteY0" fmla="*/ 530971 h 1354794"/>
              <a:gd name="connsiteX1" fmla="*/ 4046047 w 4137487"/>
              <a:gd name="connsiteY1" fmla="*/ 1354794 h 1354794"/>
              <a:gd name="connsiteX2" fmla="*/ 620191 w 4137487"/>
              <a:gd name="connsiteY2" fmla="*/ 1354794 h 1354794"/>
              <a:gd name="connsiteX3" fmla="*/ 0 w 4137487"/>
              <a:gd name="connsiteY3" fmla="*/ 783283 h 1354794"/>
              <a:gd name="connsiteX4" fmla="*/ 0 w 4137487"/>
              <a:gd name="connsiteY4" fmla="*/ 0 h 1354794"/>
              <a:gd name="connsiteX5" fmla="*/ 4137487 w 4137487"/>
              <a:gd name="connsiteY5" fmla="*/ 622411 h 1354794"/>
              <a:gd name="connsiteX0" fmla="*/ 4046047 w 4137487"/>
              <a:gd name="connsiteY0" fmla="*/ 1354794 h 1354794"/>
              <a:gd name="connsiteX1" fmla="*/ 620191 w 4137487"/>
              <a:gd name="connsiteY1" fmla="*/ 1354794 h 1354794"/>
              <a:gd name="connsiteX2" fmla="*/ 0 w 4137487"/>
              <a:gd name="connsiteY2" fmla="*/ 783283 h 1354794"/>
              <a:gd name="connsiteX3" fmla="*/ 0 w 4137487"/>
              <a:gd name="connsiteY3" fmla="*/ 0 h 1354794"/>
              <a:gd name="connsiteX4" fmla="*/ 4137487 w 4137487"/>
              <a:gd name="connsiteY4" fmla="*/ 622411 h 1354794"/>
              <a:gd name="connsiteX0" fmla="*/ 4046047 w 4046047"/>
              <a:gd name="connsiteY0" fmla="*/ 1354794 h 1354794"/>
              <a:gd name="connsiteX1" fmla="*/ 620191 w 4046047"/>
              <a:gd name="connsiteY1" fmla="*/ 1354794 h 1354794"/>
              <a:gd name="connsiteX2" fmla="*/ 0 w 4046047"/>
              <a:gd name="connsiteY2" fmla="*/ 783283 h 1354794"/>
              <a:gd name="connsiteX3" fmla="*/ 0 w 4046047"/>
              <a:gd name="connsiteY3" fmla="*/ 0 h 13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6047" h="1354794">
                <a:moveTo>
                  <a:pt x="4046047" y="1354794"/>
                </a:moveTo>
                <a:lnTo>
                  <a:pt x="620191" y="1354794"/>
                </a:lnTo>
                <a:cubicBezTo>
                  <a:pt x="277669" y="1354794"/>
                  <a:pt x="0" y="1098920"/>
                  <a:pt x="0" y="783283"/>
                </a:cubicBezTo>
                <a:lnTo>
                  <a:pt x="0" y="0"/>
                </a:lnTo>
              </a:path>
            </a:pathLst>
          </a:custGeom>
          <a:noFill/>
          <a:ln w="762000" cap="rnd" cmpd="sng">
            <a:solidFill>
              <a:schemeClr val="accent4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3529188"/>
                      <a:gd name="connsiteY0" fmla="*/ 588210 h 5854720"/>
                      <a:gd name="connsiteX1" fmla="*/ 588210 w 3529188"/>
                      <a:gd name="connsiteY1" fmla="*/ 0 h 5854720"/>
                      <a:gd name="connsiteX2" fmla="*/ 1223457 w 3529188"/>
                      <a:gd name="connsiteY2" fmla="*/ 0 h 5854720"/>
                      <a:gd name="connsiteX3" fmla="*/ 1788122 w 3529188"/>
                      <a:gd name="connsiteY3" fmla="*/ 0 h 5854720"/>
                      <a:gd name="connsiteX4" fmla="*/ 2329258 w 3529188"/>
                      <a:gd name="connsiteY4" fmla="*/ 0 h 5854720"/>
                      <a:gd name="connsiteX5" fmla="*/ 2940978 w 3529188"/>
                      <a:gd name="connsiteY5" fmla="*/ 0 h 5854720"/>
                      <a:gd name="connsiteX6" fmla="*/ 3529188 w 3529188"/>
                      <a:gd name="connsiteY6" fmla="*/ 588210 h 5854720"/>
                      <a:gd name="connsiteX7" fmla="*/ 3529188 w 3529188"/>
                      <a:gd name="connsiteY7" fmla="*/ 1172998 h 5854720"/>
                      <a:gd name="connsiteX8" fmla="*/ 3529188 w 3529188"/>
                      <a:gd name="connsiteY8" fmla="*/ 1851351 h 5854720"/>
                      <a:gd name="connsiteX9" fmla="*/ 3529188 w 3529188"/>
                      <a:gd name="connsiteY9" fmla="*/ 2295790 h 5854720"/>
                      <a:gd name="connsiteX10" fmla="*/ 3529188 w 3529188"/>
                      <a:gd name="connsiteY10" fmla="*/ 2880577 h 5854720"/>
                      <a:gd name="connsiteX11" fmla="*/ 3529188 w 3529188"/>
                      <a:gd name="connsiteY11" fmla="*/ 3465365 h 5854720"/>
                      <a:gd name="connsiteX12" fmla="*/ 3529188 w 3529188"/>
                      <a:gd name="connsiteY12" fmla="*/ 4003369 h 5854720"/>
                      <a:gd name="connsiteX13" fmla="*/ 3529188 w 3529188"/>
                      <a:gd name="connsiteY13" fmla="*/ 4681723 h 5854720"/>
                      <a:gd name="connsiteX14" fmla="*/ 3529188 w 3529188"/>
                      <a:gd name="connsiteY14" fmla="*/ 5266510 h 5854720"/>
                      <a:gd name="connsiteX15" fmla="*/ 2940978 w 3529188"/>
                      <a:gd name="connsiteY15" fmla="*/ 5854720 h 5854720"/>
                      <a:gd name="connsiteX16" fmla="*/ 2329258 w 3529188"/>
                      <a:gd name="connsiteY16" fmla="*/ 5854720 h 5854720"/>
                      <a:gd name="connsiteX17" fmla="*/ 1741066 w 3529188"/>
                      <a:gd name="connsiteY17" fmla="*/ 5854720 h 5854720"/>
                      <a:gd name="connsiteX18" fmla="*/ 1223457 w 3529188"/>
                      <a:gd name="connsiteY18" fmla="*/ 5854720 h 5854720"/>
                      <a:gd name="connsiteX19" fmla="*/ 588210 w 3529188"/>
                      <a:gd name="connsiteY19" fmla="*/ 5854720 h 5854720"/>
                      <a:gd name="connsiteX20" fmla="*/ 0 w 3529188"/>
                      <a:gd name="connsiteY20" fmla="*/ 5266510 h 5854720"/>
                      <a:gd name="connsiteX21" fmla="*/ 0 w 3529188"/>
                      <a:gd name="connsiteY21" fmla="*/ 4728506 h 5854720"/>
                      <a:gd name="connsiteX22" fmla="*/ 0 w 3529188"/>
                      <a:gd name="connsiteY22" fmla="*/ 4143718 h 5854720"/>
                      <a:gd name="connsiteX23" fmla="*/ 0 w 3529188"/>
                      <a:gd name="connsiteY23" fmla="*/ 3699280 h 5854720"/>
                      <a:gd name="connsiteX24" fmla="*/ 0 w 3529188"/>
                      <a:gd name="connsiteY24" fmla="*/ 3254841 h 5854720"/>
                      <a:gd name="connsiteX25" fmla="*/ 0 w 3529188"/>
                      <a:gd name="connsiteY25" fmla="*/ 2670054 h 5854720"/>
                      <a:gd name="connsiteX26" fmla="*/ 0 w 3529188"/>
                      <a:gd name="connsiteY26" fmla="*/ 2178832 h 5854720"/>
                      <a:gd name="connsiteX27" fmla="*/ 0 w 3529188"/>
                      <a:gd name="connsiteY27" fmla="*/ 1547262 h 5854720"/>
                      <a:gd name="connsiteX28" fmla="*/ 0 w 3529188"/>
                      <a:gd name="connsiteY28" fmla="*/ 588210 h 585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29188" h="5854720" extrusionOk="0">
                        <a:moveTo>
                          <a:pt x="0" y="588210"/>
                        </a:moveTo>
                        <a:cubicBezTo>
                          <a:pt x="-21018" y="250387"/>
                          <a:pt x="217110" y="17355"/>
                          <a:pt x="588210" y="0"/>
                        </a:cubicBezTo>
                        <a:cubicBezTo>
                          <a:pt x="876112" y="-19041"/>
                          <a:pt x="1081758" y="40565"/>
                          <a:pt x="1223457" y="0"/>
                        </a:cubicBezTo>
                        <a:cubicBezTo>
                          <a:pt x="1365156" y="-40565"/>
                          <a:pt x="1510790" y="32361"/>
                          <a:pt x="1788122" y="0"/>
                        </a:cubicBezTo>
                        <a:cubicBezTo>
                          <a:pt x="2065454" y="-32361"/>
                          <a:pt x="2196286" y="39632"/>
                          <a:pt x="2329258" y="0"/>
                        </a:cubicBezTo>
                        <a:cubicBezTo>
                          <a:pt x="2462230" y="-39632"/>
                          <a:pt x="2683114" y="2257"/>
                          <a:pt x="2940978" y="0"/>
                        </a:cubicBezTo>
                        <a:cubicBezTo>
                          <a:pt x="3297966" y="-66121"/>
                          <a:pt x="3475164" y="255078"/>
                          <a:pt x="3529188" y="588210"/>
                        </a:cubicBezTo>
                        <a:cubicBezTo>
                          <a:pt x="3574272" y="863780"/>
                          <a:pt x="3523626" y="966106"/>
                          <a:pt x="3529188" y="1172998"/>
                        </a:cubicBezTo>
                        <a:cubicBezTo>
                          <a:pt x="3534750" y="1379890"/>
                          <a:pt x="3465933" y="1644977"/>
                          <a:pt x="3529188" y="1851351"/>
                        </a:cubicBezTo>
                        <a:cubicBezTo>
                          <a:pt x="3592443" y="2057725"/>
                          <a:pt x="3511454" y="2169708"/>
                          <a:pt x="3529188" y="2295790"/>
                        </a:cubicBezTo>
                        <a:cubicBezTo>
                          <a:pt x="3546922" y="2421872"/>
                          <a:pt x="3527136" y="2693707"/>
                          <a:pt x="3529188" y="2880577"/>
                        </a:cubicBezTo>
                        <a:cubicBezTo>
                          <a:pt x="3531240" y="3067447"/>
                          <a:pt x="3482987" y="3173559"/>
                          <a:pt x="3529188" y="3465365"/>
                        </a:cubicBezTo>
                        <a:cubicBezTo>
                          <a:pt x="3575389" y="3757171"/>
                          <a:pt x="3528527" y="3785537"/>
                          <a:pt x="3529188" y="4003369"/>
                        </a:cubicBezTo>
                        <a:cubicBezTo>
                          <a:pt x="3529849" y="4221201"/>
                          <a:pt x="3513745" y="4519491"/>
                          <a:pt x="3529188" y="4681723"/>
                        </a:cubicBezTo>
                        <a:cubicBezTo>
                          <a:pt x="3544631" y="4843955"/>
                          <a:pt x="3526290" y="5077457"/>
                          <a:pt x="3529188" y="5266510"/>
                        </a:cubicBezTo>
                        <a:cubicBezTo>
                          <a:pt x="3495511" y="5596899"/>
                          <a:pt x="3239177" y="5836325"/>
                          <a:pt x="2940978" y="5854720"/>
                        </a:cubicBezTo>
                        <a:cubicBezTo>
                          <a:pt x="2728639" y="5898033"/>
                          <a:pt x="2496727" y="5784306"/>
                          <a:pt x="2329258" y="5854720"/>
                        </a:cubicBezTo>
                        <a:cubicBezTo>
                          <a:pt x="2161789" y="5925134"/>
                          <a:pt x="1866325" y="5847030"/>
                          <a:pt x="1741066" y="5854720"/>
                        </a:cubicBezTo>
                        <a:cubicBezTo>
                          <a:pt x="1615807" y="5862410"/>
                          <a:pt x="1395638" y="5831161"/>
                          <a:pt x="1223457" y="5854720"/>
                        </a:cubicBezTo>
                        <a:cubicBezTo>
                          <a:pt x="1051276" y="5878279"/>
                          <a:pt x="874717" y="5821346"/>
                          <a:pt x="588210" y="5854720"/>
                        </a:cubicBezTo>
                        <a:cubicBezTo>
                          <a:pt x="295355" y="5835736"/>
                          <a:pt x="-41219" y="5656806"/>
                          <a:pt x="0" y="5266510"/>
                        </a:cubicBezTo>
                        <a:cubicBezTo>
                          <a:pt x="-62082" y="5061492"/>
                          <a:pt x="63114" y="4919165"/>
                          <a:pt x="0" y="4728506"/>
                        </a:cubicBezTo>
                        <a:cubicBezTo>
                          <a:pt x="-63114" y="4537847"/>
                          <a:pt x="67598" y="4416595"/>
                          <a:pt x="0" y="4143718"/>
                        </a:cubicBezTo>
                        <a:cubicBezTo>
                          <a:pt x="-67598" y="3870841"/>
                          <a:pt x="47971" y="3804176"/>
                          <a:pt x="0" y="3699280"/>
                        </a:cubicBezTo>
                        <a:cubicBezTo>
                          <a:pt x="-47971" y="3594384"/>
                          <a:pt x="18838" y="3384689"/>
                          <a:pt x="0" y="3254841"/>
                        </a:cubicBezTo>
                        <a:cubicBezTo>
                          <a:pt x="-18838" y="3124993"/>
                          <a:pt x="36295" y="2896233"/>
                          <a:pt x="0" y="2670054"/>
                        </a:cubicBezTo>
                        <a:cubicBezTo>
                          <a:pt x="-36295" y="2443875"/>
                          <a:pt x="12293" y="2283397"/>
                          <a:pt x="0" y="2178832"/>
                        </a:cubicBezTo>
                        <a:cubicBezTo>
                          <a:pt x="-12293" y="2074267"/>
                          <a:pt x="42881" y="1673819"/>
                          <a:pt x="0" y="1547262"/>
                        </a:cubicBezTo>
                        <a:cubicBezTo>
                          <a:pt x="-42881" y="1420705"/>
                          <a:pt x="2387" y="914777"/>
                          <a:pt x="0" y="588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pic>
        <p:nvPicPr>
          <p:cNvPr id="29" name="Grafika 28">
            <a:extLst>
              <a:ext uri="{FF2B5EF4-FFF2-40B4-BE49-F238E27FC236}">
                <a16:creationId xmlns:a16="http://schemas.microsoft.com/office/drawing/2014/main" id="{59EEBCDC-BA3F-5868-75D6-7EB2B87115C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9986"/>
          <a:stretch>
            <a:fillRect/>
          </a:stretch>
        </p:blipFill>
        <p:spPr>
          <a:xfrm>
            <a:off x="0" y="1420643"/>
            <a:ext cx="1014082" cy="1648983"/>
          </a:xfrm>
          <a:custGeom>
            <a:avLst/>
            <a:gdLst>
              <a:gd name="connsiteX0" fmla="*/ 0 w 1014082"/>
              <a:gd name="connsiteY0" fmla="*/ 0 h 1648983"/>
              <a:gd name="connsiteX1" fmla="*/ 1014082 w 1014082"/>
              <a:gd name="connsiteY1" fmla="*/ 0 h 1648983"/>
              <a:gd name="connsiteX2" fmla="*/ 1014082 w 1014082"/>
              <a:gd name="connsiteY2" fmla="*/ 1648983 h 1648983"/>
              <a:gd name="connsiteX3" fmla="*/ 0 w 1014082"/>
              <a:gd name="connsiteY3" fmla="*/ 1648983 h 164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4082" h="1648983">
                <a:moveTo>
                  <a:pt x="0" y="0"/>
                </a:moveTo>
                <a:lnTo>
                  <a:pt x="1014082" y="0"/>
                </a:lnTo>
                <a:lnTo>
                  <a:pt x="1014082" y="1648983"/>
                </a:lnTo>
                <a:lnTo>
                  <a:pt x="0" y="1648983"/>
                </a:lnTo>
                <a:close/>
              </a:path>
            </a:pathLst>
          </a:custGeom>
        </p:spPr>
      </p:pic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45" name="Rezervirano mjesto za sliku 42">
            <a:extLst>
              <a:ext uri="{FF2B5EF4-FFF2-40B4-BE49-F238E27FC236}">
                <a16:creationId xmlns:a16="http://schemas.microsoft.com/office/drawing/2014/main" id="{085DE0BA-CA08-ED26-0A53-02D6FB6197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0203" y="2337393"/>
            <a:ext cx="1389888" cy="13898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46" name="Rezervirano mjesto za sliku 42">
            <a:extLst>
              <a:ext uri="{FF2B5EF4-FFF2-40B4-BE49-F238E27FC236}">
                <a16:creationId xmlns:a16="http://schemas.microsoft.com/office/drawing/2014/main" id="{70F05177-1747-10FB-B022-0A36F8F919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9928" y="2339375"/>
            <a:ext cx="1389888" cy="13898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50" name="Rezervirano mjesto za tekst 47">
            <a:extLst>
              <a:ext uri="{FF2B5EF4-FFF2-40B4-BE49-F238E27FC236}">
                <a16:creationId xmlns:a16="http://schemas.microsoft.com/office/drawing/2014/main" id="{485E5AFC-758F-34A6-2FEC-6042921AB7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6514" y="5064875"/>
            <a:ext cx="2788920" cy="365760"/>
          </a:xfrm>
        </p:spPr>
        <p:txBody>
          <a:bodyPr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hr-HR" sz="18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1" name="Rezervirano mjesto za tekst 47">
            <a:extLst>
              <a:ext uri="{FF2B5EF4-FFF2-40B4-BE49-F238E27FC236}">
                <a16:creationId xmlns:a16="http://schemas.microsoft.com/office/drawing/2014/main" id="{298713CC-F6D5-ED75-901B-4121FEC843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71823" y="5032014"/>
            <a:ext cx="2788920" cy="3657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r-HR" sz="18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7" name="Rezervirano mjesto za tekst 47">
            <a:extLst>
              <a:ext uri="{FF2B5EF4-FFF2-40B4-BE49-F238E27FC236}">
                <a16:creationId xmlns:a16="http://schemas.microsoft.com/office/drawing/2014/main" id="{FD30C172-4265-C1CA-4368-B347D34C9F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6515" y="2795265"/>
            <a:ext cx="2788920" cy="365760"/>
          </a:xfrm>
        </p:spPr>
        <p:txBody>
          <a:bodyPr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hr-HR" sz="18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8" name="Rezervirano mjesto za tekst 47">
            <a:extLst>
              <a:ext uri="{FF2B5EF4-FFF2-40B4-BE49-F238E27FC236}">
                <a16:creationId xmlns:a16="http://schemas.microsoft.com/office/drawing/2014/main" id="{E6400DD4-A698-8FC3-4A8E-02EA10BB4B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71823" y="2794678"/>
            <a:ext cx="2788920" cy="3657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r-HR" sz="18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9" name="Rezervirano mjesto za tekst 47">
            <a:extLst>
              <a:ext uri="{FF2B5EF4-FFF2-40B4-BE49-F238E27FC236}">
                <a16:creationId xmlns:a16="http://schemas.microsoft.com/office/drawing/2014/main" id="{630E151D-3E22-BE90-7A51-5ED7C9AD7C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98143" y="3085049"/>
            <a:ext cx="2816352" cy="310896"/>
          </a:xfrm>
        </p:spPr>
        <p:txBody>
          <a:bodyPr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4" name="Rezervirano mjesto za tekst 47">
            <a:extLst>
              <a:ext uri="{FF2B5EF4-FFF2-40B4-BE49-F238E27FC236}">
                <a16:creationId xmlns:a16="http://schemas.microsoft.com/office/drawing/2014/main" id="{6A448965-125C-6EED-07B0-E98A656BBF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80067" y="3086146"/>
            <a:ext cx="2816352" cy="310896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72" name="Rezervirano mjesto za sliku 42">
            <a:extLst>
              <a:ext uri="{FF2B5EF4-FFF2-40B4-BE49-F238E27FC236}">
                <a16:creationId xmlns:a16="http://schemas.microsoft.com/office/drawing/2014/main" id="{9BD10ABF-0CBA-9D6F-30D9-4C5B717D2F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32186" y="4662092"/>
            <a:ext cx="1389888" cy="13898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73" name="Rezervirano mjesto za sliku 42">
            <a:extLst>
              <a:ext uri="{FF2B5EF4-FFF2-40B4-BE49-F238E27FC236}">
                <a16:creationId xmlns:a16="http://schemas.microsoft.com/office/drawing/2014/main" id="{BA07108E-6273-D8A7-4270-9E51F53721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69928" y="4662092"/>
            <a:ext cx="1389888" cy="138988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56" name="Rezervirano mjesto za tekst 47">
            <a:extLst>
              <a:ext uri="{FF2B5EF4-FFF2-40B4-BE49-F238E27FC236}">
                <a16:creationId xmlns:a16="http://schemas.microsoft.com/office/drawing/2014/main" id="{6E2529DA-6F13-4B74-5C48-2FDB0911FF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84732" y="5337865"/>
            <a:ext cx="2816352" cy="310896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74" name="Rezervirano mjesto za tekst 47">
            <a:extLst>
              <a:ext uri="{FF2B5EF4-FFF2-40B4-BE49-F238E27FC236}">
                <a16:creationId xmlns:a16="http://schemas.microsoft.com/office/drawing/2014/main" id="{DDB95F67-F2A0-C836-D292-8E7A6E4B1C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07814" y="5335932"/>
            <a:ext cx="2816352" cy="310896"/>
          </a:xfrm>
        </p:spPr>
        <p:txBody>
          <a:bodyPr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" name="Rezervirano mjesto za podnožje 2">
            <a:extLst>
              <a:ext uri="{FF2B5EF4-FFF2-40B4-BE49-F238E27FC236}">
                <a16:creationId xmlns:a16="http://schemas.microsoft.com/office/drawing/2014/main" id="{6CC414FD-C705-79D9-78A9-63DB36DC2A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endParaRPr lang="hr-HR" dirty="0"/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DDD574B-2DC0-07BF-5573-0917979F78E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8178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 –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>
            <a:extLst>
              <a:ext uri="{FF2B5EF4-FFF2-40B4-BE49-F238E27FC236}">
                <a16:creationId xmlns:a16="http://schemas.microsoft.com/office/drawing/2014/main" id="{15B61940-E61B-59FA-753F-E3122D288C5B}"/>
              </a:ext>
            </a:extLst>
          </p:cNvPr>
          <p:cNvSpPr/>
          <p:nvPr userDrawn="1"/>
        </p:nvSpPr>
        <p:spPr>
          <a:xfrm>
            <a:off x="1314365" y="1922787"/>
            <a:ext cx="1591489" cy="1591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148AA701-7A67-C49D-4314-407AF753DDE7}"/>
              </a:ext>
            </a:extLst>
          </p:cNvPr>
          <p:cNvSpPr/>
          <p:nvPr userDrawn="1"/>
        </p:nvSpPr>
        <p:spPr>
          <a:xfrm>
            <a:off x="3895640" y="1922787"/>
            <a:ext cx="1591489" cy="15914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7CC8E6E4-F551-385C-FB82-E0DC1F41683A}"/>
              </a:ext>
            </a:extLst>
          </p:cNvPr>
          <p:cNvSpPr/>
          <p:nvPr userDrawn="1"/>
        </p:nvSpPr>
        <p:spPr>
          <a:xfrm>
            <a:off x="6476915" y="1922787"/>
            <a:ext cx="1591489" cy="15914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D29C42C5-603C-FCCB-D730-0AD61CFA4CC2}"/>
              </a:ext>
            </a:extLst>
          </p:cNvPr>
          <p:cNvSpPr/>
          <p:nvPr userDrawn="1"/>
        </p:nvSpPr>
        <p:spPr>
          <a:xfrm>
            <a:off x="9058190" y="1922787"/>
            <a:ext cx="1591489" cy="15914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77" name="Pravokutnik 76">
            <a:extLst>
              <a:ext uri="{FF2B5EF4-FFF2-40B4-BE49-F238E27FC236}">
                <a16:creationId xmlns:a16="http://schemas.microsoft.com/office/drawing/2014/main" id="{06608174-ED17-1D4B-48DF-EA532646C797}"/>
              </a:ext>
            </a:extLst>
          </p:cNvPr>
          <p:cNvSpPr/>
          <p:nvPr userDrawn="1"/>
        </p:nvSpPr>
        <p:spPr>
          <a:xfrm>
            <a:off x="732271" y="723899"/>
            <a:ext cx="10727977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79" name="Pravokutnik 78">
            <a:extLst>
              <a:ext uri="{FF2B5EF4-FFF2-40B4-BE49-F238E27FC236}">
                <a16:creationId xmlns:a16="http://schemas.microsoft.com/office/drawing/2014/main" id="{941AE0A6-2671-E79C-548D-3AA4D5D9CB11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cxnSp>
        <p:nvCxnSpPr>
          <p:cNvPr id="81" name="Ravni poveznik 80">
            <a:extLst>
              <a:ext uri="{FF2B5EF4-FFF2-40B4-BE49-F238E27FC236}">
                <a16:creationId xmlns:a16="http://schemas.microsoft.com/office/drawing/2014/main" id="{42152D0E-B03D-CC17-D0CC-650AE3953FCF}"/>
              </a:ext>
            </a:extLst>
          </p:cNvPr>
          <p:cNvCxnSpPr>
            <a:cxnSpLocks/>
          </p:cNvCxnSpPr>
          <p:nvPr userDrawn="1"/>
        </p:nvCxnSpPr>
        <p:spPr>
          <a:xfrm>
            <a:off x="1655064" y="722376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rafika 82">
            <a:extLst>
              <a:ext uri="{FF2B5EF4-FFF2-40B4-BE49-F238E27FC236}">
                <a16:creationId xmlns:a16="http://schemas.microsoft.com/office/drawing/2014/main" id="{65438DF6-6622-6EE4-F01A-D199CAE96D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98771">
            <a:off x="868523" y="778989"/>
            <a:ext cx="660389" cy="660389"/>
          </a:xfrm>
          <a:prstGeom prst="rect">
            <a:avLst/>
          </a:prstGeom>
        </p:spPr>
      </p:pic>
      <p:cxnSp>
        <p:nvCxnSpPr>
          <p:cNvPr id="85" name="Ravni poveznik 84">
            <a:extLst>
              <a:ext uri="{FF2B5EF4-FFF2-40B4-BE49-F238E27FC236}">
                <a16:creationId xmlns:a16="http://schemas.microsoft.com/office/drawing/2014/main" id="{9712EE3B-E131-C405-FCA7-8263094DF01B}"/>
              </a:ext>
            </a:extLst>
          </p:cNvPr>
          <p:cNvCxnSpPr>
            <a:cxnSpLocks/>
          </p:cNvCxnSpPr>
          <p:nvPr userDrawn="1"/>
        </p:nvCxnSpPr>
        <p:spPr>
          <a:xfrm>
            <a:off x="2593735" y="718779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3200" b="0">
                <a:noFill/>
              </a:defRPr>
            </a:lvl1pPr>
          </a:lstStyle>
          <a:p>
            <a:pPr lvl="0" rtl="0"/>
            <a:r>
              <a:rPr lang="hr-HR"/>
              <a:t>X</a:t>
            </a:r>
          </a:p>
        </p:txBody>
      </p:sp>
      <p:sp>
        <p:nvSpPr>
          <p:cNvPr id="45" name="Rezervirano mjesto za sliku 42">
            <a:extLst>
              <a:ext uri="{FF2B5EF4-FFF2-40B4-BE49-F238E27FC236}">
                <a16:creationId xmlns:a16="http://schemas.microsoft.com/office/drawing/2014/main" id="{085DE0BA-CA08-ED26-0A53-02D6FB61978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524893" y="2133315"/>
            <a:ext cx="1170432" cy="11704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46" name="Rezervirano mjesto za sliku 42">
            <a:extLst>
              <a:ext uri="{FF2B5EF4-FFF2-40B4-BE49-F238E27FC236}">
                <a16:creationId xmlns:a16="http://schemas.microsoft.com/office/drawing/2014/main" id="{70F05177-1747-10FB-B022-0A36F8F9193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106168" y="2133315"/>
            <a:ext cx="1170432" cy="11704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50" name="Rezervirano mjesto za tekst 47">
            <a:extLst>
              <a:ext uri="{FF2B5EF4-FFF2-40B4-BE49-F238E27FC236}">
                <a16:creationId xmlns:a16="http://schemas.microsoft.com/office/drawing/2014/main" id="{485E5AFC-758F-34A6-2FEC-6042921AB7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53328" y="3575304"/>
            <a:ext cx="2441448" cy="36576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6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1" name="Rezervirano mjesto za tekst 47">
            <a:extLst>
              <a:ext uri="{FF2B5EF4-FFF2-40B4-BE49-F238E27FC236}">
                <a16:creationId xmlns:a16="http://schemas.microsoft.com/office/drawing/2014/main" id="{298713CC-F6D5-ED75-901B-4121FEC843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1936" y="3575304"/>
            <a:ext cx="2441448" cy="36576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6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7" name="Rezervirano mjesto za tekst 47">
            <a:extLst>
              <a:ext uri="{FF2B5EF4-FFF2-40B4-BE49-F238E27FC236}">
                <a16:creationId xmlns:a16="http://schemas.microsoft.com/office/drawing/2014/main" id="{FD30C172-4265-C1CA-4368-B347D34C9F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6968" y="3575304"/>
            <a:ext cx="2441448" cy="36576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6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8" name="Rezervirano mjesto za tekst 47">
            <a:extLst>
              <a:ext uri="{FF2B5EF4-FFF2-40B4-BE49-F238E27FC236}">
                <a16:creationId xmlns:a16="http://schemas.microsoft.com/office/drawing/2014/main" id="{E6400DD4-A698-8FC3-4A8E-02EA10BB4B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4720" y="3575304"/>
            <a:ext cx="2441448" cy="36576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6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9" name="Rezervirano mjesto za tekst 47">
            <a:extLst>
              <a:ext uri="{FF2B5EF4-FFF2-40B4-BE49-F238E27FC236}">
                <a16:creationId xmlns:a16="http://schemas.microsoft.com/office/drawing/2014/main" id="{630E151D-3E22-BE90-7A51-5ED7C9AD7C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6968" y="3867912"/>
            <a:ext cx="2441448" cy="3108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4" name="Rezervirano mjesto za tekst 47">
            <a:extLst>
              <a:ext uri="{FF2B5EF4-FFF2-40B4-BE49-F238E27FC236}">
                <a16:creationId xmlns:a16="http://schemas.microsoft.com/office/drawing/2014/main" id="{6A448965-125C-6EED-07B0-E98A656BBF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4720" y="3867912"/>
            <a:ext cx="2441448" cy="3108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72" name="Rezervirano mjesto za sliku 42">
            <a:extLst>
              <a:ext uri="{FF2B5EF4-FFF2-40B4-BE49-F238E27FC236}">
                <a16:creationId xmlns:a16="http://schemas.microsoft.com/office/drawing/2014/main" id="{9BD10ABF-0CBA-9D6F-30D9-4C5B717D2F65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687443" y="2133315"/>
            <a:ext cx="1170432" cy="11704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73" name="Rezervirano mjesto za sliku 42">
            <a:extLst>
              <a:ext uri="{FF2B5EF4-FFF2-40B4-BE49-F238E27FC236}">
                <a16:creationId xmlns:a16="http://schemas.microsoft.com/office/drawing/2014/main" id="{BA07108E-6273-D8A7-4270-9E51F53721B6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268718" y="2133315"/>
            <a:ext cx="1170432" cy="11704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56" name="Rezervirano mjesto za tekst 47">
            <a:extLst>
              <a:ext uri="{FF2B5EF4-FFF2-40B4-BE49-F238E27FC236}">
                <a16:creationId xmlns:a16="http://schemas.microsoft.com/office/drawing/2014/main" id="{6E2529DA-6F13-4B74-5C48-2FDB0911FF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31936" y="3867912"/>
            <a:ext cx="2441448" cy="3108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74" name="Rezervirano mjesto za tekst 47">
            <a:extLst>
              <a:ext uri="{FF2B5EF4-FFF2-40B4-BE49-F238E27FC236}">
                <a16:creationId xmlns:a16="http://schemas.microsoft.com/office/drawing/2014/main" id="{DDB95F67-F2A0-C836-D292-8E7A6E4B1C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53328" y="3867912"/>
            <a:ext cx="2441448" cy="3108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75" name="Naslov 74">
            <a:extLst>
              <a:ext uri="{FF2B5EF4-FFF2-40B4-BE49-F238E27FC236}">
                <a16:creationId xmlns:a16="http://schemas.microsoft.com/office/drawing/2014/main" id="{45C7CFA5-6EFF-944C-B5AF-96795687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DCCCB2D5-E906-485E-2E26-F407AF7990EE}"/>
              </a:ext>
            </a:extLst>
          </p:cNvPr>
          <p:cNvSpPr/>
          <p:nvPr userDrawn="1"/>
        </p:nvSpPr>
        <p:spPr>
          <a:xfrm>
            <a:off x="1314365" y="4348233"/>
            <a:ext cx="1591489" cy="15914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608273C2-3AD4-6120-E47A-26DB07BBD95D}"/>
              </a:ext>
            </a:extLst>
          </p:cNvPr>
          <p:cNvSpPr/>
          <p:nvPr userDrawn="1"/>
        </p:nvSpPr>
        <p:spPr>
          <a:xfrm>
            <a:off x="3895640" y="4348233"/>
            <a:ext cx="1591489" cy="15914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52F43D3C-5856-8C0F-0F96-72BD06ABE36F}"/>
              </a:ext>
            </a:extLst>
          </p:cNvPr>
          <p:cNvSpPr/>
          <p:nvPr userDrawn="1"/>
        </p:nvSpPr>
        <p:spPr>
          <a:xfrm>
            <a:off x="6476915" y="4348233"/>
            <a:ext cx="1591489" cy="15914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30" name="Elipsa 29">
            <a:extLst>
              <a:ext uri="{FF2B5EF4-FFF2-40B4-BE49-F238E27FC236}">
                <a16:creationId xmlns:a16="http://schemas.microsoft.com/office/drawing/2014/main" id="{9185EECC-2E1F-A706-B285-3F50DE4E325D}"/>
              </a:ext>
            </a:extLst>
          </p:cNvPr>
          <p:cNvSpPr/>
          <p:nvPr userDrawn="1"/>
        </p:nvSpPr>
        <p:spPr>
          <a:xfrm>
            <a:off x="9058190" y="4348233"/>
            <a:ext cx="1591489" cy="1591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>
              <a:solidFill>
                <a:schemeClr val="accent4"/>
              </a:solidFill>
            </a:endParaRPr>
          </a:p>
        </p:txBody>
      </p:sp>
      <p:sp>
        <p:nvSpPr>
          <p:cNvPr id="31" name="Rezervirano mjesto za sliku 42">
            <a:extLst>
              <a:ext uri="{FF2B5EF4-FFF2-40B4-BE49-F238E27FC236}">
                <a16:creationId xmlns:a16="http://schemas.microsoft.com/office/drawing/2014/main" id="{68BB68C2-C6BF-C6F9-8006-0D20E4119CD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524893" y="4558761"/>
            <a:ext cx="1170432" cy="11704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32" name="Rezervirano mjesto za sliku 42">
            <a:extLst>
              <a:ext uri="{FF2B5EF4-FFF2-40B4-BE49-F238E27FC236}">
                <a16:creationId xmlns:a16="http://schemas.microsoft.com/office/drawing/2014/main" id="{7ED2CB41-D537-2DB4-7393-38B54A68A24F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106168" y="4558761"/>
            <a:ext cx="1170432" cy="11704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33" name="Rezervirano mjesto za tekst 47">
            <a:extLst>
              <a:ext uri="{FF2B5EF4-FFF2-40B4-BE49-F238E27FC236}">
                <a16:creationId xmlns:a16="http://schemas.microsoft.com/office/drawing/2014/main" id="{BBFB738A-B417-1ECD-CD63-3482F41BC5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53328" y="6000750"/>
            <a:ext cx="2441448" cy="36576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6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4" name="Rezervirano mjesto za tekst 47">
            <a:extLst>
              <a:ext uri="{FF2B5EF4-FFF2-40B4-BE49-F238E27FC236}">
                <a16:creationId xmlns:a16="http://schemas.microsoft.com/office/drawing/2014/main" id="{2D5357B5-C3E2-7F93-1D38-5A371EEEF56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31936" y="6000750"/>
            <a:ext cx="2441448" cy="36576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6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5" name="Rezervirano mjesto za tekst 47">
            <a:extLst>
              <a:ext uri="{FF2B5EF4-FFF2-40B4-BE49-F238E27FC236}">
                <a16:creationId xmlns:a16="http://schemas.microsoft.com/office/drawing/2014/main" id="{F3A2EC5D-9943-7E84-56FB-B58A67C0550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6968" y="6000750"/>
            <a:ext cx="2441448" cy="36576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6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6" name="Rezervirano mjesto za tekst 47">
            <a:extLst>
              <a:ext uri="{FF2B5EF4-FFF2-40B4-BE49-F238E27FC236}">
                <a16:creationId xmlns:a16="http://schemas.microsoft.com/office/drawing/2014/main" id="{DE78D7B0-18B2-66C2-EA4E-90629F60BFA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74720" y="6000750"/>
            <a:ext cx="2441448" cy="36576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600"/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7" name="Rezervirano mjesto za tekst 47">
            <a:extLst>
              <a:ext uri="{FF2B5EF4-FFF2-40B4-BE49-F238E27FC236}">
                <a16:creationId xmlns:a16="http://schemas.microsoft.com/office/drawing/2014/main" id="{A171817E-40B4-8D03-2F00-07A0200ABC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6968" y="6293358"/>
            <a:ext cx="2441448" cy="3108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8" name="Rezervirano mjesto za tekst 47">
            <a:extLst>
              <a:ext uri="{FF2B5EF4-FFF2-40B4-BE49-F238E27FC236}">
                <a16:creationId xmlns:a16="http://schemas.microsoft.com/office/drawing/2014/main" id="{7CB4D57A-D57F-A9A7-E242-62A0EFB903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74720" y="6293358"/>
            <a:ext cx="2441448" cy="3108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39" name="Rezervirano mjesto za sliku 42">
            <a:extLst>
              <a:ext uri="{FF2B5EF4-FFF2-40B4-BE49-F238E27FC236}">
                <a16:creationId xmlns:a16="http://schemas.microsoft.com/office/drawing/2014/main" id="{CABD2581-C1DD-BCD8-B303-D442E2826A57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687443" y="4558761"/>
            <a:ext cx="1170432" cy="11704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40" name="Rezervirano mjesto za sliku 42">
            <a:extLst>
              <a:ext uri="{FF2B5EF4-FFF2-40B4-BE49-F238E27FC236}">
                <a16:creationId xmlns:a16="http://schemas.microsoft.com/office/drawing/2014/main" id="{69C46305-033A-D1D0-006B-CA534D171213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9268718" y="4558761"/>
            <a:ext cx="1170432" cy="11704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hr-HR" sz="800"/>
            </a:lvl1pPr>
          </a:lstStyle>
          <a:p>
            <a:pPr rtl="0"/>
            <a:endParaRPr lang="hr-HR" dirty="0"/>
          </a:p>
        </p:txBody>
      </p:sp>
      <p:sp>
        <p:nvSpPr>
          <p:cNvPr id="41" name="Rezervirano mjesto za tekst 47">
            <a:extLst>
              <a:ext uri="{FF2B5EF4-FFF2-40B4-BE49-F238E27FC236}">
                <a16:creationId xmlns:a16="http://schemas.microsoft.com/office/drawing/2014/main" id="{8A2F0738-422D-8670-FFDD-4DD9CC8579D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31936" y="6293358"/>
            <a:ext cx="2441448" cy="3108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42" name="Rezervirano mjesto za tekst 47">
            <a:extLst>
              <a:ext uri="{FF2B5EF4-FFF2-40B4-BE49-F238E27FC236}">
                <a16:creationId xmlns:a16="http://schemas.microsoft.com/office/drawing/2014/main" id="{83236D35-4927-EB6F-1700-660A0790337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53328" y="6293358"/>
            <a:ext cx="2441448" cy="3108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hr-HR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B5F9D1D0-8763-3145-447C-B59E4A8FC6E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 rtlCol="0"/>
          <a:lstStyle>
            <a:defPPr>
              <a:defRPr lang="hr-HR"/>
            </a:def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881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661E197C-8454-08AA-A652-357480D98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hr-HR"/>
            </a:defPPr>
          </a:lstStyle>
          <a:p>
            <a:pPr lvl="0" rtl="0"/>
            <a:r>
              <a:rPr lang="hr-HR"/>
              <a:t>Kliknite da biste uredili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13530FAC-6DFA-F32C-E62D-5C32C06A0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hr-H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1F7B62FF-DCC3-B0E5-E9C3-736A70823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hr-HR" sz="3200">
                <a:solidFill>
                  <a:schemeClr val="bg2"/>
                </a:solidFill>
              </a:defRPr>
            </a:lvl1pPr>
          </a:lstStyle>
          <a:p>
            <a:pPr rtl="0"/>
            <a:fld id="{CC43B8D3-9A08-F84C-9DD4-44948BA52D4B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id="{0EEFFBFB-5A27-2D81-3931-C98447651EF4}"/>
              </a:ext>
            </a:extLst>
          </p:cNvPr>
          <p:cNvSpPr/>
          <p:nvPr userDrawn="1"/>
        </p:nvSpPr>
        <p:spPr>
          <a:xfrm>
            <a:off x="732271" y="723899"/>
            <a:ext cx="10727977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id="{5495E283-E2C6-EE8C-5FC9-96FD9B2DC537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r-HR"/>
            </a:defPPr>
          </a:lstStyle>
          <a:p>
            <a:pPr algn="ctr" rtl="0"/>
            <a:endParaRPr lang="hr-HR" dirty="0"/>
          </a:p>
        </p:txBody>
      </p:sp>
      <p:cxnSp>
        <p:nvCxnSpPr>
          <p:cNvPr id="28" name="Ravni poveznik 27">
            <a:extLst>
              <a:ext uri="{FF2B5EF4-FFF2-40B4-BE49-F238E27FC236}">
                <a16:creationId xmlns:a16="http://schemas.microsoft.com/office/drawing/2014/main" id="{6BEB7FA7-6E9C-81BB-8E55-A22BFF734E24}"/>
              </a:ext>
            </a:extLst>
          </p:cNvPr>
          <p:cNvCxnSpPr>
            <a:cxnSpLocks/>
          </p:cNvCxnSpPr>
          <p:nvPr userDrawn="1"/>
        </p:nvCxnSpPr>
        <p:spPr>
          <a:xfrm>
            <a:off x="1655064" y="722376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a 28">
            <a:extLst>
              <a:ext uri="{FF2B5EF4-FFF2-40B4-BE49-F238E27FC236}">
                <a16:creationId xmlns:a16="http://schemas.microsoft.com/office/drawing/2014/main" id="{77E78B78-C9C0-6811-5C24-BA7F4E61203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3498771">
            <a:off x="868523" y="778989"/>
            <a:ext cx="660389" cy="660389"/>
          </a:xfrm>
          <a:prstGeom prst="rect">
            <a:avLst/>
          </a:prstGeom>
        </p:spPr>
      </p:pic>
      <p:cxnSp>
        <p:nvCxnSpPr>
          <p:cNvPr id="32" name="Ravni poveznik 31">
            <a:extLst>
              <a:ext uri="{FF2B5EF4-FFF2-40B4-BE49-F238E27FC236}">
                <a16:creationId xmlns:a16="http://schemas.microsoft.com/office/drawing/2014/main" id="{9F9C8F7F-2A36-A3D8-7C9C-CFDFFF47B82A}"/>
              </a:ext>
            </a:extLst>
          </p:cNvPr>
          <p:cNvCxnSpPr>
            <a:cxnSpLocks/>
          </p:cNvCxnSpPr>
          <p:nvPr userDrawn="1"/>
        </p:nvCxnSpPr>
        <p:spPr>
          <a:xfrm>
            <a:off x="2593735" y="718779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zervirano mjesto za naslov 1">
            <a:extLst>
              <a:ext uri="{FF2B5EF4-FFF2-40B4-BE49-F238E27FC236}">
                <a16:creationId xmlns:a16="http://schemas.microsoft.com/office/drawing/2014/main" id="{3E59602F-1B68-185F-6DA7-FDDA1F06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hr-HR"/>
            </a:defPPr>
          </a:lstStyle>
          <a:p>
            <a:pPr rtl="0"/>
            <a:r>
              <a:rPr lang="hr-HR"/>
              <a:t>Kliknite da biste uredili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7264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8" r:id="rId5"/>
    <p:sldLayoutId id="2147483663" r:id="rId6"/>
    <p:sldLayoutId id="2147483664" r:id="rId7"/>
    <p:sldLayoutId id="2147483659" r:id="rId8"/>
    <p:sldLayoutId id="2147483660" r:id="rId9"/>
    <p:sldLayoutId id="2147483661" r:id="rId10"/>
    <p:sldLayoutId id="2147483652" r:id="rId11"/>
    <p:sldLayoutId id="2147483667" r:id="rId12"/>
    <p:sldLayoutId id="2147483653" r:id="rId13"/>
    <p:sldLayoutId id="2147483668" r:id="rId14"/>
    <p:sldLayoutId id="2147483665" r:id="rId15"/>
    <p:sldLayoutId id="2147483666" r:id="rId16"/>
    <p:sldLayoutId id="2147483654" r:id="rId17"/>
    <p:sldLayoutId id="2147483655" r:id="rId18"/>
    <p:sldLayoutId id="2147483656" r:id="rId19"/>
    <p:sldLayoutId id="2147483657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hr-HR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lang="hr-H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hr-H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hr-H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r-HR"/>
      </a:defPPr>
      <a:lvl1pPr marL="0" algn="l" defTabSz="914400" rtl="0" eaLnBrk="1" latinLnBrk="0" hangingPunct="1"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hr-H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solinski_ritam?igshid=YmMyMTA2M2Y=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zvrsna.hr/osnovne-skol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zvrsna.hr/osnovne-skol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video" Target="https://www.youtube.com/embed/6suJi4m-9dQ?feature=oembed" TargetMode="Externa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64.jpeg"/><Relationship Id="rId2" Type="http://schemas.openxmlformats.org/officeDocument/2006/relationships/video" Target="https://www.youtube.com/embed/nGQMXGT7NSo?feature=oembed" TargetMode="External"/><Relationship Id="rId1" Type="http://schemas.openxmlformats.org/officeDocument/2006/relationships/video" Target="https://www.youtube.com/embed/x1D58uPU--o?feature=oembed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63.jpeg"/><Relationship Id="rId5" Type="http://schemas.openxmlformats.org/officeDocument/2006/relationships/video" Target="https://www.youtube.com/embed/L-UcCkk0uTs?feature=oembed" TargetMode="External"/><Relationship Id="rId10" Type="http://schemas.openxmlformats.org/officeDocument/2006/relationships/image" Target="../media/image62.jpeg"/><Relationship Id="rId4" Type="http://schemas.openxmlformats.org/officeDocument/2006/relationships/video" Target="https://www.youtube.com/embed/bUJNEBlruZQ?feature=oembed" TargetMode="External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IrBgZRC1G4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ites.google.com/view/solinskiritam/po%C4%8Detna-strani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9D881F-CA86-A4F1-802F-E64731BD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994" y="1548609"/>
            <a:ext cx="6476381" cy="1715053"/>
          </a:xfrm>
        </p:spPr>
        <p:txBody>
          <a:bodyPr rtlCol="0"/>
          <a:lstStyle>
            <a:defPPr>
              <a:defRPr lang="hr-HR"/>
            </a:defPPr>
          </a:lstStyle>
          <a:p>
            <a:r>
              <a:rPr lang="hr-HR" sz="5000" b="1" dirty="0">
                <a:cs typeface="Arial" panose="020B0604020202020204" pitchFamily="34" charset="0"/>
              </a:rPr>
              <a:t>U </a:t>
            </a:r>
            <a:r>
              <a:rPr lang="hr-HR" sz="5000" b="1" i="1" dirty="0">
                <a:cs typeface="Arial" panose="020B0604020202020204" pitchFamily="34" charset="0"/>
              </a:rPr>
              <a:t>Solinskom ritmu </a:t>
            </a:r>
            <a:r>
              <a:rPr lang="hr-HR" sz="5000" b="1" dirty="0">
                <a:cs typeface="Arial" panose="020B0604020202020204" pitchFamily="34" charset="0"/>
              </a:rPr>
              <a:t>s Centrom izvrsnosti </a:t>
            </a:r>
            <a:br>
              <a:rPr lang="hr-HR" sz="5000" dirty="0">
                <a:cs typeface="Arial" panose="020B0604020202020204" pitchFamily="34" charset="0"/>
              </a:rPr>
            </a:br>
            <a:br>
              <a:rPr lang="hr-HR" sz="5000" dirty="0">
                <a:cs typeface="Arial" panose="020B0604020202020204" pitchFamily="34" charset="0"/>
              </a:rPr>
            </a:br>
            <a:r>
              <a:rPr lang="hr-HR" sz="2400" dirty="0">
                <a:cs typeface="Arial" panose="020B0604020202020204" pitchFamily="34" charset="0"/>
              </a:rPr>
              <a:t>Rovinj,  26. - 28. 4. 2023.</a:t>
            </a:r>
            <a:br>
              <a:rPr lang="hr-HR" sz="2400" dirty="0">
                <a:cs typeface="Arial" panose="020B0604020202020204" pitchFamily="34" charset="0"/>
              </a:rPr>
            </a:br>
            <a:br>
              <a:rPr lang="hr-HR" sz="2400" dirty="0">
                <a:cs typeface="Arial" panose="020B0604020202020204" pitchFamily="34" charset="0"/>
              </a:rPr>
            </a:br>
            <a:endParaRPr lang="hr-HR" sz="2400" dirty="0"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4909F8-99A6-4632-A8DC-4FC5DEFAD09F}"/>
              </a:ext>
            </a:extLst>
          </p:cNvPr>
          <p:cNvSpPr/>
          <p:nvPr/>
        </p:nvSpPr>
        <p:spPr>
          <a:xfrm>
            <a:off x="7157885" y="4056455"/>
            <a:ext cx="54765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>
                <a:latin typeface="+mj-lt"/>
                <a:cs typeface="Arial" pitchFamily="34"/>
              </a:rPr>
              <a:t>Sanja</a:t>
            </a:r>
            <a:r>
              <a:rPr lang="en-US" dirty="0">
                <a:latin typeface="+mj-lt"/>
                <a:cs typeface="Arial" pitchFamily="34"/>
              </a:rPr>
              <a:t> Matić</a:t>
            </a:r>
            <a:r>
              <a:rPr lang="hr-HR" dirty="0">
                <a:latin typeface="+mj-lt"/>
                <a:cs typeface="Arial" pitchFamily="34"/>
              </a:rPr>
              <a:t>, prof. pedagogije, mentorica</a:t>
            </a:r>
            <a:r>
              <a:rPr lang="en-US" dirty="0">
                <a:latin typeface="+mj-lt"/>
                <a:cs typeface="Arial" pitchFamily="34"/>
              </a:rPr>
              <a:t>​</a:t>
            </a:r>
          </a:p>
          <a:p>
            <a:pPr lvl="0"/>
            <a:r>
              <a:rPr lang="en-US" dirty="0">
                <a:latin typeface="+mj-lt"/>
                <a:cs typeface="Arial" pitchFamily="34"/>
              </a:rPr>
              <a:t>Anita </a:t>
            </a:r>
            <a:r>
              <a:rPr lang="en-US" dirty="0" err="1">
                <a:latin typeface="+mj-lt"/>
                <a:cs typeface="Arial" pitchFamily="34"/>
              </a:rPr>
              <a:t>Čupić</a:t>
            </a:r>
            <a:r>
              <a:rPr lang="hr-HR" dirty="0">
                <a:latin typeface="+mj-lt"/>
                <a:cs typeface="Arial" pitchFamily="34"/>
              </a:rPr>
              <a:t>,</a:t>
            </a:r>
            <a:r>
              <a:rPr lang="hr-HR" dirty="0" err="1">
                <a:latin typeface="+mj-lt"/>
                <a:cs typeface="Arial" pitchFamily="34"/>
              </a:rPr>
              <a:t>mag</a:t>
            </a:r>
            <a:r>
              <a:rPr lang="hr-HR" dirty="0">
                <a:latin typeface="+mj-lt"/>
                <a:cs typeface="Arial" pitchFamily="34"/>
              </a:rPr>
              <a:t>. prim. </a:t>
            </a:r>
            <a:r>
              <a:rPr lang="hr-HR" dirty="0" err="1">
                <a:latin typeface="+mj-lt"/>
                <a:cs typeface="Arial" pitchFamily="34"/>
              </a:rPr>
              <a:t>educ</a:t>
            </a:r>
            <a:r>
              <a:rPr lang="hr-HR" dirty="0">
                <a:latin typeface="+mj-lt"/>
                <a:cs typeface="Arial" pitchFamily="34"/>
              </a:rPr>
              <a:t>., izvrsna savjetnica</a:t>
            </a:r>
            <a:r>
              <a:rPr lang="en-US" dirty="0">
                <a:latin typeface="+mj-lt"/>
                <a:cs typeface="Arial" pitchFamily="34"/>
              </a:rPr>
              <a:t>​</a:t>
            </a:r>
          </a:p>
          <a:p>
            <a:pPr lvl="0"/>
            <a:r>
              <a:rPr lang="en-US" dirty="0">
                <a:latin typeface="+mj-lt"/>
                <a:cs typeface="Arial" pitchFamily="34"/>
              </a:rPr>
              <a:t>OŠ </a:t>
            </a:r>
            <a:r>
              <a:rPr lang="en-US" dirty="0" err="1">
                <a:latin typeface="+mj-lt"/>
                <a:cs typeface="Arial" pitchFamily="34"/>
              </a:rPr>
              <a:t>kraljice</a:t>
            </a:r>
            <a:r>
              <a:rPr lang="en-US" dirty="0">
                <a:latin typeface="+mj-lt"/>
                <a:cs typeface="Arial" pitchFamily="34"/>
              </a:rPr>
              <a:t> </a:t>
            </a:r>
            <a:r>
              <a:rPr lang="en-US" dirty="0" err="1">
                <a:latin typeface="+mj-lt"/>
                <a:cs typeface="Arial" pitchFamily="34"/>
              </a:rPr>
              <a:t>Jelene</a:t>
            </a:r>
            <a:r>
              <a:rPr lang="en-US" dirty="0">
                <a:latin typeface="+mj-lt"/>
                <a:cs typeface="Arial" pitchFamily="34"/>
              </a:rPr>
              <a:t>, </a:t>
            </a:r>
            <a:r>
              <a:rPr lang="en-US" dirty="0" err="1">
                <a:latin typeface="+mj-lt"/>
                <a:cs typeface="Arial" pitchFamily="34"/>
              </a:rPr>
              <a:t>Solin</a:t>
            </a:r>
            <a:endParaRPr lang="en-US" dirty="0">
              <a:latin typeface="+mj-lt"/>
              <a:cs typeface="Arial" pitchFamily="34"/>
            </a:endParaRPr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0EB7226-E9AD-2876-2A65-CF95D930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" y="77264"/>
            <a:ext cx="2988469" cy="15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5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0800000" flipV="1">
            <a:off x="151417" y="2068951"/>
            <a:ext cx="7897887" cy="891881"/>
          </a:xfrm>
        </p:spPr>
        <p:txBody>
          <a:bodyPr/>
          <a:lstStyle/>
          <a:p>
            <a:br>
              <a:rPr lang="hr-HR" sz="4800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r>
              <a:rPr lang="hr-HR" sz="4800" dirty="0">
                <a:latin typeface="Arial"/>
                <a:cs typeface="Arial"/>
              </a:rPr>
              <a:t>Instagram</a:t>
            </a:r>
            <a:r>
              <a:rPr lang="hr-HR" sz="4800" b="1" dirty="0">
                <a:latin typeface="Arial"/>
                <a:cs typeface="Arial"/>
              </a:rPr>
              <a:t> </a:t>
            </a:r>
            <a:br>
              <a:rPr lang="en-US" sz="4800" b="1" dirty="0"/>
            </a:br>
            <a:r>
              <a:rPr lang="hr-HR" sz="4800" dirty="0">
                <a:latin typeface="Arial"/>
                <a:cs typeface="Arial"/>
              </a:rPr>
              <a:t>profil </a:t>
            </a:r>
            <a:br>
              <a:rPr lang="hr-HR" sz="4800" dirty="0">
                <a:latin typeface="Arial"/>
                <a:cs typeface="Arial"/>
              </a:rPr>
            </a:br>
            <a:r>
              <a:rPr lang="hr-HR" sz="4800" dirty="0">
                <a:latin typeface="Arial"/>
                <a:cs typeface="Arial"/>
              </a:rPr>
              <a:t>projekta</a:t>
            </a:r>
            <a:br>
              <a:rPr lang="hr-HR" sz="4400" dirty="0"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r>
              <a:rPr lang="hr-H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instagram</a:t>
            </a: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Solinski ritam</a:t>
            </a:r>
            <a:r>
              <a:rPr lang="hr-H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800" dirty="0"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2A9848-DD57-DCA7-8EAF-CB417D2DD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941" y="528320"/>
            <a:ext cx="3695397" cy="6177280"/>
          </a:xfrm>
          <a:prstGeom prst="rect">
            <a:avLst/>
          </a:prstGeom>
        </p:spPr>
      </p:pic>
      <p:pic>
        <p:nvPicPr>
          <p:cNvPr id="5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95649A1-3F23-934C-740A-3D92BEBE9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167" y="619760"/>
            <a:ext cx="3870065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74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853B922-0777-E9E3-B82C-9E3C87C2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4" y="2197862"/>
            <a:ext cx="10937511" cy="36896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BF4366-63A6-66D3-9293-5FBB76132CF0}"/>
              </a:ext>
            </a:extLst>
          </p:cNvPr>
          <p:cNvSpPr txBox="1"/>
          <p:nvPr/>
        </p:nvSpPr>
        <p:spPr>
          <a:xfrm>
            <a:off x="575034" y="893600"/>
            <a:ext cx="76074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4800" dirty="0">
                <a:cs typeface="Arial"/>
              </a:rPr>
              <a:t>Platforma </a:t>
            </a:r>
            <a:r>
              <a:rPr lang="en-US" sz="4800" dirty="0" err="1">
                <a:cs typeface="Arial"/>
              </a:rPr>
              <a:t>Edux</a:t>
            </a:r>
            <a:r>
              <a:rPr lang="en-US" sz="4800" dirty="0">
                <a:cs typeface="Arial"/>
              </a:rPr>
              <a:t> CI SDŽ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137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0800000" flipV="1">
            <a:off x="710217" y="544951"/>
            <a:ext cx="7339087" cy="769961"/>
          </a:xfrm>
        </p:spPr>
        <p:txBody>
          <a:bodyPr/>
          <a:lstStyle/>
          <a:p>
            <a:br>
              <a:rPr lang="hr-HR" sz="4800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endParaRPr lang="hr-HR" sz="48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27621-98F4-C89A-B6BB-E2FA556BFCBF}"/>
              </a:ext>
            </a:extLst>
          </p:cNvPr>
          <p:cNvSpPr txBox="1"/>
          <p:nvPr/>
        </p:nvSpPr>
        <p:spPr>
          <a:xfrm>
            <a:off x="355600" y="191007"/>
            <a:ext cx="847344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hlinkClick r:id="rId3"/>
              </a:rPr>
              <a:t>https://izvrsna.hr/osnovne-skole/</a:t>
            </a:r>
            <a:endParaRPr lang="hr-HR" sz="4400" dirty="0"/>
          </a:p>
          <a:p>
            <a:endParaRPr lang="en-US" sz="4400" dirty="0"/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E69A06-1985-4D12-63BD-360B2412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360" y="1104267"/>
            <a:ext cx="8981440" cy="2292347"/>
          </a:xfrm>
          <a:prstGeom prst="rect">
            <a:avLst/>
          </a:prstGeom>
        </p:spPr>
      </p:pic>
      <p:pic>
        <p:nvPicPr>
          <p:cNvPr id="5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935B282-B4E3-A1DC-84E5-46AAA7A8B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" y="3328126"/>
            <a:ext cx="8859520" cy="1878149"/>
          </a:xfrm>
          <a:prstGeom prst="rect">
            <a:avLst/>
          </a:prstGeom>
        </p:spPr>
      </p:pic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98A98F-D478-E391-703D-C8375E868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920" y="5197218"/>
            <a:ext cx="9956800" cy="182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72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0800000" flipV="1">
            <a:off x="710217" y="544951"/>
            <a:ext cx="7339087" cy="769961"/>
          </a:xfrm>
        </p:spPr>
        <p:txBody>
          <a:bodyPr/>
          <a:lstStyle/>
          <a:p>
            <a:br>
              <a:rPr lang="hr-HR" sz="4800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endParaRPr lang="hr-HR" sz="48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27621-98F4-C89A-B6BB-E2FA556BFCBF}"/>
              </a:ext>
            </a:extLst>
          </p:cNvPr>
          <p:cNvSpPr txBox="1"/>
          <p:nvPr/>
        </p:nvSpPr>
        <p:spPr>
          <a:xfrm>
            <a:off x="305599" y="787259"/>
            <a:ext cx="8071485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hlinkClick r:id="rId3"/>
              </a:rPr>
              <a:t>https://izvrsna.hr/osnovne-skole/</a:t>
            </a:r>
            <a:endParaRPr lang="hr-HR" sz="4000" dirty="0"/>
          </a:p>
          <a:p>
            <a:endParaRPr lang="en-US" dirty="0"/>
          </a:p>
        </p:txBody>
      </p:sp>
      <p:pic>
        <p:nvPicPr>
          <p:cNvPr id="8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6958CA-3599-3628-2B11-B74F9CBD2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414" y="1557222"/>
            <a:ext cx="7191867" cy="1854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975933-6AB2-44AA-DFD9-EDB7CDEDC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17" y="3215364"/>
            <a:ext cx="6327544" cy="19309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656696-E4A9-1153-32E3-4BACBF249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100" y="4738224"/>
            <a:ext cx="7082427" cy="171503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9062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0800000" flipV="1">
            <a:off x="710217" y="544951"/>
            <a:ext cx="7339087" cy="769961"/>
          </a:xfrm>
        </p:spPr>
        <p:txBody>
          <a:bodyPr/>
          <a:lstStyle/>
          <a:p>
            <a:br>
              <a:rPr lang="hr-HR" sz="4800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endParaRPr lang="hr-HR" sz="48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27621-98F4-C89A-B6BB-E2FA556BFCBF}"/>
              </a:ext>
            </a:extLst>
          </p:cNvPr>
          <p:cNvSpPr txBox="1"/>
          <p:nvPr/>
        </p:nvSpPr>
        <p:spPr>
          <a:xfrm>
            <a:off x="452488" y="544950"/>
            <a:ext cx="971903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 err="1">
                <a:latin typeface="+mj-lt"/>
                <a:cs typeface="Arial"/>
              </a:rPr>
              <a:t>Najave</a:t>
            </a:r>
            <a:r>
              <a:rPr lang="en-US" sz="4800" dirty="0">
                <a:latin typeface="+mj-lt"/>
                <a:cs typeface="Arial"/>
              </a:rPr>
              <a:t> </a:t>
            </a:r>
            <a:r>
              <a:rPr lang="en-US" sz="4800" dirty="0" err="1">
                <a:latin typeface="+mj-lt"/>
                <a:cs typeface="Arial"/>
              </a:rPr>
              <a:t>intervjua</a:t>
            </a:r>
            <a:r>
              <a:rPr lang="en-US" sz="4800" dirty="0">
                <a:latin typeface="+mj-lt"/>
                <a:cs typeface="Arial"/>
              </a:rPr>
              <a:t> </a:t>
            </a:r>
            <a:r>
              <a:rPr lang="en-US" sz="4800" dirty="0" err="1">
                <a:latin typeface="+mj-lt"/>
                <a:cs typeface="Arial"/>
              </a:rPr>
              <a:t>koje</a:t>
            </a:r>
            <a:r>
              <a:rPr lang="en-US" sz="4800" dirty="0">
                <a:latin typeface="+mj-lt"/>
                <a:cs typeface="Arial"/>
              </a:rPr>
              <a:t> </a:t>
            </a:r>
            <a:r>
              <a:rPr lang="en-US" sz="4800" dirty="0" err="1">
                <a:latin typeface="+mj-lt"/>
                <a:cs typeface="Arial"/>
              </a:rPr>
              <a:t>smo</a:t>
            </a:r>
            <a:r>
              <a:rPr lang="en-US" sz="4800" dirty="0">
                <a:latin typeface="+mj-lt"/>
                <a:cs typeface="Arial"/>
              </a:rPr>
              <a:t> </a:t>
            </a:r>
            <a:r>
              <a:rPr lang="en-US" sz="4800" dirty="0" err="1">
                <a:latin typeface="+mj-lt"/>
                <a:cs typeface="Arial"/>
              </a:rPr>
              <a:t>vodili</a:t>
            </a:r>
          </a:p>
        </p:txBody>
      </p:sp>
      <p:pic>
        <p:nvPicPr>
          <p:cNvPr id="3" name="Online Media 2" title="Zdenka Jerković">
            <a:hlinkClick r:id="" action="ppaction://media"/>
            <a:extLst>
              <a:ext uri="{FF2B5EF4-FFF2-40B4-BE49-F238E27FC236}">
                <a16:creationId xmlns:a16="http://schemas.microsoft.com/office/drawing/2014/main" id="{1F98ED69-5E16-F8CC-C821-0AFA65DD1E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89804" y="2287270"/>
            <a:ext cx="2540000" cy="1435100"/>
          </a:xfrm>
          <a:prstGeom prst="rect">
            <a:avLst/>
          </a:prstGeom>
        </p:spPr>
      </p:pic>
      <p:pic>
        <p:nvPicPr>
          <p:cNvPr id="4" name="Online Media 3" title="Ante Marković   intervju">
            <a:hlinkClick r:id="" action="ppaction://media"/>
            <a:extLst>
              <a:ext uri="{FF2B5EF4-FFF2-40B4-BE49-F238E27FC236}">
                <a16:creationId xmlns:a16="http://schemas.microsoft.com/office/drawing/2014/main" id="{58A206E1-9631-56B4-8402-878179BA4BD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8413947" y="2287270"/>
            <a:ext cx="2540000" cy="1435100"/>
          </a:xfrm>
          <a:prstGeom prst="rect">
            <a:avLst/>
          </a:prstGeom>
        </p:spPr>
      </p:pic>
      <p:pic>
        <p:nvPicPr>
          <p:cNvPr id="7" name="Online Media 6" title="Školski zbor">
            <a:hlinkClick r:id="" action="ppaction://media"/>
            <a:extLst>
              <a:ext uri="{FF2B5EF4-FFF2-40B4-BE49-F238E27FC236}">
                <a16:creationId xmlns:a16="http://schemas.microsoft.com/office/drawing/2014/main" id="{FE4D8EA6-7BD5-027E-0140-826BA6B29E54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/>
          <a:stretch>
            <a:fillRect/>
          </a:stretch>
        </p:blipFill>
        <p:spPr>
          <a:xfrm>
            <a:off x="5873947" y="4694727"/>
            <a:ext cx="2540000" cy="1435100"/>
          </a:xfrm>
          <a:prstGeom prst="rect">
            <a:avLst/>
          </a:prstGeom>
        </p:spPr>
      </p:pic>
      <p:pic>
        <p:nvPicPr>
          <p:cNvPr id="9" name="Online Media 8" title="Prirodoslovlje, Ema i Lea">
            <a:hlinkClick r:id="" action="ppaction://media"/>
            <a:extLst>
              <a:ext uri="{FF2B5EF4-FFF2-40B4-BE49-F238E27FC236}">
                <a16:creationId xmlns:a16="http://schemas.microsoft.com/office/drawing/2014/main" id="{A82BCCB3-E048-EBC2-A53D-55E52B8156BD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/>
          <a:stretch>
            <a:fillRect/>
          </a:stretch>
        </p:blipFill>
        <p:spPr>
          <a:xfrm>
            <a:off x="1536437" y="4694727"/>
            <a:ext cx="2540000" cy="1435100"/>
          </a:xfrm>
          <a:prstGeom prst="rect">
            <a:avLst/>
          </a:prstGeom>
        </p:spPr>
      </p:pic>
      <p:pic>
        <p:nvPicPr>
          <p:cNvPr id="11" name="Online Media 10" title="Enter 2022">
            <a:hlinkClick r:id="" action="ppaction://media"/>
            <a:extLst>
              <a:ext uri="{FF2B5EF4-FFF2-40B4-BE49-F238E27FC236}">
                <a16:creationId xmlns:a16="http://schemas.microsoft.com/office/drawing/2014/main" id="{9071C21D-DA65-6C45-2413-B9414347EC11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2"/>
          <a:stretch>
            <a:fillRect/>
          </a:stretch>
        </p:blipFill>
        <p:spPr>
          <a:xfrm>
            <a:off x="4603947" y="2287270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51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E12B86B2-6CF0-ADBE-B1B0-E6E6F77D2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3" y="515351"/>
            <a:ext cx="5204348" cy="3910217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E04A277-9476-22FC-B205-EF98F9630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184" y="3429000"/>
            <a:ext cx="4938214" cy="36441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B53E8-6AC0-2A9A-B700-929F478984B9}"/>
              </a:ext>
            </a:extLst>
          </p:cNvPr>
          <p:cNvSpPr txBox="1"/>
          <p:nvPr/>
        </p:nvSpPr>
        <p:spPr>
          <a:xfrm>
            <a:off x="5905432" y="284076"/>
            <a:ext cx="571971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+mj-lt"/>
                <a:cs typeface="Arial"/>
              </a:rPr>
              <a:t>Suradnja </a:t>
            </a:r>
            <a:r>
              <a:rPr lang="en-US" sz="4800" dirty="0" err="1">
                <a:latin typeface="+mj-lt"/>
                <a:cs typeface="Arial"/>
              </a:rPr>
              <a:t>na</a:t>
            </a:r>
            <a:r>
              <a:rPr lang="en-US" sz="4800" dirty="0">
                <a:latin typeface="+mj-lt"/>
                <a:cs typeface="Arial"/>
              </a:rPr>
              <a:t> Erasmus</a:t>
            </a:r>
            <a:r>
              <a:rPr lang="hr-HR" sz="4800" dirty="0">
                <a:latin typeface="+mj-lt"/>
                <a:cs typeface="Arial"/>
              </a:rPr>
              <a:t>+</a:t>
            </a:r>
            <a:r>
              <a:rPr lang="en-US" sz="4800" dirty="0">
                <a:latin typeface="+mj-lt"/>
                <a:cs typeface="Arial"/>
              </a:rPr>
              <a:t> </a:t>
            </a:r>
            <a:r>
              <a:rPr lang="en-US" sz="4800" dirty="0" err="1">
                <a:latin typeface="+mj-lt"/>
                <a:cs typeface="Arial"/>
              </a:rPr>
              <a:t>proje</a:t>
            </a:r>
            <a:r>
              <a:rPr lang="hr-HR" sz="4800" dirty="0">
                <a:latin typeface="+mj-lt"/>
                <a:cs typeface="Arial"/>
              </a:rPr>
              <a:t>ktu  Culture Outdoors </a:t>
            </a:r>
            <a:endParaRPr lang="en-US" sz="48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508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EB53E8-6AC0-2A9A-B700-929F478984B9}"/>
              </a:ext>
            </a:extLst>
          </p:cNvPr>
          <p:cNvSpPr txBox="1"/>
          <p:nvPr/>
        </p:nvSpPr>
        <p:spPr>
          <a:xfrm>
            <a:off x="7459511" y="572756"/>
            <a:ext cx="460467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4800" dirty="0">
                <a:latin typeface="+mj-lt"/>
                <a:cs typeface="Arial"/>
              </a:rPr>
              <a:t>Projektni </a:t>
            </a:r>
            <a:r>
              <a:rPr lang="hr-HR" sz="4800" i="1" dirty="0">
                <a:latin typeface="+mj-lt"/>
                <a:cs typeface="Arial"/>
              </a:rPr>
              <a:t>podcast</a:t>
            </a:r>
            <a:r>
              <a:rPr lang="hr-HR" sz="4800" dirty="0">
                <a:latin typeface="+mj-lt"/>
                <a:cs typeface="Arial"/>
              </a:rPr>
              <a:t> o solinskoj glazbenoj sceni u </a:t>
            </a:r>
            <a:r>
              <a:rPr lang="hr-HR" sz="4800" dirty="0" err="1">
                <a:latin typeface="+mj-lt"/>
                <a:cs typeface="Arial"/>
              </a:rPr>
              <a:t>Teatrinu</a:t>
            </a:r>
            <a:endParaRPr lang="en-US" sz="4800" dirty="0">
              <a:latin typeface="+mj-lt"/>
              <a:cs typeface="Arial"/>
            </a:endParaRPr>
          </a:p>
        </p:txBody>
      </p:sp>
      <p:pic>
        <p:nvPicPr>
          <p:cNvPr id="2" name="Picture 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C791E70-BDD5-9428-9A09-57132CAA1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45" y="198311"/>
            <a:ext cx="6946308" cy="59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9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219;p13">
            <a:extLst>
              <a:ext uri="{FF2B5EF4-FFF2-40B4-BE49-F238E27FC236}">
                <a16:creationId xmlns:a16="http://schemas.microsoft.com/office/drawing/2014/main" id="{6752F08F-803B-4077-B59A-C6778271E173}"/>
              </a:ext>
            </a:extLst>
          </p:cNvPr>
          <p:cNvGrpSpPr/>
          <p:nvPr/>
        </p:nvGrpSpPr>
        <p:grpSpPr>
          <a:xfrm>
            <a:off x="415677" y="569883"/>
            <a:ext cx="7305800" cy="4577028"/>
            <a:chOff x="120801" y="1303413"/>
            <a:chExt cx="7305800" cy="4577028"/>
          </a:xfrm>
        </p:grpSpPr>
        <p:sp>
          <p:nvSpPr>
            <p:cNvPr id="36" name="Google Shape;220;p13">
              <a:extLst>
                <a:ext uri="{FF2B5EF4-FFF2-40B4-BE49-F238E27FC236}">
                  <a16:creationId xmlns:a16="http://schemas.microsoft.com/office/drawing/2014/main" id="{10686EAA-D99D-4221-BD9D-5DD7188FB8D8}"/>
                </a:ext>
              </a:extLst>
            </p:cNvPr>
            <p:cNvSpPr/>
            <p:nvPr/>
          </p:nvSpPr>
          <p:spPr>
            <a:xfrm>
              <a:off x="137260" y="1303413"/>
              <a:ext cx="1695197" cy="1017114"/>
            </a:xfrm>
            <a:prstGeom prst="rect">
              <a:avLst/>
            </a:prstGeom>
            <a:solidFill>
              <a:srgbClr val="43AAC7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37" name="Google Shape;221;p13">
              <a:extLst>
                <a:ext uri="{FF2B5EF4-FFF2-40B4-BE49-F238E27FC236}">
                  <a16:creationId xmlns:a16="http://schemas.microsoft.com/office/drawing/2014/main" id="{3CF4CADF-0153-4EBF-83E0-72B02CF2DD57}"/>
                </a:ext>
              </a:extLst>
            </p:cNvPr>
            <p:cNvSpPr txBox="1"/>
            <p:nvPr/>
          </p:nvSpPr>
          <p:spPr>
            <a:xfrm>
              <a:off x="120801" y="1303413"/>
              <a:ext cx="1695197" cy="1017114"/>
            </a:xfrm>
            <a:prstGeom prst="rect">
              <a:avLst/>
            </a:prstGeom>
            <a:noFill/>
            <a:ln w="82550" cap="flat" cmpd="sng">
              <a:solidFill>
                <a:srgbClr val="00AA59">
                  <a:alpha val="65000"/>
                </a:srgbClr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Google  </a:t>
              </a: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dokumenti</a:t>
              </a:r>
              <a:endParaRPr lang="hr-HR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38" name="Google Shape;222;p13">
              <a:extLst>
                <a:ext uri="{FF2B5EF4-FFF2-40B4-BE49-F238E27FC236}">
                  <a16:creationId xmlns:a16="http://schemas.microsoft.com/office/drawing/2014/main" id="{9212FD05-6566-4F28-8A6E-DA365AD4EB1E}"/>
                </a:ext>
              </a:extLst>
            </p:cNvPr>
            <p:cNvSpPr/>
            <p:nvPr/>
          </p:nvSpPr>
          <p:spPr>
            <a:xfrm>
              <a:off x="2001978" y="1303413"/>
              <a:ext cx="1695197" cy="1017114"/>
            </a:xfrm>
            <a:prstGeom prst="rect">
              <a:avLst/>
            </a:prstGeom>
            <a:solidFill>
              <a:srgbClr val="90BB20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39" name="Google Shape;223;p13">
              <a:extLst>
                <a:ext uri="{FF2B5EF4-FFF2-40B4-BE49-F238E27FC236}">
                  <a16:creationId xmlns:a16="http://schemas.microsoft.com/office/drawing/2014/main" id="{056A01C8-CD18-4ECF-889A-CA5E5A500283}"/>
                </a:ext>
              </a:extLst>
            </p:cNvPr>
            <p:cNvSpPr txBox="1"/>
            <p:nvPr/>
          </p:nvSpPr>
          <p:spPr>
            <a:xfrm>
              <a:off x="2001978" y="1303413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Power</a:t>
              </a:r>
              <a:r>
                <a:rPr lang="hr-HR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P</a:t>
              </a: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oint</a:t>
              </a: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 </a:t>
              </a: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prezentacije</a:t>
              </a:r>
              <a:endParaRPr lang="hr-HR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40" name="Google Shape;224;p13">
              <a:extLst>
                <a:ext uri="{FF2B5EF4-FFF2-40B4-BE49-F238E27FC236}">
                  <a16:creationId xmlns:a16="http://schemas.microsoft.com/office/drawing/2014/main" id="{64855AA1-32E9-4A45-A9E2-1F4F569097C4}"/>
                </a:ext>
              </a:extLst>
            </p:cNvPr>
            <p:cNvSpPr/>
            <p:nvPr/>
          </p:nvSpPr>
          <p:spPr>
            <a:xfrm>
              <a:off x="3866686" y="1303413"/>
              <a:ext cx="1695197" cy="1017114"/>
            </a:xfrm>
            <a:prstGeom prst="rect">
              <a:avLst/>
            </a:prstGeom>
            <a:solidFill>
              <a:srgbClr val="EE6E05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41" name="Google Shape;225;p13">
              <a:extLst>
                <a:ext uri="{FF2B5EF4-FFF2-40B4-BE49-F238E27FC236}">
                  <a16:creationId xmlns:a16="http://schemas.microsoft.com/office/drawing/2014/main" id="{D13630C4-1C6A-410A-A435-1E696E83A82E}"/>
                </a:ext>
              </a:extLst>
            </p:cNvPr>
            <p:cNvSpPr txBox="1"/>
            <p:nvPr/>
          </p:nvSpPr>
          <p:spPr>
            <a:xfrm>
              <a:off x="3866686" y="1303413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Google Forms</a:t>
              </a:r>
              <a:endParaRPr lang="hr-HR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42" name="Google Shape;226;p13">
              <a:extLst>
                <a:ext uri="{FF2B5EF4-FFF2-40B4-BE49-F238E27FC236}">
                  <a16:creationId xmlns:a16="http://schemas.microsoft.com/office/drawing/2014/main" id="{50679F54-E3A5-4C24-8613-E14F5092383D}"/>
                </a:ext>
              </a:extLst>
            </p:cNvPr>
            <p:cNvSpPr/>
            <p:nvPr/>
          </p:nvSpPr>
          <p:spPr>
            <a:xfrm>
              <a:off x="5731404" y="1303413"/>
              <a:ext cx="1695197" cy="1017114"/>
            </a:xfrm>
            <a:prstGeom prst="rect">
              <a:avLst/>
            </a:prstGeom>
            <a:solidFill>
              <a:srgbClr val="17B39E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43" name="Google Shape;227;p13">
              <a:extLst>
                <a:ext uri="{FF2B5EF4-FFF2-40B4-BE49-F238E27FC236}">
                  <a16:creationId xmlns:a16="http://schemas.microsoft.com/office/drawing/2014/main" id="{80894A6E-DDB9-4B6B-A5FC-362084D125B9}"/>
                </a:ext>
              </a:extLst>
            </p:cNvPr>
            <p:cNvSpPr txBox="1"/>
            <p:nvPr/>
          </p:nvSpPr>
          <p:spPr>
            <a:xfrm>
              <a:off x="5731404" y="1303413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Google Sites</a:t>
              </a:r>
              <a:endParaRPr lang="hr-HR" sz="15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44" name="Google Shape;228;p13">
              <a:extLst>
                <a:ext uri="{FF2B5EF4-FFF2-40B4-BE49-F238E27FC236}">
                  <a16:creationId xmlns:a16="http://schemas.microsoft.com/office/drawing/2014/main" id="{9DDD620B-2946-4891-9D50-FE4A55BC77A7}"/>
                </a:ext>
              </a:extLst>
            </p:cNvPr>
            <p:cNvSpPr/>
            <p:nvPr/>
          </p:nvSpPr>
          <p:spPr>
            <a:xfrm>
              <a:off x="137260" y="2490048"/>
              <a:ext cx="1695197" cy="1017114"/>
            </a:xfrm>
            <a:prstGeom prst="rect">
              <a:avLst/>
            </a:prstGeom>
            <a:solidFill>
              <a:srgbClr val="D5363A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45" name="Google Shape;229;p13">
              <a:extLst>
                <a:ext uri="{FF2B5EF4-FFF2-40B4-BE49-F238E27FC236}">
                  <a16:creationId xmlns:a16="http://schemas.microsoft.com/office/drawing/2014/main" id="{CFB028AB-E6F4-492C-85F9-1F097D7B8D1D}"/>
                </a:ext>
              </a:extLst>
            </p:cNvPr>
            <p:cNvSpPr txBox="1"/>
            <p:nvPr/>
          </p:nvSpPr>
          <p:spPr>
            <a:xfrm>
              <a:off x="137260" y="2490048"/>
              <a:ext cx="1695197" cy="1017114"/>
            </a:xfrm>
            <a:prstGeom prst="rect">
              <a:avLst/>
            </a:prstGeom>
            <a:noFill/>
            <a:ln w="50804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Canva</a:t>
              </a:r>
              <a:endParaRPr lang="hr-HR" sz="15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46" name="Google Shape;230;p13">
              <a:extLst>
                <a:ext uri="{FF2B5EF4-FFF2-40B4-BE49-F238E27FC236}">
                  <a16:creationId xmlns:a16="http://schemas.microsoft.com/office/drawing/2014/main" id="{F0A7EAB3-C148-448F-9766-94751EE1BE4F}"/>
                </a:ext>
              </a:extLst>
            </p:cNvPr>
            <p:cNvSpPr/>
            <p:nvPr/>
          </p:nvSpPr>
          <p:spPr>
            <a:xfrm>
              <a:off x="2001978" y="2490048"/>
              <a:ext cx="1695197" cy="1017114"/>
            </a:xfrm>
            <a:prstGeom prst="rect">
              <a:avLst/>
            </a:prstGeom>
            <a:solidFill>
              <a:srgbClr val="43AAC7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47" name="Google Shape;231;p13">
              <a:extLst>
                <a:ext uri="{FF2B5EF4-FFF2-40B4-BE49-F238E27FC236}">
                  <a16:creationId xmlns:a16="http://schemas.microsoft.com/office/drawing/2014/main" id="{4AD7B447-7C6C-4C87-A2B3-CE661B4C68F6}"/>
                </a:ext>
              </a:extLst>
            </p:cNvPr>
            <p:cNvSpPr txBox="1"/>
            <p:nvPr/>
          </p:nvSpPr>
          <p:spPr>
            <a:xfrm>
              <a:off x="2001978" y="2490048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Vimeo</a:t>
              </a:r>
              <a:endParaRPr lang="hr-HR" sz="15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48" name="Google Shape;232;p13">
              <a:extLst>
                <a:ext uri="{FF2B5EF4-FFF2-40B4-BE49-F238E27FC236}">
                  <a16:creationId xmlns:a16="http://schemas.microsoft.com/office/drawing/2014/main" id="{05C45235-48FF-4963-85FE-8E47822D6466}"/>
                </a:ext>
              </a:extLst>
            </p:cNvPr>
            <p:cNvSpPr/>
            <p:nvPr/>
          </p:nvSpPr>
          <p:spPr>
            <a:xfrm>
              <a:off x="3866686" y="2490048"/>
              <a:ext cx="1695197" cy="1017114"/>
            </a:xfrm>
            <a:prstGeom prst="rect">
              <a:avLst/>
            </a:prstGeom>
            <a:solidFill>
              <a:srgbClr val="90BB20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49" name="Google Shape;233;p13">
              <a:extLst>
                <a:ext uri="{FF2B5EF4-FFF2-40B4-BE49-F238E27FC236}">
                  <a16:creationId xmlns:a16="http://schemas.microsoft.com/office/drawing/2014/main" id="{29BC17E3-0541-4C44-A6C1-57F9AD9C6082}"/>
                </a:ext>
              </a:extLst>
            </p:cNvPr>
            <p:cNvSpPr txBox="1"/>
            <p:nvPr/>
          </p:nvSpPr>
          <p:spPr>
            <a:xfrm>
              <a:off x="3866686" y="2490048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You</a:t>
              </a:r>
              <a:r>
                <a:rPr lang="hr-HR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T</a:t>
              </a: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ube</a:t>
              </a:r>
              <a:endParaRPr lang="hr-HR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50" name="Google Shape;234;p13">
              <a:extLst>
                <a:ext uri="{FF2B5EF4-FFF2-40B4-BE49-F238E27FC236}">
                  <a16:creationId xmlns:a16="http://schemas.microsoft.com/office/drawing/2014/main" id="{023F1476-9584-4191-8998-0F2263133A3B}"/>
                </a:ext>
              </a:extLst>
            </p:cNvPr>
            <p:cNvSpPr/>
            <p:nvPr/>
          </p:nvSpPr>
          <p:spPr>
            <a:xfrm>
              <a:off x="5731404" y="2490048"/>
              <a:ext cx="1695197" cy="1017114"/>
            </a:xfrm>
            <a:prstGeom prst="rect">
              <a:avLst/>
            </a:prstGeom>
            <a:solidFill>
              <a:srgbClr val="EE6E05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51" name="Google Shape;235;p13">
              <a:extLst>
                <a:ext uri="{FF2B5EF4-FFF2-40B4-BE49-F238E27FC236}">
                  <a16:creationId xmlns:a16="http://schemas.microsoft.com/office/drawing/2014/main" id="{45C0DBEF-E2FB-4665-833F-1771141C0677}"/>
                </a:ext>
              </a:extLst>
            </p:cNvPr>
            <p:cNvSpPr txBox="1"/>
            <p:nvPr/>
          </p:nvSpPr>
          <p:spPr>
            <a:xfrm>
              <a:off x="5731404" y="2490048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Wondershare</a:t>
              </a: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 </a:t>
              </a:r>
              <a:r>
                <a:rPr lang="hr-HR" sz="1500" kern="0" dirty="0" err="1">
                  <a:solidFill>
                    <a:srgbClr val="FFFFFF"/>
                  </a:solidFill>
                  <a:latin typeface="Corbel"/>
                  <a:ea typeface="Corbel"/>
                  <a:cs typeface="Corbel"/>
                </a:rPr>
                <a:t>F</a:t>
              </a: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ilmora</a:t>
              </a:r>
              <a:endParaRPr lang="hr-HR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52" name="Google Shape;236;p13">
              <a:extLst>
                <a:ext uri="{FF2B5EF4-FFF2-40B4-BE49-F238E27FC236}">
                  <a16:creationId xmlns:a16="http://schemas.microsoft.com/office/drawing/2014/main" id="{400F1A60-CCAD-4E71-BD90-A6DC6DAA242E}"/>
                </a:ext>
              </a:extLst>
            </p:cNvPr>
            <p:cNvSpPr/>
            <p:nvPr/>
          </p:nvSpPr>
          <p:spPr>
            <a:xfrm>
              <a:off x="137260" y="3676683"/>
              <a:ext cx="1695197" cy="1017114"/>
            </a:xfrm>
            <a:prstGeom prst="rect">
              <a:avLst/>
            </a:prstGeom>
            <a:solidFill>
              <a:srgbClr val="17B39E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53" name="Google Shape;237;p13">
              <a:extLst>
                <a:ext uri="{FF2B5EF4-FFF2-40B4-BE49-F238E27FC236}">
                  <a16:creationId xmlns:a16="http://schemas.microsoft.com/office/drawing/2014/main" id="{7C026C74-758E-4F51-BC3E-7FF841644C9F}"/>
                </a:ext>
              </a:extLst>
            </p:cNvPr>
            <p:cNvSpPr txBox="1"/>
            <p:nvPr/>
          </p:nvSpPr>
          <p:spPr>
            <a:xfrm>
              <a:off x="137260" y="3676683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Book</a:t>
              </a:r>
              <a:r>
                <a:rPr lang="hr-HR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 </a:t>
              </a:r>
              <a:r>
                <a:rPr lang="hr-HR" sz="1500" dirty="0">
                  <a:solidFill>
                    <a:srgbClr val="FFFFFF"/>
                  </a:solidFill>
                  <a:latin typeface="Corbel"/>
                  <a:ea typeface="Corbel"/>
                  <a:cs typeface="Corbel"/>
                </a:rPr>
                <a:t>C</a:t>
              </a: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reator</a:t>
              </a:r>
              <a:endParaRPr lang="hr-HR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54" name="Google Shape;238;p13">
              <a:extLst>
                <a:ext uri="{FF2B5EF4-FFF2-40B4-BE49-F238E27FC236}">
                  <a16:creationId xmlns:a16="http://schemas.microsoft.com/office/drawing/2014/main" id="{F0654229-2AB9-4D4A-B08E-A3654BAD643F}"/>
                </a:ext>
              </a:extLst>
            </p:cNvPr>
            <p:cNvSpPr/>
            <p:nvPr/>
          </p:nvSpPr>
          <p:spPr>
            <a:xfrm>
              <a:off x="2001978" y="3676683"/>
              <a:ext cx="1695197" cy="1017114"/>
            </a:xfrm>
            <a:prstGeom prst="rect">
              <a:avLst/>
            </a:prstGeom>
            <a:solidFill>
              <a:srgbClr val="D5363A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55" name="Google Shape;239;p13">
              <a:extLst>
                <a:ext uri="{FF2B5EF4-FFF2-40B4-BE49-F238E27FC236}">
                  <a16:creationId xmlns:a16="http://schemas.microsoft.com/office/drawing/2014/main" id="{3DFEA78C-07BB-4F43-BBC7-E3F49D2465C7}"/>
                </a:ext>
              </a:extLst>
            </p:cNvPr>
            <p:cNvSpPr txBox="1"/>
            <p:nvPr/>
          </p:nvSpPr>
          <p:spPr>
            <a:xfrm>
              <a:off x="2001978" y="3676683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>
                  <a:alpha val="92000"/>
                </a:srgbClr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Wakelet</a:t>
              </a:r>
              <a:endParaRPr lang="hr-HR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56" name="Google Shape;240;p13">
              <a:extLst>
                <a:ext uri="{FF2B5EF4-FFF2-40B4-BE49-F238E27FC236}">
                  <a16:creationId xmlns:a16="http://schemas.microsoft.com/office/drawing/2014/main" id="{AC7C33C6-4A8B-488F-81C4-7DF175C66235}"/>
                </a:ext>
              </a:extLst>
            </p:cNvPr>
            <p:cNvSpPr/>
            <p:nvPr/>
          </p:nvSpPr>
          <p:spPr>
            <a:xfrm>
              <a:off x="3866686" y="3676683"/>
              <a:ext cx="1695197" cy="1017114"/>
            </a:xfrm>
            <a:prstGeom prst="rect">
              <a:avLst/>
            </a:prstGeom>
            <a:solidFill>
              <a:srgbClr val="43AAC7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57" name="Google Shape;241;p13">
              <a:extLst>
                <a:ext uri="{FF2B5EF4-FFF2-40B4-BE49-F238E27FC236}">
                  <a16:creationId xmlns:a16="http://schemas.microsoft.com/office/drawing/2014/main" id="{9823D071-E254-460D-B9F9-2573C74A385C}"/>
                </a:ext>
              </a:extLst>
            </p:cNvPr>
            <p:cNvSpPr txBox="1"/>
            <p:nvPr/>
          </p:nvSpPr>
          <p:spPr>
            <a:xfrm>
              <a:off x="3866686" y="3676683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Instagram </a:t>
              </a: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profil</a:t>
              </a:r>
              <a:endParaRPr lang="hr-HR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58" name="Google Shape;242;p13">
              <a:extLst>
                <a:ext uri="{FF2B5EF4-FFF2-40B4-BE49-F238E27FC236}">
                  <a16:creationId xmlns:a16="http://schemas.microsoft.com/office/drawing/2014/main" id="{3B9D15E7-18FD-40D7-8943-37818480E149}"/>
                </a:ext>
              </a:extLst>
            </p:cNvPr>
            <p:cNvSpPr/>
            <p:nvPr/>
          </p:nvSpPr>
          <p:spPr>
            <a:xfrm>
              <a:off x="5731404" y="3676683"/>
              <a:ext cx="1695197" cy="1017114"/>
            </a:xfrm>
            <a:prstGeom prst="rect">
              <a:avLst/>
            </a:prstGeom>
            <a:solidFill>
              <a:srgbClr val="90BB20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59" name="Google Shape;243;p13">
              <a:extLst>
                <a:ext uri="{FF2B5EF4-FFF2-40B4-BE49-F238E27FC236}">
                  <a16:creationId xmlns:a16="http://schemas.microsoft.com/office/drawing/2014/main" id="{228B9024-7610-4484-B032-6ECC315B356A}"/>
                </a:ext>
              </a:extLst>
            </p:cNvPr>
            <p:cNvSpPr txBox="1"/>
            <p:nvPr/>
          </p:nvSpPr>
          <p:spPr>
            <a:xfrm>
              <a:off x="5731404" y="3676683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Facebook </a:t>
              </a:r>
              <a:r>
                <a:rPr lang="en-US" sz="15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profil</a:t>
              </a: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 C</a:t>
              </a:r>
              <a:r>
                <a:rPr lang="hr-HR" sz="1500" dirty="0">
                  <a:solidFill>
                    <a:srgbClr val="FFFFFF"/>
                  </a:solidFill>
                  <a:latin typeface="Corbel"/>
                  <a:ea typeface="Corbel"/>
                  <a:cs typeface="Corbel"/>
                </a:rPr>
                <a:t>IMAJ</a:t>
              </a:r>
              <a:endParaRPr lang="en-US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60" name="Google Shape;244;p13">
              <a:extLst>
                <a:ext uri="{FF2B5EF4-FFF2-40B4-BE49-F238E27FC236}">
                  <a16:creationId xmlns:a16="http://schemas.microsoft.com/office/drawing/2014/main" id="{679AB0FA-00FB-461F-91BE-121810C04BD6}"/>
                </a:ext>
              </a:extLst>
            </p:cNvPr>
            <p:cNvSpPr/>
            <p:nvPr/>
          </p:nvSpPr>
          <p:spPr>
            <a:xfrm>
              <a:off x="1069619" y="4863327"/>
              <a:ext cx="1695197" cy="1017114"/>
            </a:xfrm>
            <a:prstGeom prst="rect">
              <a:avLst/>
            </a:prstGeom>
            <a:solidFill>
              <a:srgbClr val="EE6E05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61" name="Google Shape;245;p13">
              <a:extLst>
                <a:ext uri="{FF2B5EF4-FFF2-40B4-BE49-F238E27FC236}">
                  <a16:creationId xmlns:a16="http://schemas.microsoft.com/office/drawing/2014/main" id="{3DB7F992-4F51-4EEE-A429-F5B6AE3D1768}"/>
                </a:ext>
              </a:extLst>
            </p:cNvPr>
            <p:cNvSpPr txBox="1"/>
            <p:nvPr/>
          </p:nvSpPr>
          <p:spPr>
            <a:xfrm>
              <a:off x="1069619" y="4863327"/>
              <a:ext cx="1695197" cy="1017114"/>
            </a:xfrm>
            <a:prstGeom prst="rect">
              <a:avLst/>
            </a:prstGeom>
            <a:solidFill>
              <a:srgbClr val="77A2D6"/>
            </a:solidFill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PhotoScape</a:t>
              </a:r>
              <a:endParaRPr lang="hr-HR" sz="1500" b="0" i="0" u="none" strike="noStrike" kern="1200" cap="none" spc="0" baseline="0" dirty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62" name="Google Shape;246;p13">
              <a:extLst>
                <a:ext uri="{FF2B5EF4-FFF2-40B4-BE49-F238E27FC236}">
                  <a16:creationId xmlns:a16="http://schemas.microsoft.com/office/drawing/2014/main" id="{4860BA42-502B-487D-B062-F95A029BE6CC}"/>
                </a:ext>
              </a:extLst>
            </p:cNvPr>
            <p:cNvSpPr/>
            <p:nvPr/>
          </p:nvSpPr>
          <p:spPr>
            <a:xfrm>
              <a:off x="2934337" y="4863327"/>
              <a:ext cx="1695197" cy="1017114"/>
            </a:xfrm>
            <a:prstGeom prst="rect">
              <a:avLst/>
            </a:prstGeom>
            <a:solidFill>
              <a:srgbClr val="17B39E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63" name="Google Shape;247;p13">
              <a:extLst>
                <a:ext uri="{FF2B5EF4-FFF2-40B4-BE49-F238E27FC236}">
                  <a16:creationId xmlns:a16="http://schemas.microsoft.com/office/drawing/2014/main" id="{5B308366-F73A-441E-828F-153675F80A7C}"/>
                </a:ext>
              </a:extLst>
            </p:cNvPr>
            <p:cNvSpPr txBox="1"/>
            <p:nvPr/>
          </p:nvSpPr>
          <p:spPr>
            <a:xfrm>
              <a:off x="2934337" y="4863327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Padlet</a:t>
              </a:r>
              <a:r>
                <a:rPr lang="en-US" sz="1500" b="0" i="0" u="none" strike="noStrike" kern="1200" cap="none" spc="0" baseline="0">
                  <a:solidFill>
                    <a:srgbClr val="FFFFFF"/>
                  </a:solidFill>
                  <a:uFillTx/>
                  <a:latin typeface="Gill Sans"/>
                  <a:ea typeface="Gill Sans"/>
                  <a:cs typeface="Gill Sans"/>
                </a:rPr>
                <a:t> </a:t>
              </a:r>
              <a:endParaRPr lang="hr-HR" sz="15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  <a:ea typeface="Corbel"/>
                <a:cs typeface="Corbel"/>
              </a:endParaRPr>
            </a:p>
          </p:txBody>
        </p:sp>
        <p:sp>
          <p:nvSpPr>
            <p:cNvPr id="64" name="Google Shape;248;p13">
              <a:extLst>
                <a:ext uri="{FF2B5EF4-FFF2-40B4-BE49-F238E27FC236}">
                  <a16:creationId xmlns:a16="http://schemas.microsoft.com/office/drawing/2014/main" id="{DBC5004E-3E0C-43D2-BAF4-0E16D1F0D826}"/>
                </a:ext>
              </a:extLst>
            </p:cNvPr>
            <p:cNvSpPr/>
            <p:nvPr/>
          </p:nvSpPr>
          <p:spPr>
            <a:xfrm>
              <a:off x="4799045" y="4863327"/>
              <a:ext cx="1695197" cy="1017114"/>
            </a:xfrm>
            <a:prstGeom prst="rect">
              <a:avLst/>
            </a:prstGeom>
            <a:solidFill>
              <a:srgbClr val="D5363A"/>
            </a:solidFill>
            <a:ln w="10771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65" name="Google Shape;249;p13">
              <a:extLst>
                <a:ext uri="{FF2B5EF4-FFF2-40B4-BE49-F238E27FC236}">
                  <a16:creationId xmlns:a16="http://schemas.microsoft.com/office/drawing/2014/main" id="{4C7992AE-8296-4A55-9D7A-1DA1E03F5D77}"/>
                </a:ext>
              </a:extLst>
            </p:cNvPr>
            <p:cNvSpPr txBox="1"/>
            <p:nvPr/>
          </p:nvSpPr>
          <p:spPr>
            <a:xfrm>
              <a:off x="4799045" y="4863327"/>
              <a:ext cx="1695197" cy="1017114"/>
            </a:xfrm>
            <a:prstGeom prst="rect">
              <a:avLst/>
            </a:prstGeom>
            <a:noFill/>
            <a:ln w="66675" cap="flat">
              <a:solidFill>
                <a:srgbClr val="00AA59"/>
              </a:solidFill>
              <a:prstDash val="solid"/>
              <a:miter/>
            </a:ln>
          </p:spPr>
          <p:txBody>
            <a:bodyPr vert="horz" wrap="square" lIns="57150" tIns="57150" rIns="57150" bIns="5715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Corbel"/>
                  <a:ea typeface="Corbel"/>
                  <a:cs typeface="Corbel"/>
                </a:rPr>
                <a:t>Teams</a:t>
              </a:r>
              <a:endParaRPr lang="hr-HR" sz="1800" b="0" i="0" u="none" strike="noStrike" kern="1200" cap="none" spc="0" baseline="0" dirty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</p:grpSp>
      <p:sp>
        <p:nvSpPr>
          <p:cNvPr id="66" name="Title 2">
            <a:extLst>
              <a:ext uri="{FF2B5EF4-FFF2-40B4-BE49-F238E27FC236}">
                <a16:creationId xmlns:a16="http://schemas.microsoft.com/office/drawing/2014/main" id="{251B1233-9BD3-4386-810B-44816A03A0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28633" y="1868993"/>
            <a:ext cx="2765228" cy="2180494"/>
          </a:xfrm>
        </p:spPr>
        <p:txBody>
          <a:bodyPr/>
          <a:lstStyle/>
          <a:p>
            <a:pPr lvl="0"/>
            <a:r>
              <a:rPr lang="en-US" dirty="0" err="1">
                <a:cs typeface="Arial" pitchFamily="34"/>
              </a:rPr>
              <a:t>Digitalni</a:t>
            </a:r>
            <a:r>
              <a:rPr lang="en-US" dirty="0">
                <a:cs typeface="Arial" pitchFamily="34"/>
              </a:rPr>
              <a:t> </a:t>
            </a:r>
            <a:r>
              <a:rPr lang="en-US" dirty="0" err="1">
                <a:cs typeface="Arial" pitchFamily="34"/>
              </a:rPr>
              <a:t>alati</a:t>
            </a:r>
            <a:endParaRPr lang="hr-HR" dirty="0"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309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C71DDF-A6F5-4CB5-95A0-30B397C2342D}"/>
              </a:ext>
            </a:extLst>
          </p:cNvPr>
          <p:cNvSpPr/>
          <p:nvPr/>
        </p:nvSpPr>
        <p:spPr>
          <a:xfrm>
            <a:off x="87868" y="1316334"/>
            <a:ext cx="10842952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buSzPct val="100000"/>
              <a:buFont typeface="Wingdings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ojačali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vještine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pisano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g i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usmeno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g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izražavanj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a</a:t>
            </a:r>
          </a:p>
          <a:p>
            <a:pPr marL="457200" indent="-457200">
              <a:buSzPct val="100000"/>
              <a:buFont typeface="Wingdings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kritički promišljali o glazbenom stvaralaštvu </a:t>
            </a:r>
            <a:endParaRPr lang="en-US" sz="3200" dirty="0">
              <a:solidFill>
                <a:srgbClr val="231F20"/>
              </a:solidFill>
              <a:latin typeface="+mj-lt"/>
              <a:cs typeface="Arial"/>
            </a:endParaRPr>
          </a:p>
          <a:p>
            <a:pPr marL="457200" indent="-457200">
              <a:buSzPct val="100000"/>
              <a:buFont typeface="Wingdings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razvili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suradničke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odnos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e</a:t>
            </a:r>
            <a:endParaRPr lang="en-US" sz="3200" dirty="0">
              <a:solidFill>
                <a:srgbClr val="231F20"/>
              </a:solidFill>
              <a:latin typeface="+mj-lt"/>
              <a:cs typeface="Arial"/>
            </a:endParaRPr>
          </a:p>
          <a:p>
            <a:pPr marL="457200" indent="-457200">
              <a:buSzPct val="100000"/>
              <a:buFont typeface="Wingdings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upoznali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se 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s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različiti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m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digitalni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m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aplikacija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ma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i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 </a:t>
            </a:r>
            <a:endParaRPr lang="hr-HR" sz="3200" dirty="0">
              <a:solidFill>
                <a:srgbClr val="231F20"/>
              </a:solidFill>
              <a:latin typeface="+mj-lt"/>
              <a:cs typeface="Arial"/>
            </a:endParaRPr>
          </a:p>
          <a:p>
            <a:pP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    naučili kako ih koristiti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endParaRPr lang="hr-HR" sz="3200" dirty="0">
              <a:solidFill>
                <a:srgbClr val="231F20"/>
              </a:solidFill>
              <a:latin typeface="+mj-lt"/>
              <a:cs typeface="Arial"/>
            </a:endParaRPr>
          </a:p>
          <a:p>
            <a:pPr marL="457200" indent="-457200">
              <a:buSzPct val="100000"/>
              <a:buFont typeface="Wingdings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umrežili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se 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s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učenicima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 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ostalih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škola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 u projektu CIMAJ</a:t>
            </a:r>
            <a:endParaRPr lang="en-US" sz="3200" dirty="0">
              <a:solidFill>
                <a:srgbClr val="231F20"/>
              </a:solidFill>
              <a:latin typeface="+mj-lt"/>
              <a:cs typeface="Arial"/>
            </a:endParaRPr>
          </a:p>
          <a:p>
            <a:pPr marL="457200" indent="-457200">
              <a:buSzPct val="100000"/>
              <a:buFont typeface="Wingdings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dirty="0" err="1">
                <a:solidFill>
                  <a:srgbClr val="231F20"/>
                </a:solidFill>
                <a:latin typeface="+mj-lt"/>
                <a:cs typeface="Arial"/>
              </a:rPr>
              <a:t>u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vidjeli</a:t>
            </a:r>
            <a:r>
              <a:rPr lang="hr-HR" sz="3200" dirty="0">
                <a:solidFill>
                  <a:srgbClr val="231F20"/>
                </a:solidFill>
                <a:latin typeface="+mj-lt"/>
                <a:cs typeface="Arial"/>
              </a:rPr>
              <a:t> pogodnosti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bavljenja</a:t>
            </a:r>
            <a:r>
              <a:rPr lang="en-US" sz="32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+mj-lt"/>
                <a:cs typeface="Arial"/>
              </a:rPr>
              <a:t>glazbom</a:t>
            </a:r>
            <a:endParaRPr lang="en-US" sz="3200" dirty="0">
              <a:solidFill>
                <a:srgbClr val="231F20"/>
              </a:solidFill>
              <a:latin typeface="+mj-lt"/>
              <a:cs typeface="Arial"/>
            </a:endParaRPr>
          </a:p>
          <a:p>
            <a:pPr marL="457200" indent="-457200">
              <a:buSzPct val="100000"/>
              <a:buFont typeface="Wingdings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320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C18866-EA82-4E7B-B0BE-6912659D696A}"/>
              </a:ext>
            </a:extLst>
          </p:cNvPr>
          <p:cNvSpPr/>
          <p:nvPr/>
        </p:nvSpPr>
        <p:spPr>
          <a:xfrm>
            <a:off x="527902" y="381837"/>
            <a:ext cx="6724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800" dirty="0">
                <a:latin typeface="+mj-lt"/>
                <a:cs typeface="Arial" pitchFamily="34"/>
              </a:rPr>
              <a:t>Postignuća učenika</a:t>
            </a:r>
            <a:endParaRPr lang="hr-HR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06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547" y="274655"/>
            <a:ext cx="9044203" cy="985377"/>
          </a:xfrm>
        </p:spPr>
        <p:txBody>
          <a:bodyPr/>
          <a:lstStyle/>
          <a:p>
            <a:pPr lvl="0"/>
            <a:r>
              <a:rPr lang="hr-HR" sz="4800" dirty="0">
                <a:cs typeface="Arial" pitchFamily="34"/>
              </a:rPr>
              <a:t>Škola</a:t>
            </a:r>
            <a:r>
              <a:rPr lang="en-US" sz="4800" dirty="0">
                <a:solidFill>
                  <a:srgbClr val="002060"/>
                </a:solidFill>
                <a:cs typeface="Arial" pitchFamily="34"/>
              </a:rPr>
              <a:t> </a:t>
            </a:r>
            <a:endParaRPr lang="hr-HR" sz="4800" dirty="0">
              <a:solidFill>
                <a:srgbClr val="002060"/>
              </a:solidFill>
              <a:cs typeface="Arial" pitchFamily="34"/>
            </a:endParaRP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C759E64B-E98E-434C-80A2-60603578FB5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622393"/>
            <a:ext cx="11347704" cy="584038"/>
          </a:xfrm>
          <a:solidFill>
            <a:schemeClr val="accent3"/>
          </a:solidFill>
        </p:spPr>
        <p:txBody>
          <a:bodyPr lIns="713232" anchor="ctr">
            <a:noAutofit/>
          </a:bodyPr>
          <a:lstStyle/>
          <a:p>
            <a:pPr marL="0" lvl="0" indent="0">
              <a:buNone/>
            </a:pPr>
            <a:r>
              <a:rPr lang="hr-HR" sz="3200" dirty="0">
                <a:latin typeface="+mj-lt"/>
                <a:cs typeface="Arial" pitchFamily="34"/>
              </a:rPr>
              <a:t>prepoznatljivost</a:t>
            </a:r>
          </a:p>
        </p:txBody>
      </p:sp>
      <p:sp>
        <p:nvSpPr>
          <p:cNvPr id="4" name="Rezervirano mjesto za tekst 3">
            <a:extLst>
              <a:ext uri="{FF2B5EF4-FFF2-40B4-BE49-F238E27FC236}">
                <a16:creationId xmlns:a16="http://schemas.microsoft.com/office/drawing/2014/main" id="{5515BA6A-B64B-4F2C-83EE-9F7EEBB6A2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2081" y="2601917"/>
            <a:ext cx="11347704" cy="584038"/>
          </a:xfrm>
          <a:solidFill>
            <a:srgbClr val="2E829A"/>
          </a:solidFill>
        </p:spPr>
        <p:txBody>
          <a:bodyPr lIns="713232" anchor="ctr">
            <a:noAutofit/>
          </a:bodyPr>
          <a:lstStyle/>
          <a:p>
            <a:pPr marL="0" indent="0">
              <a:buNone/>
            </a:pPr>
            <a:r>
              <a:rPr lang="hr-HR" sz="3200" dirty="0">
                <a:latin typeface="+mj-lt"/>
                <a:cs typeface="Arial" pitchFamily="34"/>
              </a:rPr>
              <a:t>povjerenje</a:t>
            </a:r>
          </a:p>
        </p:txBody>
      </p:sp>
      <p:sp>
        <p:nvSpPr>
          <p:cNvPr id="5" name="Rezervirano mjesto za tekst 4">
            <a:extLst>
              <a:ext uri="{FF2B5EF4-FFF2-40B4-BE49-F238E27FC236}">
                <a16:creationId xmlns:a16="http://schemas.microsoft.com/office/drawing/2014/main" id="{2432730A-40C2-49B6-BEC7-AF8A2B9FCF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681209"/>
            <a:ext cx="10975061" cy="665336"/>
          </a:xfrm>
          <a:solidFill>
            <a:srgbClr val="7030A0"/>
          </a:solidFill>
        </p:spPr>
        <p:txBody>
          <a:bodyPr lIns="713232" anchor="ctr">
            <a:noAutofit/>
          </a:bodyPr>
          <a:lstStyle/>
          <a:p>
            <a:pPr marL="0" lvl="0" indent="0">
              <a:buNone/>
            </a:pPr>
            <a:endParaRPr lang="hr-HR" sz="4000" dirty="0">
              <a:solidFill>
                <a:srgbClr val="FFFFFF"/>
              </a:solidFill>
              <a:latin typeface="Corbel"/>
            </a:endParaRPr>
          </a:p>
          <a:p>
            <a:pPr marL="0" lvl="0" indent="0">
              <a:buNone/>
            </a:pPr>
            <a:r>
              <a:rPr lang="hr-HR" sz="3200" dirty="0">
                <a:latin typeface="+mj-lt"/>
              </a:rPr>
              <a:t>zajedništvo</a:t>
            </a:r>
            <a:endParaRPr lang="en-US" sz="3200" dirty="0">
              <a:latin typeface="+mj-lt"/>
            </a:endParaRPr>
          </a:p>
          <a:p>
            <a:pPr marL="0" lvl="0" indent="0">
              <a:buNone/>
            </a:pPr>
            <a:endParaRPr lang="hr-HR" sz="4000" dirty="0">
              <a:solidFill>
                <a:srgbClr val="FDF9E2"/>
              </a:solidFill>
            </a:endParaRPr>
          </a:p>
        </p:txBody>
      </p:sp>
      <p:sp>
        <p:nvSpPr>
          <p:cNvPr id="6" name="Rezervirano mjesto za tekst 47">
            <a:extLst>
              <a:ext uri="{FF2B5EF4-FFF2-40B4-BE49-F238E27FC236}">
                <a16:creationId xmlns:a16="http://schemas.microsoft.com/office/drawing/2014/main" id="{D567543D-983E-4783-992A-5F5E1514FE77}"/>
              </a:ext>
            </a:extLst>
          </p:cNvPr>
          <p:cNvSpPr txBox="1">
            <a:spLocks/>
          </p:cNvSpPr>
          <p:nvPr/>
        </p:nvSpPr>
        <p:spPr>
          <a:xfrm>
            <a:off x="10765163" y="1519806"/>
            <a:ext cx="795730" cy="824308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2"/>
            </a:solidFill>
          </a:ln>
        </p:spPr>
        <p:txBody>
          <a:bodyPr vert="horz" lIns="0" tIns="0" rIns="0" bIns="0" rtlCol="0" anchor="ctr">
            <a:noAutofit/>
          </a:bodyPr>
          <a:lstStyle>
            <a:defPPr>
              <a:defRPr lang="hr-H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r-HR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zervirano mjesto za tekst 48">
            <a:extLst>
              <a:ext uri="{FF2B5EF4-FFF2-40B4-BE49-F238E27FC236}">
                <a16:creationId xmlns:a16="http://schemas.microsoft.com/office/drawing/2014/main" id="{5AEBD14A-BB0C-4DD8-917A-78BD0BC06F5F}"/>
              </a:ext>
            </a:extLst>
          </p:cNvPr>
          <p:cNvSpPr txBox="1">
            <a:spLocks/>
          </p:cNvSpPr>
          <p:nvPr/>
        </p:nvSpPr>
        <p:spPr>
          <a:xfrm>
            <a:off x="10765161" y="2498599"/>
            <a:ext cx="748428" cy="802591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vert="horz" lIns="0" tIns="0" rIns="0" bIns="0" rtlCol="0" anchor="ctr">
            <a:noAutofit/>
          </a:bodyPr>
          <a:lstStyle>
            <a:defPPr>
              <a:defRPr lang="hr-H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r-HR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zervirano mjesto za tekst 49">
            <a:extLst>
              <a:ext uri="{FF2B5EF4-FFF2-40B4-BE49-F238E27FC236}">
                <a16:creationId xmlns:a16="http://schemas.microsoft.com/office/drawing/2014/main" id="{7C7C1C20-1962-4E23-8CB1-B94A28C15673}"/>
              </a:ext>
            </a:extLst>
          </p:cNvPr>
          <p:cNvSpPr txBox="1">
            <a:spLocks/>
          </p:cNvSpPr>
          <p:nvPr/>
        </p:nvSpPr>
        <p:spPr>
          <a:xfrm>
            <a:off x="10675317" y="3639245"/>
            <a:ext cx="838272" cy="848522"/>
          </a:xfrm>
          <a:prstGeom prst="ellipse">
            <a:avLst/>
          </a:prstGeom>
          <a:solidFill>
            <a:srgbClr val="7030A0"/>
          </a:solidFill>
          <a:ln w="63500">
            <a:solidFill>
              <a:schemeClr val="bg2"/>
            </a:solidFill>
          </a:ln>
        </p:spPr>
        <p:txBody>
          <a:bodyPr vert="horz" lIns="0" tIns="0" rIns="0" bIns="0" rtlCol="0" anchor="ctr">
            <a:noAutofit/>
          </a:bodyPr>
          <a:lstStyle>
            <a:defPPr>
              <a:defRPr lang="hr-H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r-HR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Rezervirano mjesto za tekst 4">
            <a:extLst>
              <a:ext uri="{FF2B5EF4-FFF2-40B4-BE49-F238E27FC236}">
                <a16:creationId xmlns:a16="http://schemas.microsoft.com/office/drawing/2014/main" id="{24EE980F-23F6-486B-8B02-FC5B444B711E}"/>
              </a:ext>
            </a:extLst>
          </p:cNvPr>
          <p:cNvSpPr txBox="1">
            <a:spLocks/>
          </p:cNvSpPr>
          <p:nvPr/>
        </p:nvSpPr>
        <p:spPr>
          <a:xfrm>
            <a:off x="-22081" y="4612591"/>
            <a:ext cx="10975061" cy="6653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713232" tIns="45720" rIns="91440" bIns="45720" rtlCol="0" anchor="ctr">
            <a:noAutofit/>
          </a:bodyPr>
          <a:lstStyle>
            <a:defPPr>
              <a:defRPr lang="hr-HR"/>
            </a:defPPr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hr-HR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sz="4000" dirty="0">
              <a:solidFill>
                <a:srgbClr val="FFFFFF"/>
              </a:solidFill>
              <a:latin typeface="Corbe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latin typeface="+mj-lt"/>
              </a:rPr>
              <a:t>suradnja na projektima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4000" dirty="0">
              <a:solidFill>
                <a:srgbClr val="FDF9E2"/>
              </a:solidFill>
            </a:endParaRPr>
          </a:p>
        </p:txBody>
      </p:sp>
      <p:sp>
        <p:nvSpPr>
          <p:cNvPr id="10" name="Rezervirano mjesto za tekst 4">
            <a:extLst>
              <a:ext uri="{FF2B5EF4-FFF2-40B4-BE49-F238E27FC236}">
                <a16:creationId xmlns:a16="http://schemas.microsoft.com/office/drawing/2014/main" id="{A9B74E2D-F6E1-411B-8108-E4669CDBC2FF}"/>
              </a:ext>
            </a:extLst>
          </p:cNvPr>
          <p:cNvSpPr txBox="1">
            <a:spLocks/>
          </p:cNvSpPr>
          <p:nvPr/>
        </p:nvSpPr>
        <p:spPr>
          <a:xfrm>
            <a:off x="0" y="5773181"/>
            <a:ext cx="10975061" cy="665336"/>
          </a:xfrm>
          <a:prstGeom prst="rect">
            <a:avLst/>
          </a:prstGeom>
          <a:solidFill>
            <a:schemeClr val="accent1"/>
          </a:solidFill>
        </p:spPr>
        <p:txBody>
          <a:bodyPr vert="horz" lIns="713232" tIns="45720" rIns="91440" bIns="45720" rtlCol="0" anchor="ctr">
            <a:noAutofit/>
          </a:bodyPr>
          <a:lstStyle>
            <a:defPPr>
              <a:defRPr lang="hr-HR"/>
            </a:defPPr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hr-HR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sz="4000" dirty="0">
              <a:solidFill>
                <a:srgbClr val="FFFFFF"/>
              </a:solidFill>
              <a:latin typeface="Corbe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latin typeface="+mj-lt"/>
              </a:rPr>
              <a:t>nove ideje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4000" dirty="0">
              <a:solidFill>
                <a:srgbClr val="FDF9E2"/>
              </a:solidFill>
            </a:endParaRPr>
          </a:p>
        </p:txBody>
      </p:sp>
      <p:sp>
        <p:nvSpPr>
          <p:cNvPr id="11" name="Rezervirano mjesto za tekst 49">
            <a:extLst>
              <a:ext uri="{FF2B5EF4-FFF2-40B4-BE49-F238E27FC236}">
                <a16:creationId xmlns:a16="http://schemas.microsoft.com/office/drawing/2014/main" id="{BEDDAF24-4009-497D-A4C5-68956713F467}"/>
              </a:ext>
            </a:extLst>
          </p:cNvPr>
          <p:cNvSpPr txBox="1">
            <a:spLocks/>
          </p:cNvSpPr>
          <p:nvPr/>
        </p:nvSpPr>
        <p:spPr>
          <a:xfrm>
            <a:off x="10728602" y="4625450"/>
            <a:ext cx="795730" cy="71274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chemeClr val="bg2"/>
            </a:solidFill>
          </a:ln>
        </p:spPr>
        <p:txBody>
          <a:bodyPr vert="horz" lIns="0" tIns="0" rIns="0" bIns="0" rtlCol="0" anchor="ctr">
            <a:noAutofit/>
          </a:bodyPr>
          <a:lstStyle>
            <a:defPPr>
              <a:defRPr lang="hr-H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r-HR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Rezervirano mjesto za tekst 49">
            <a:extLst>
              <a:ext uri="{FF2B5EF4-FFF2-40B4-BE49-F238E27FC236}">
                <a16:creationId xmlns:a16="http://schemas.microsoft.com/office/drawing/2014/main" id="{B26ACA00-5ABC-4154-A2C5-211BB3968CD1}"/>
              </a:ext>
            </a:extLst>
          </p:cNvPr>
          <p:cNvSpPr txBox="1">
            <a:spLocks/>
          </p:cNvSpPr>
          <p:nvPr/>
        </p:nvSpPr>
        <p:spPr>
          <a:xfrm>
            <a:off x="10765162" y="5725773"/>
            <a:ext cx="795730" cy="71274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vert="horz" lIns="0" tIns="0" rIns="0" bIns="0" rtlCol="0" anchor="ctr">
            <a:noAutofit/>
          </a:bodyPr>
          <a:lstStyle>
            <a:defPPr>
              <a:defRPr lang="hr-H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r-HR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0096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>
                <a:cs typeface="Arial"/>
              </a:rPr>
              <a:t>Festival izvrsnosti (lipanj 2022.)</a:t>
            </a:r>
            <a:endParaRPr lang="hr-HR" sz="4800" dirty="0">
              <a:cs typeface="Arial" pitchFamily="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0FD3B-3799-BEB7-2660-6A1066EFFB25}"/>
              </a:ext>
            </a:extLst>
          </p:cNvPr>
          <p:cNvSpPr txBox="1"/>
          <p:nvPr/>
        </p:nvSpPr>
        <p:spPr>
          <a:xfrm>
            <a:off x="603504" y="1764792"/>
            <a:ext cx="9446826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br>
              <a:rPr lang="en-US" dirty="0">
                <a:latin typeface="Arial"/>
                <a:cs typeface="Arial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200" dirty="0">
                <a:latin typeface="+mj-lt"/>
                <a:cs typeface="Arial" panose="020B0604020202020204" pitchFamily="34" charset="0"/>
              </a:rPr>
              <a:t>nominacije za </a:t>
            </a:r>
          </a:p>
          <a:p>
            <a:r>
              <a:rPr lang="hr-HR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najbolji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 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intervju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​​</a:t>
            </a:r>
            <a:r>
              <a:rPr lang="hr-HR" sz="3200" dirty="0">
                <a:latin typeface="+mj-lt"/>
                <a:cs typeface="Arial" panose="020B0604020202020204" pitchFamily="34" charset="0"/>
              </a:rPr>
              <a:t> i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proje</a:t>
            </a:r>
            <a:r>
              <a:rPr lang="hr-HR" sz="3200" dirty="0" err="1">
                <a:latin typeface="+mj-lt"/>
                <a:cs typeface="Arial" panose="020B0604020202020204" pitchFamily="34" charset="0"/>
              </a:rPr>
              <a:t>kt</a:t>
            </a:r>
            <a:endParaRPr lang="hr-HR" sz="3200" dirty="0">
              <a:latin typeface="+mj-lt"/>
              <a:cs typeface="Arial" panose="020B0604020202020204" pitchFamily="34" charset="0"/>
            </a:endParaRPr>
          </a:p>
          <a:p>
            <a:endParaRPr lang="hr-HR" sz="3200" dirty="0">
              <a:latin typeface="+mj-lt"/>
              <a:cs typeface="Arial"/>
            </a:endParaRPr>
          </a:p>
          <a:p>
            <a:r>
              <a:rPr lang="hr-HR" sz="3200" dirty="0">
                <a:latin typeface="+mj-lt"/>
                <a:cs typeface="Arial"/>
              </a:rPr>
              <a:t>- nagrada </a:t>
            </a:r>
            <a:r>
              <a:rPr lang="hr-HR" sz="3200" i="1" dirty="0">
                <a:latin typeface="+mj-lt"/>
                <a:cs typeface="Arial"/>
              </a:rPr>
              <a:t>Oskar izvrsnosti</a:t>
            </a:r>
          </a:p>
          <a:p>
            <a:r>
              <a:rPr lang="hr-HR" sz="3200" i="1" dirty="0">
                <a:latin typeface="+mj-lt"/>
                <a:cs typeface="Arial"/>
              </a:rPr>
              <a:t>  </a:t>
            </a:r>
            <a:r>
              <a:rPr lang="hr-HR" sz="3200" dirty="0">
                <a:latin typeface="+mj-lt"/>
                <a:cs typeface="Arial"/>
              </a:rPr>
              <a:t>za najbolji intervju</a:t>
            </a:r>
          </a:p>
          <a:p>
            <a:endParaRPr lang="hr-HR" sz="3200" dirty="0">
              <a:latin typeface="Arial"/>
              <a:cs typeface="Arial"/>
            </a:endParaRPr>
          </a:p>
          <a:p>
            <a:endParaRPr lang="en-US" sz="32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AEA4BE-BBDF-7C3E-DFE4-E5EFAF21F95C}"/>
              </a:ext>
            </a:extLst>
          </p:cNvPr>
          <p:cNvSpPr txBox="1"/>
          <p:nvPr/>
        </p:nvSpPr>
        <p:spPr>
          <a:xfrm>
            <a:off x="895546" y="4890034"/>
            <a:ext cx="355179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sz="3600">
                <a:latin typeface="Arial"/>
                <a:cs typeface="Arial"/>
              </a:rPr>
            </a:br>
            <a:r>
              <a:rPr lang="hr-HR" sz="3600">
                <a:solidFill>
                  <a:srgbClr val="454545"/>
                </a:solidFill>
                <a:latin typeface="Arial"/>
                <a:cs typeface="Arial"/>
              </a:rPr>
              <a:t>    </a:t>
            </a:r>
            <a:endParaRPr lang="en-US" sz="3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562D908-70C1-7615-6F13-8733084B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9" y="2112653"/>
            <a:ext cx="5561083" cy="38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70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BA264F6-76FA-4160-A5D1-77CAB6367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04" t="16895" b="17734"/>
          <a:stretch/>
        </p:blipFill>
        <p:spPr>
          <a:xfrm>
            <a:off x="309929" y="1750718"/>
            <a:ext cx="7036802" cy="31158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A82D96-52B7-4A29-8078-09EF90140EA9}"/>
              </a:ext>
            </a:extLst>
          </p:cNvPr>
          <p:cNvSpPr/>
          <p:nvPr/>
        </p:nvSpPr>
        <p:spPr>
          <a:xfrm>
            <a:off x="7464827" y="1027443"/>
            <a:ext cx="3024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dirty="0"/>
              <a:t>Učenici o projektu</a:t>
            </a:r>
          </a:p>
        </p:txBody>
      </p:sp>
      <p:sp>
        <p:nvSpPr>
          <p:cNvPr id="9" name="TekstniOkvir 5">
            <a:extLst>
              <a:ext uri="{FF2B5EF4-FFF2-40B4-BE49-F238E27FC236}">
                <a16:creationId xmlns:a16="http://schemas.microsoft.com/office/drawing/2014/main" id="{1687866F-ED9F-46E6-B29C-3F70EBABE89F}"/>
              </a:ext>
            </a:extLst>
          </p:cNvPr>
          <p:cNvSpPr txBox="1"/>
          <p:nvPr/>
        </p:nvSpPr>
        <p:spPr>
          <a:xfrm>
            <a:off x="7610299" y="2702511"/>
            <a:ext cx="614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3"/>
              </a:rPr>
              <a:t>predstavljanje projekta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46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945C2F8-2E24-F46B-AC7B-3070B381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707" y="2154533"/>
            <a:ext cx="6568819" cy="1975104"/>
          </a:xfrm>
        </p:spPr>
        <p:txBody>
          <a:bodyPr rtlCol="0"/>
          <a:lstStyle>
            <a:defPPr>
              <a:defRPr lang="hr-HR"/>
            </a:defPPr>
          </a:lstStyle>
          <a:p>
            <a:pPr rtl="0"/>
            <a:r>
              <a:rPr lang="hr-HR" dirty="0">
                <a:cs typeface="Arial" panose="020B0604020202020204" pitchFamily="34" charset="0"/>
              </a:rPr>
              <a:t>Hvala na pažnji!</a:t>
            </a:r>
          </a:p>
        </p:txBody>
      </p:sp>
      <p:sp>
        <p:nvSpPr>
          <p:cNvPr id="6" name="Rezervirano mjesto za tekst 5">
            <a:extLst>
              <a:ext uri="{FF2B5EF4-FFF2-40B4-BE49-F238E27FC236}">
                <a16:creationId xmlns:a16="http://schemas.microsoft.com/office/drawing/2014/main" id="{7DA212DC-D3DD-DD6B-D644-0F7B9BA98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4079" y="4278235"/>
            <a:ext cx="4073680" cy="1170432"/>
          </a:xfrm>
        </p:spPr>
        <p:txBody>
          <a:bodyPr rtlCol="0">
            <a:noAutofit/>
          </a:bodyPr>
          <a:lstStyle>
            <a:defPPr>
              <a:defRPr lang="hr-HR"/>
            </a:defPPr>
          </a:lstStyle>
          <a:p>
            <a:pPr rtl="0"/>
            <a:r>
              <a:rPr lang="hr-HR" sz="2800" dirty="0">
                <a:latin typeface="+mj-lt"/>
                <a:cs typeface="Arial" panose="020B0604020202020204" pitchFamily="34" charset="0"/>
              </a:rPr>
              <a:t>sanja.matic@skole.hr</a:t>
            </a:r>
          </a:p>
          <a:p>
            <a:pPr rtl="0"/>
            <a:r>
              <a:rPr lang="hr-HR" sz="2800" dirty="0">
                <a:latin typeface="+mj-lt"/>
                <a:cs typeface="Arial" panose="020B0604020202020204" pitchFamily="34" charset="0"/>
              </a:rPr>
              <a:t>anita.cupic@skole.hr</a:t>
            </a:r>
          </a:p>
        </p:txBody>
      </p:sp>
    </p:spTree>
    <p:extLst>
      <p:ext uri="{BB962C8B-B14F-4D97-AF65-F5344CB8AC3E}">
        <p14:creationId xmlns:p14="http://schemas.microsoft.com/office/powerpoint/2010/main" val="88871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3584" y="174752"/>
            <a:ext cx="8762246" cy="1325880"/>
          </a:xfrm>
        </p:spPr>
        <p:txBody>
          <a:bodyPr/>
          <a:lstStyle/>
          <a:p>
            <a:r>
              <a:rPr lang="hr-HR" sz="4800" dirty="0">
                <a:cs typeface="Arial"/>
              </a:rPr>
              <a:t>Centar izvrsnosti</a:t>
            </a:r>
            <a:br>
              <a:rPr lang="hr-HR" sz="4800" dirty="0">
                <a:cs typeface="Arial"/>
              </a:rPr>
            </a:br>
            <a:r>
              <a:rPr lang="hr-HR" sz="4800" dirty="0">
                <a:cs typeface="Arial"/>
              </a:rPr>
              <a:t>Splitsko-dalmatinske županije</a:t>
            </a:r>
            <a:endParaRPr lang="hr-HR" sz="4800" dirty="0">
              <a:cs typeface="Arial" pitchFamily="34"/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9C877F98-9FDC-522A-E55A-3681F3174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0" y="1881052"/>
            <a:ext cx="7463050" cy="42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sz="4800" dirty="0">
                <a:cs typeface="Arial" pitchFamily="34"/>
              </a:rPr>
              <a:t>Program CIMAJ</a:t>
            </a:r>
            <a:r>
              <a:rPr lang="en-US" sz="4800" dirty="0">
                <a:cs typeface="Arial" pitchFamily="34"/>
              </a:rPr>
              <a:t> </a:t>
            </a:r>
            <a:endParaRPr lang="hr-HR" sz="4800" dirty="0">
              <a:cs typeface="Arial" pitchFamily="34"/>
            </a:endParaRP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C759E64B-E98E-434C-80A2-60603578FB5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864809"/>
            <a:ext cx="11347704" cy="1039553"/>
          </a:xfrm>
          <a:solidFill>
            <a:schemeClr val="accent6"/>
          </a:solidFill>
        </p:spPr>
        <p:txBody>
          <a:bodyPr lIns="713232" anchor="ctr">
            <a:noAutofit/>
          </a:bodyPr>
          <a:lstStyle/>
          <a:p>
            <a:pPr marL="0" lvl="0" indent="0">
              <a:buNone/>
            </a:pPr>
            <a:r>
              <a:rPr lang="hr-HR" sz="3200" dirty="0">
                <a:latin typeface="+mj-lt"/>
                <a:cs typeface="Arial" pitchFamily="34"/>
              </a:rPr>
              <a:t>razvijanje </a:t>
            </a:r>
            <a:r>
              <a:rPr lang="en-US" sz="3200" dirty="0" err="1">
                <a:latin typeface="+mj-lt"/>
                <a:cs typeface="Arial" pitchFamily="34"/>
              </a:rPr>
              <a:t>interes</a:t>
            </a:r>
            <a:r>
              <a:rPr lang="hr-HR" sz="3200" dirty="0">
                <a:latin typeface="+mj-lt"/>
                <a:cs typeface="Arial" pitchFamily="34"/>
              </a:rPr>
              <a:t>a</a:t>
            </a:r>
            <a:r>
              <a:rPr lang="en-US" sz="3200" dirty="0">
                <a:latin typeface="+mj-lt"/>
                <a:cs typeface="Arial" pitchFamily="34"/>
              </a:rPr>
              <a:t> </a:t>
            </a:r>
            <a:r>
              <a:rPr lang="en-US" sz="3200" dirty="0" err="1">
                <a:latin typeface="+mj-lt"/>
                <a:cs typeface="Arial" pitchFamily="34"/>
              </a:rPr>
              <a:t>za</a:t>
            </a:r>
            <a:r>
              <a:rPr lang="en-US" sz="3200" dirty="0">
                <a:latin typeface="+mj-lt"/>
                <a:cs typeface="Arial" pitchFamily="34"/>
              </a:rPr>
              <a:t> </a:t>
            </a:r>
            <a:r>
              <a:rPr lang="en-US" sz="3200" dirty="0" err="1">
                <a:latin typeface="+mj-lt"/>
                <a:cs typeface="Arial" pitchFamily="34"/>
              </a:rPr>
              <a:t>jezično</a:t>
            </a:r>
            <a:r>
              <a:rPr lang="en-US" sz="3200" dirty="0">
                <a:latin typeface="+mj-lt"/>
                <a:cs typeface="Arial" pitchFamily="34"/>
              </a:rPr>
              <a:t> </a:t>
            </a:r>
            <a:r>
              <a:rPr lang="en-US" sz="3200" dirty="0" err="1">
                <a:latin typeface="+mj-lt"/>
                <a:cs typeface="Arial" pitchFamily="34"/>
              </a:rPr>
              <a:t>izražavanje</a:t>
            </a:r>
            <a:r>
              <a:rPr lang="en-US" sz="3200" dirty="0">
                <a:latin typeface="+mj-lt"/>
                <a:cs typeface="Arial" pitchFamily="34"/>
              </a:rPr>
              <a:t>, </a:t>
            </a:r>
            <a:r>
              <a:rPr lang="en-US" sz="3200" dirty="0" err="1">
                <a:latin typeface="+mj-lt"/>
                <a:cs typeface="Arial" pitchFamily="34"/>
              </a:rPr>
              <a:t>pisanje</a:t>
            </a:r>
            <a:r>
              <a:rPr lang="en-US" sz="3200" dirty="0">
                <a:latin typeface="+mj-lt"/>
                <a:cs typeface="Arial" pitchFamily="34"/>
              </a:rPr>
              <a:t>, </a:t>
            </a:r>
            <a:r>
              <a:rPr lang="en-US" sz="3200" dirty="0" err="1">
                <a:latin typeface="+mj-lt"/>
                <a:cs typeface="Arial" pitchFamily="34"/>
              </a:rPr>
              <a:t>novinarstvo</a:t>
            </a:r>
            <a:r>
              <a:rPr lang="en-US" sz="3200" dirty="0">
                <a:latin typeface="+mj-lt"/>
                <a:cs typeface="Arial" pitchFamily="34"/>
              </a:rPr>
              <a:t>, </a:t>
            </a:r>
            <a:r>
              <a:rPr lang="en-US" sz="3200" dirty="0" err="1">
                <a:latin typeface="+mj-lt"/>
                <a:cs typeface="Arial" pitchFamily="34"/>
              </a:rPr>
              <a:t>fotografiju</a:t>
            </a:r>
            <a:r>
              <a:rPr lang="en-US" sz="3200" dirty="0">
                <a:latin typeface="+mj-lt"/>
                <a:cs typeface="Arial" pitchFamily="34"/>
              </a:rPr>
              <a:t>, film, </a:t>
            </a:r>
            <a:r>
              <a:rPr lang="en-US" sz="3200" i="1" dirty="0">
                <a:latin typeface="+mj-lt"/>
                <a:cs typeface="Arial" pitchFamily="34"/>
              </a:rPr>
              <a:t>web</a:t>
            </a:r>
            <a:r>
              <a:rPr lang="en-US" sz="3200" dirty="0">
                <a:latin typeface="+mj-lt"/>
                <a:cs typeface="Arial" pitchFamily="34"/>
              </a:rPr>
              <a:t> </a:t>
            </a:r>
            <a:r>
              <a:rPr lang="en-US" sz="3200" dirty="0" err="1">
                <a:latin typeface="+mj-lt"/>
                <a:cs typeface="Arial" pitchFamily="34"/>
              </a:rPr>
              <a:t>dizajn</a:t>
            </a:r>
            <a:r>
              <a:rPr lang="en-US" sz="3200" dirty="0">
                <a:latin typeface="+mj-lt"/>
                <a:cs typeface="Arial" pitchFamily="34"/>
              </a:rPr>
              <a:t> </a:t>
            </a:r>
            <a:r>
              <a:rPr lang="en-US" sz="3200" dirty="0" err="1">
                <a:latin typeface="+mj-lt"/>
                <a:cs typeface="Arial" pitchFamily="34"/>
              </a:rPr>
              <a:t>i</a:t>
            </a:r>
            <a:r>
              <a:rPr lang="en-US" sz="3200" dirty="0">
                <a:latin typeface="+mj-lt"/>
                <a:cs typeface="Arial" pitchFamily="34"/>
              </a:rPr>
              <a:t> </a:t>
            </a:r>
            <a:r>
              <a:rPr lang="en-US" sz="3200" dirty="0" err="1">
                <a:latin typeface="+mj-lt"/>
                <a:cs typeface="Arial" pitchFamily="34"/>
              </a:rPr>
              <a:t>montažu</a:t>
            </a:r>
            <a:endParaRPr lang="hr-HR" sz="3200" dirty="0">
              <a:latin typeface="+mj-lt"/>
              <a:cs typeface="Arial" pitchFamily="34"/>
            </a:endParaRPr>
          </a:p>
        </p:txBody>
      </p:sp>
      <p:sp>
        <p:nvSpPr>
          <p:cNvPr id="4" name="Rezervirano mjesto za tekst 3">
            <a:extLst>
              <a:ext uri="{FF2B5EF4-FFF2-40B4-BE49-F238E27FC236}">
                <a16:creationId xmlns:a16="http://schemas.microsoft.com/office/drawing/2014/main" id="{5515BA6A-B64B-4F2C-83EE-9F7EEBB6A2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94691"/>
            <a:ext cx="11347704" cy="1048131"/>
          </a:xfrm>
          <a:solidFill>
            <a:schemeClr val="accent5">
              <a:lumMod val="60000"/>
              <a:lumOff val="40000"/>
            </a:schemeClr>
          </a:solidFill>
        </p:spPr>
        <p:txBody>
          <a:bodyPr lIns="713232" anchor="ctr">
            <a:noAutofit/>
          </a:bodyPr>
          <a:lstStyle/>
          <a:p>
            <a:pPr marL="0" indent="0">
              <a:buNone/>
            </a:pPr>
            <a:endParaRPr lang="en-US" sz="3200" dirty="0">
              <a:solidFill>
                <a:srgbClr val="FFFFFF"/>
              </a:solidFill>
              <a:latin typeface="Corbel"/>
            </a:endParaRPr>
          </a:p>
          <a:p>
            <a:pPr marL="0" indent="0">
              <a:buNone/>
            </a:pPr>
            <a:r>
              <a:rPr lang="en-US" sz="3200" dirty="0" err="1">
                <a:latin typeface="+mj-lt"/>
              </a:rPr>
              <a:t>umrežavanje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učenika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razini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škole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općine</a:t>
            </a:r>
            <a:r>
              <a:rPr lang="en-US" sz="3200" dirty="0">
                <a:latin typeface="+mj-lt"/>
              </a:rPr>
              <a:t>, </a:t>
            </a:r>
            <a:r>
              <a:rPr lang="hr-HR" sz="3200" dirty="0">
                <a:latin typeface="+mj-lt"/>
              </a:rPr>
              <a:t>grada i </a:t>
            </a:r>
            <a:endParaRPr lang="hr-HR" dirty="0">
              <a:latin typeface="+mj-lt"/>
            </a:endParaRPr>
          </a:p>
          <a:p>
            <a:pPr marL="0" lvl="0" indent="0">
              <a:buNone/>
            </a:pPr>
            <a:r>
              <a:rPr lang="hr-HR" sz="3200" dirty="0">
                <a:latin typeface="+mj-lt"/>
              </a:rPr>
              <a:t>županije</a:t>
            </a:r>
            <a:endParaRPr lang="hr-HR" dirty="0">
              <a:latin typeface="+mj-lt"/>
            </a:endParaRPr>
          </a:p>
          <a:p>
            <a:pPr marL="0" lvl="0" indent="0">
              <a:buNone/>
            </a:pPr>
            <a:endParaRPr lang="hr-HR" sz="4000" dirty="0">
              <a:solidFill>
                <a:srgbClr val="FDF9E2"/>
              </a:solidFill>
            </a:endParaRPr>
          </a:p>
        </p:txBody>
      </p:sp>
      <p:sp>
        <p:nvSpPr>
          <p:cNvPr id="5" name="Rezervirano mjesto za tekst 4">
            <a:extLst>
              <a:ext uri="{FF2B5EF4-FFF2-40B4-BE49-F238E27FC236}">
                <a16:creationId xmlns:a16="http://schemas.microsoft.com/office/drawing/2014/main" id="{2432730A-40C2-49B6-BEC7-AF8A2B9FCF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955481"/>
            <a:ext cx="11347704" cy="1147572"/>
          </a:xfrm>
          <a:solidFill>
            <a:srgbClr val="92D050"/>
          </a:solidFill>
        </p:spPr>
        <p:txBody>
          <a:bodyPr lIns="713232" anchor="ctr">
            <a:noAutofit/>
          </a:bodyPr>
          <a:lstStyle/>
          <a:p>
            <a:pPr marL="0" lvl="0" indent="0">
              <a:buNone/>
            </a:pPr>
            <a:endParaRPr lang="hr-HR" sz="4000" dirty="0">
              <a:solidFill>
                <a:srgbClr val="FFFFFF"/>
              </a:solidFill>
              <a:latin typeface="Corbel"/>
            </a:endParaRPr>
          </a:p>
          <a:p>
            <a:pPr marL="0" lvl="0" indent="0">
              <a:buNone/>
            </a:pPr>
            <a:r>
              <a:rPr lang="en-US" sz="3200" dirty="0">
                <a:latin typeface="+mj-lt"/>
              </a:rPr>
              <a:t>rad u </a:t>
            </a:r>
            <a:r>
              <a:rPr lang="en-US" sz="3200" dirty="0" err="1">
                <a:latin typeface="+mj-lt"/>
              </a:rPr>
              <a:t>manjim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skupinama</a:t>
            </a:r>
            <a:endParaRPr lang="en-US" sz="3200" dirty="0">
              <a:latin typeface="+mj-lt"/>
            </a:endParaRPr>
          </a:p>
          <a:p>
            <a:pPr marL="0" lvl="0" indent="0">
              <a:buNone/>
            </a:pPr>
            <a:endParaRPr lang="hr-HR" sz="4000" dirty="0">
              <a:solidFill>
                <a:srgbClr val="FDF9E2"/>
              </a:solidFill>
            </a:endParaRPr>
          </a:p>
        </p:txBody>
      </p:sp>
      <p:sp>
        <p:nvSpPr>
          <p:cNvPr id="6" name="Rezervirano mjesto za tekst 47">
            <a:extLst>
              <a:ext uri="{FF2B5EF4-FFF2-40B4-BE49-F238E27FC236}">
                <a16:creationId xmlns:a16="http://schemas.microsoft.com/office/drawing/2014/main" id="{D567543D-983E-4783-992A-5F5E1514FE77}"/>
              </a:ext>
            </a:extLst>
          </p:cNvPr>
          <p:cNvSpPr txBox="1">
            <a:spLocks/>
          </p:cNvSpPr>
          <p:nvPr/>
        </p:nvSpPr>
        <p:spPr>
          <a:xfrm>
            <a:off x="10867644" y="1864809"/>
            <a:ext cx="960120" cy="960120"/>
          </a:xfrm>
          <a:prstGeom prst="ellipse">
            <a:avLst/>
          </a:prstGeom>
          <a:solidFill>
            <a:schemeClr val="accent6"/>
          </a:solidFill>
          <a:ln w="63500">
            <a:solidFill>
              <a:schemeClr val="bg2"/>
            </a:solidFill>
          </a:ln>
        </p:spPr>
        <p:txBody>
          <a:bodyPr vert="horz" lIns="0" tIns="0" rIns="0" bIns="0" rtlCol="0" anchor="ctr">
            <a:noAutofit/>
          </a:bodyPr>
          <a:lstStyle>
            <a:defPPr>
              <a:defRPr lang="hr-H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r-HR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zervirano mjesto za tekst 48">
            <a:extLst>
              <a:ext uri="{FF2B5EF4-FFF2-40B4-BE49-F238E27FC236}">
                <a16:creationId xmlns:a16="http://schemas.microsoft.com/office/drawing/2014/main" id="{5AEBD14A-BB0C-4DD8-917A-78BD0BC06F5F}"/>
              </a:ext>
            </a:extLst>
          </p:cNvPr>
          <p:cNvSpPr txBox="1">
            <a:spLocks/>
          </p:cNvSpPr>
          <p:nvPr/>
        </p:nvSpPr>
        <p:spPr>
          <a:xfrm>
            <a:off x="10812880" y="3454318"/>
            <a:ext cx="1014884" cy="10885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bg2"/>
            </a:solidFill>
          </a:ln>
        </p:spPr>
        <p:txBody>
          <a:bodyPr vert="horz" lIns="0" tIns="0" rIns="0" bIns="0" rtlCol="0" anchor="ctr">
            <a:noAutofit/>
          </a:bodyPr>
          <a:lstStyle>
            <a:defPPr>
              <a:defRPr lang="hr-H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r-HR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zervirano mjesto za tekst 49">
            <a:extLst>
              <a:ext uri="{FF2B5EF4-FFF2-40B4-BE49-F238E27FC236}">
                <a16:creationId xmlns:a16="http://schemas.microsoft.com/office/drawing/2014/main" id="{7C7C1C20-1962-4E23-8CB1-B94A28C15673}"/>
              </a:ext>
            </a:extLst>
          </p:cNvPr>
          <p:cNvSpPr txBox="1">
            <a:spLocks/>
          </p:cNvSpPr>
          <p:nvPr/>
        </p:nvSpPr>
        <p:spPr>
          <a:xfrm>
            <a:off x="10812880" y="5049207"/>
            <a:ext cx="960120" cy="960120"/>
          </a:xfrm>
          <a:prstGeom prst="ellipse">
            <a:avLst/>
          </a:prstGeom>
          <a:solidFill>
            <a:srgbClr val="92D050"/>
          </a:solidFill>
          <a:ln w="63500">
            <a:solidFill>
              <a:schemeClr val="bg2"/>
            </a:solidFill>
          </a:ln>
        </p:spPr>
        <p:txBody>
          <a:bodyPr vert="horz" lIns="0" tIns="0" rIns="0" bIns="0" rtlCol="0" anchor="ctr">
            <a:noAutofit/>
          </a:bodyPr>
          <a:lstStyle>
            <a:defPPr>
              <a:defRPr lang="hr-H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r-HR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r-H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2369" y="290280"/>
            <a:ext cx="8762246" cy="1051994"/>
          </a:xfrm>
        </p:spPr>
        <p:txBody>
          <a:bodyPr/>
          <a:lstStyle/>
          <a:p>
            <a:pPr lvl="0"/>
            <a:r>
              <a:rPr lang="hr-HR" sz="4800" i="1" dirty="0">
                <a:cs typeface="Arial" pitchFamily="34"/>
              </a:rPr>
              <a:t>Solinski ritam!</a:t>
            </a:r>
          </a:p>
        </p:txBody>
      </p:sp>
      <p:grpSp>
        <p:nvGrpSpPr>
          <p:cNvPr id="6" name="Google Shape;119;p4">
            <a:extLst>
              <a:ext uri="{FF2B5EF4-FFF2-40B4-BE49-F238E27FC236}">
                <a16:creationId xmlns:a16="http://schemas.microsoft.com/office/drawing/2014/main" id="{84D95B9F-88CC-48CC-AC41-8475FA900B5A}"/>
              </a:ext>
            </a:extLst>
          </p:cNvPr>
          <p:cNvGrpSpPr/>
          <p:nvPr/>
        </p:nvGrpSpPr>
        <p:grpSpPr>
          <a:xfrm>
            <a:off x="240216" y="1394448"/>
            <a:ext cx="11048512" cy="5225996"/>
            <a:chOff x="99541" y="1116080"/>
            <a:chExt cx="11048512" cy="5225996"/>
          </a:xfrm>
          <a:solidFill>
            <a:schemeClr val="accent1"/>
          </a:solidFill>
        </p:grpSpPr>
        <p:sp>
          <p:nvSpPr>
            <p:cNvPr id="7" name="Google Shape;120;p4">
              <a:extLst>
                <a:ext uri="{FF2B5EF4-FFF2-40B4-BE49-F238E27FC236}">
                  <a16:creationId xmlns:a16="http://schemas.microsoft.com/office/drawing/2014/main" id="{E91329A9-1FE2-4E06-9FCC-AF370884E93F}"/>
                </a:ext>
              </a:extLst>
            </p:cNvPr>
            <p:cNvSpPr/>
            <p:nvPr/>
          </p:nvSpPr>
          <p:spPr>
            <a:xfrm>
              <a:off x="99541" y="1116080"/>
              <a:ext cx="10983471" cy="112825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pFill/>
            <a:ln cap="flat">
              <a:noFill/>
              <a:prstDash val="solid"/>
            </a:ln>
            <a:effectLst>
              <a:outerShdw dist="13972" dir="5400000" algn="tl">
                <a:srgbClr val="000000">
                  <a:alpha val="44705"/>
                </a:srgbClr>
              </a:outerShdw>
            </a:effectLst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9" name="Google Shape;122;p4">
              <a:extLst>
                <a:ext uri="{FF2B5EF4-FFF2-40B4-BE49-F238E27FC236}">
                  <a16:creationId xmlns:a16="http://schemas.microsoft.com/office/drawing/2014/main" id="{482A6584-975D-4687-9EFD-2F28B4793E36}"/>
                </a:ext>
              </a:extLst>
            </p:cNvPr>
            <p:cNvSpPr/>
            <p:nvPr/>
          </p:nvSpPr>
          <p:spPr>
            <a:xfrm>
              <a:off x="99541" y="2449430"/>
              <a:ext cx="10983471" cy="112825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pFill/>
            <a:ln cap="flat">
              <a:noFill/>
              <a:prstDash val="solid"/>
            </a:ln>
            <a:effectLst>
              <a:outerShdw dist="13972" dir="5400000" algn="tl">
                <a:srgbClr val="000000">
                  <a:alpha val="44705"/>
                </a:srgbClr>
              </a:outerShdw>
            </a:effectLst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11" name="Google Shape;124;p4">
              <a:extLst>
                <a:ext uri="{FF2B5EF4-FFF2-40B4-BE49-F238E27FC236}">
                  <a16:creationId xmlns:a16="http://schemas.microsoft.com/office/drawing/2014/main" id="{B8B81215-95B8-4473-8AF8-47CC7B0ACF39}"/>
                </a:ext>
              </a:extLst>
            </p:cNvPr>
            <p:cNvSpPr/>
            <p:nvPr/>
          </p:nvSpPr>
          <p:spPr>
            <a:xfrm>
              <a:off x="164582" y="5213817"/>
              <a:ext cx="10983471" cy="112825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pFill/>
            <a:ln cap="flat">
              <a:noFill/>
              <a:prstDash val="solid"/>
            </a:ln>
            <a:effectLst>
              <a:outerShdw dist="13972" dir="5400000" algn="tl">
                <a:srgbClr val="000000">
                  <a:alpha val="44705"/>
                </a:srgbClr>
              </a:outerShdw>
            </a:effectLst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  <p:sp>
          <p:nvSpPr>
            <p:cNvPr id="13" name="Google Shape;126;p4">
              <a:extLst>
                <a:ext uri="{FF2B5EF4-FFF2-40B4-BE49-F238E27FC236}">
                  <a16:creationId xmlns:a16="http://schemas.microsoft.com/office/drawing/2014/main" id="{C0A7EE72-8602-469E-9E70-EBC483655E20}"/>
                </a:ext>
              </a:extLst>
            </p:cNvPr>
            <p:cNvSpPr/>
            <p:nvPr/>
          </p:nvSpPr>
          <p:spPr>
            <a:xfrm>
              <a:off x="164583" y="3925820"/>
              <a:ext cx="10918430" cy="112825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pFill/>
            <a:ln cap="flat">
              <a:noFill/>
              <a:prstDash val="solid"/>
            </a:ln>
            <a:effectLst>
              <a:outerShdw dist="13972" dir="5400000" algn="tl">
                <a:srgbClr val="000000">
                  <a:alpha val="44705"/>
                </a:srgbClr>
              </a:outerShdw>
            </a:effectLst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231F20"/>
                </a:solidFill>
                <a:uFillTx/>
                <a:latin typeface="Arial Black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BB938A1-DF73-453F-951B-4E920069E83E}"/>
              </a:ext>
            </a:extLst>
          </p:cNvPr>
          <p:cNvSpPr/>
          <p:nvPr/>
        </p:nvSpPr>
        <p:spPr>
          <a:xfrm>
            <a:off x="414049" y="4609020"/>
            <a:ext cx="747352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dirty="0">
                <a:latin typeface="Corbel"/>
                <a:ea typeface="Corbel"/>
                <a:cs typeface="Corbel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istražiti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glazbene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instrumente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skladatelje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 </a:t>
            </a:r>
            <a:endParaRPr lang="hr-HR" dirty="0">
              <a:solidFill>
                <a:srgbClr val="FFFFFF"/>
              </a:solidFill>
              <a:latin typeface="Times New Roman" panose="02020603050405020304" pitchFamily="18" charset="0"/>
              <a:ea typeface="Gill Sans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EFE43-B213-4B5E-8BC3-AB2C7C9DBF90}"/>
              </a:ext>
            </a:extLst>
          </p:cNvPr>
          <p:cNvSpPr/>
          <p:nvPr/>
        </p:nvSpPr>
        <p:spPr>
          <a:xfrm>
            <a:off x="332697" y="5885498"/>
            <a:ext cx="60390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dirty="0">
                <a:solidFill>
                  <a:srgbClr val="FFFFFF"/>
                </a:solidFill>
                <a:latin typeface="Corbel"/>
                <a:ea typeface="Corbel"/>
                <a:cs typeface="Corbel"/>
              </a:rPr>
              <a:t> </a:t>
            </a:r>
            <a:r>
              <a:rPr lang="hr-HR" sz="3200" dirty="0">
                <a:latin typeface="Corbel"/>
                <a:ea typeface="Corbel"/>
                <a:cs typeface="Corbel"/>
              </a:rPr>
              <a:t>- </a:t>
            </a:r>
            <a:r>
              <a:rPr lang="hr-HR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izraditi </a:t>
            </a:r>
            <a:r>
              <a:rPr lang="en-US" sz="3200" i="1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web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stranic</a:t>
            </a:r>
            <a:r>
              <a:rPr lang="hr-HR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u projekta</a:t>
            </a:r>
            <a:endParaRPr lang="hr-HR" sz="3200" dirty="0">
              <a:latin typeface="Times New Roman" panose="02020603050405020304" pitchFamily="18" charset="0"/>
              <a:ea typeface="Gill Sans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286CD-9018-4A29-B709-5DBFFA8EF8AF}"/>
              </a:ext>
            </a:extLst>
          </p:cNvPr>
          <p:cNvSpPr/>
          <p:nvPr/>
        </p:nvSpPr>
        <p:spPr>
          <a:xfrm>
            <a:off x="240216" y="3073005"/>
            <a:ext cx="1075647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dirty="0">
                <a:latin typeface="Corbel"/>
                <a:ea typeface="Corbel"/>
                <a:cs typeface="Corbel"/>
              </a:rPr>
              <a:t>-</a:t>
            </a:r>
            <a:r>
              <a:rPr lang="hr-HR" sz="3200" dirty="0">
                <a:solidFill>
                  <a:srgbClr val="FFFFFF"/>
                </a:solidFill>
                <a:latin typeface="Corbel"/>
                <a:ea typeface="Corbel"/>
                <a:cs typeface="Corbel"/>
              </a:rPr>
              <a:t>  </a:t>
            </a:r>
            <a:r>
              <a:rPr lang="hr-HR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provesti 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anket</a:t>
            </a:r>
            <a:r>
              <a:rPr lang="hr-HR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u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istraživanje</a:t>
            </a:r>
            <a:r>
              <a:rPr lang="hr-HR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o glazbenim aktivnostima učenika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92ADF-F377-4B68-AD5A-EDA12CB5CFEC}"/>
              </a:ext>
            </a:extLst>
          </p:cNvPr>
          <p:cNvSpPr/>
          <p:nvPr/>
        </p:nvSpPr>
        <p:spPr>
          <a:xfrm>
            <a:off x="332697" y="1525553"/>
            <a:ext cx="1066399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istaknuti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intervjuirati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učenike</a:t>
            </a:r>
            <a:r>
              <a:rPr lang="hr-HR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i učitelje aktivne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u</a:t>
            </a:r>
            <a:r>
              <a:rPr lang="hr-HR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glazbenom</a:t>
            </a:r>
          </a:p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 err="1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području</a:t>
            </a:r>
            <a:r>
              <a:rPr lang="en-US" sz="3200" dirty="0"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</a:rPr>
              <a:t> </a:t>
            </a:r>
            <a:endParaRPr lang="hr-HR" sz="3200" dirty="0">
              <a:latin typeface="Times New Roman" panose="02020603050405020304" pitchFamily="18" charset="0"/>
              <a:ea typeface="Corbe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4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0800000" flipV="1">
            <a:off x="2245618" y="492369"/>
            <a:ext cx="7799324" cy="783772"/>
          </a:xfrm>
        </p:spPr>
        <p:txBody>
          <a:bodyPr/>
          <a:lstStyle/>
          <a:p>
            <a:pPr algn="ctr"/>
            <a:r>
              <a:rPr lang="hr-HR" sz="4800" i="1" dirty="0">
                <a:cs typeface="Arial"/>
              </a:rPr>
              <a:t>Solinski ritam! </a:t>
            </a:r>
            <a:r>
              <a:rPr lang="hr-HR" sz="4800" dirty="0">
                <a:cs typeface="Arial"/>
              </a:rPr>
              <a:t>- to smo mi</a:t>
            </a:r>
          </a:p>
        </p:txBody>
      </p:sp>
      <p:pic>
        <p:nvPicPr>
          <p:cNvPr id="6" name="Slika 5" descr="Slika na kojoj se prikazuje tekst, osoba, u dvorani, zid&#10;&#10;Opis je automatski generiran">
            <a:extLst>
              <a:ext uri="{FF2B5EF4-FFF2-40B4-BE49-F238E27FC236}">
                <a16:creationId xmlns:a16="http://schemas.microsoft.com/office/drawing/2014/main" id="{7112EFCF-AED2-8B22-A324-ADFCAAD1E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34" r="13121"/>
          <a:stretch/>
        </p:blipFill>
        <p:spPr>
          <a:xfrm>
            <a:off x="2245619" y="1768834"/>
            <a:ext cx="8007421" cy="4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B37FE0E-9B8E-1A50-8FFC-F8C7D3757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0"/>
            <a:ext cx="2743200" cy="265176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0800000" flipV="1">
            <a:off x="1418177" y="2983059"/>
            <a:ext cx="7897887" cy="891881"/>
          </a:xfrm>
        </p:spPr>
        <p:txBody>
          <a:bodyPr/>
          <a:lstStyle/>
          <a:p>
            <a:br>
              <a:rPr lang="hr-HR" sz="4800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r>
              <a:rPr lang="hr-HR" sz="4800" dirty="0">
                <a:cs typeface="Arial"/>
              </a:rPr>
              <a:t>Predstavljanje projekta</a:t>
            </a:r>
            <a:br>
              <a:rPr lang="hr-HR" sz="4800" dirty="0">
                <a:cs typeface="Arial"/>
              </a:rPr>
            </a:br>
            <a:br>
              <a:rPr lang="hr-HR" sz="4800" b="1" dirty="0">
                <a:cs typeface="Arial"/>
              </a:rPr>
            </a:br>
            <a:r>
              <a:rPr lang="hr-HR" sz="4800" dirty="0">
                <a:latin typeface="Arial"/>
                <a:cs typeface="Arial"/>
              </a:rPr>
              <a:t>- </a:t>
            </a:r>
            <a:r>
              <a:rPr lang="hr-HR" sz="4000" dirty="0">
                <a:cs typeface="Arial"/>
              </a:rPr>
              <a:t>logo projekta</a:t>
            </a:r>
            <a:br>
              <a:rPr lang="hr-HR" sz="4000" dirty="0">
                <a:cs typeface="Arial"/>
              </a:rPr>
            </a:br>
            <a:r>
              <a:rPr lang="hr-HR" sz="4000" dirty="0">
                <a:cs typeface="Arial"/>
              </a:rPr>
              <a:t>- </a:t>
            </a:r>
            <a:r>
              <a:rPr lang="hr-HR" sz="4000" i="1" dirty="0">
                <a:cs typeface="Arial"/>
              </a:rPr>
              <a:t>web</a:t>
            </a:r>
            <a:r>
              <a:rPr lang="hr-HR" sz="4000" dirty="0">
                <a:cs typeface="Arial"/>
              </a:rPr>
              <a:t> stranica škole</a:t>
            </a:r>
            <a:br>
              <a:rPr lang="hr-HR" sz="4000" dirty="0">
                <a:cs typeface="Arial"/>
              </a:rPr>
            </a:br>
            <a:r>
              <a:rPr lang="hr-HR" sz="4000" dirty="0">
                <a:cs typeface="Arial"/>
              </a:rPr>
              <a:t>- </a:t>
            </a:r>
            <a:r>
              <a:rPr lang="hr-HR" sz="4000" i="1" dirty="0">
                <a:cs typeface="Arial"/>
              </a:rPr>
              <a:t>web</a:t>
            </a:r>
            <a:r>
              <a:rPr lang="hr-HR" sz="4000" dirty="0">
                <a:cs typeface="Arial"/>
              </a:rPr>
              <a:t> stranica CI</a:t>
            </a:r>
            <a:br>
              <a:rPr lang="hr-HR" sz="4000" dirty="0">
                <a:cs typeface="Arial"/>
              </a:rPr>
            </a:br>
            <a:r>
              <a:rPr lang="hr-HR" sz="4000" dirty="0">
                <a:cs typeface="Arial"/>
              </a:rPr>
              <a:t>- </a:t>
            </a:r>
            <a:r>
              <a:rPr lang="hr-HR" sz="4000" i="1" dirty="0">
                <a:cs typeface="Arial"/>
              </a:rPr>
              <a:t>web</a:t>
            </a:r>
            <a:r>
              <a:rPr lang="hr-HR" sz="4000" dirty="0">
                <a:cs typeface="Arial"/>
              </a:rPr>
              <a:t> stranica </a:t>
            </a:r>
            <a:r>
              <a:rPr lang="hr-HR" sz="4000" i="1" dirty="0">
                <a:cs typeface="Arial"/>
              </a:rPr>
              <a:t>Solinski ritam!</a:t>
            </a:r>
            <a:br>
              <a:rPr lang="hr-HR" sz="4000" i="1" dirty="0">
                <a:cs typeface="Arial"/>
              </a:rPr>
            </a:br>
            <a:r>
              <a:rPr lang="hr-HR" sz="4000" dirty="0">
                <a:cs typeface="Arial"/>
              </a:rPr>
              <a:t>- Facebook CIMAJ</a:t>
            </a:r>
            <a:br>
              <a:rPr lang="hr-HR" sz="4000" dirty="0">
                <a:cs typeface="Arial"/>
              </a:rPr>
            </a:br>
            <a:r>
              <a:rPr lang="hr-HR" sz="4000" dirty="0">
                <a:cs typeface="Arial"/>
              </a:rPr>
              <a:t>- Instagram </a:t>
            </a:r>
            <a:r>
              <a:rPr lang="hr-HR" sz="4000" i="1" dirty="0">
                <a:cs typeface="Arial"/>
              </a:rPr>
              <a:t>Solinski ritam!</a:t>
            </a:r>
            <a:br>
              <a:rPr lang="hr-HR" sz="4800" dirty="0">
                <a:latin typeface="Arial"/>
                <a:cs typeface="Arial"/>
              </a:rPr>
            </a:br>
            <a:r>
              <a:rPr lang="hr-HR" sz="4800" dirty="0">
                <a:latin typeface="Arial"/>
                <a:cs typeface="Arial"/>
              </a:rPr>
              <a:t>    </a:t>
            </a:r>
            <a:br>
              <a:rPr lang="hr-HR" sz="4800" dirty="0"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endParaRPr lang="hr-HR" sz="4800" dirty="0">
              <a:cs typeface="Arial"/>
            </a:endParaRPr>
          </a:p>
        </p:txBody>
      </p:sp>
      <p:pic>
        <p:nvPicPr>
          <p:cNvPr id="13" name="Slika 12" descr="Slika na kojoj se prikazuje tekst&#10;&#10;Opis je automatski generiran">
            <a:extLst>
              <a:ext uri="{FF2B5EF4-FFF2-40B4-BE49-F238E27FC236}">
                <a16:creationId xmlns:a16="http://schemas.microsoft.com/office/drawing/2014/main" id="{0A281F36-ED95-9D12-62C4-77E6C75D4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87" b="13262"/>
          <a:stretch/>
        </p:blipFill>
        <p:spPr>
          <a:xfrm>
            <a:off x="7650612" y="1986116"/>
            <a:ext cx="3020442" cy="487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3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0800000" flipV="1">
            <a:off x="204931" y="1660669"/>
            <a:ext cx="4115783" cy="2505966"/>
          </a:xfrm>
        </p:spPr>
        <p:txBody>
          <a:bodyPr/>
          <a:lstStyle/>
          <a:p>
            <a:r>
              <a:rPr lang="hr-HR" sz="4800" dirty="0">
                <a:cs typeface="Arial"/>
              </a:rPr>
              <a:t>Istraživanje</a:t>
            </a:r>
            <a:br>
              <a:rPr lang="hr-HR" sz="4800" dirty="0">
                <a:cs typeface="Arial"/>
              </a:rPr>
            </a:br>
            <a:r>
              <a:rPr lang="hr-HR" sz="4800" dirty="0">
                <a:cs typeface="Arial"/>
              </a:rPr>
              <a:t>o glazbenim </a:t>
            </a:r>
            <a:br>
              <a:rPr lang="hr-HR" sz="4800" dirty="0">
                <a:cs typeface="Arial"/>
              </a:rPr>
            </a:br>
            <a:r>
              <a:rPr lang="hr-HR" sz="4800" dirty="0">
                <a:cs typeface="Arial"/>
              </a:rPr>
              <a:t>aktivnostima </a:t>
            </a:r>
            <a:br>
              <a:rPr lang="hr-HR" sz="4800" dirty="0">
                <a:cs typeface="Arial"/>
              </a:rPr>
            </a:br>
            <a:r>
              <a:rPr lang="hr-HR" sz="4800" dirty="0">
                <a:cs typeface="Arial"/>
              </a:rPr>
              <a:t>učenika škole</a:t>
            </a:r>
            <a:endParaRPr lang="en-US" dirty="0">
              <a:cs typeface="Arial"/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4A372BD-DB5A-BD7A-C2FB-DCA9A81FC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803" y="454866"/>
            <a:ext cx="7317266" cy="61302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24180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8A5278B-95A0-0CA2-0B9D-6B9907EFD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95" y="2478848"/>
            <a:ext cx="11777705" cy="437915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59EAD8-735C-4BFA-868D-08F19AF35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0800000" flipV="1">
            <a:off x="414295" y="75487"/>
            <a:ext cx="8257755" cy="2483737"/>
          </a:xfrm>
        </p:spPr>
        <p:txBody>
          <a:bodyPr/>
          <a:lstStyle/>
          <a:p>
            <a:br>
              <a:rPr lang="hr-HR" sz="4800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r>
              <a:rPr lang="hr-HR" sz="4800" dirty="0">
                <a:cs typeface="Arial"/>
              </a:rPr>
              <a:t>Mrežna stranica projekta</a:t>
            </a:r>
            <a:br>
              <a:rPr lang="hr-HR" sz="4800" dirty="0">
                <a:cs typeface="Arial"/>
              </a:rPr>
            </a:br>
            <a:br>
              <a:rPr lang="hr-HR" sz="4800" dirty="0">
                <a:latin typeface="Arial"/>
                <a:cs typeface="Arial"/>
              </a:rPr>
            </a:b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web stranica Solinski ritam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832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ilagođeno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22529792_win32" id="{1A5B8787-C402-499E-A474-CC6F10E6ABF8}" vid="{F46990B6-2D17-40B9-AE4C-54AC2FE2D891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3441F37-C10B-49C7-9131-D813AD6E94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B0F111-FD6B-4279-A9B8-A9ADF27746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65A588-1D2A-427C-AA32-A236D95C8F89}">
  <ds:schemaRefs>
    <ds:schemaRef ds:uri="http://schemas.microsoft.com/office/2006/metadata/properties"/>
    <ds:schemaRef ds:uri="16c05727-aa75-4e4a-9b5f-8a80a1165891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71af3243-3dd4-4a8d-8c0d-dd76da1f02a5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TM03090434[[fn=Slog od drveta]]</Template>
  <TotalTime>0</TotalTime>
  <Words>443</Words>
  <Application>Microsoft Office PowerPoint</Application>
  <PresentationFormat>Widescreen</PresentationFormat>
  <Paragraphs>100</Paragraphs>
  <Slides>21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Corbel</vt:lpstr>
      <vt:lpstr>Gill Sans</vt:lpstr>
      <vt:lpstr>Times New Roman</vt:lpstr>
      <vt:lpstr>Wingdings</vt:lpstr>
      <vt:lpstr>Tema sustava Office</vt:lpstr>
      <vt:lpstr>U Solinskom ritmu s Centrom izvrsnosti   Rovinj,  26. - 28. 4. 2023.  </vt:lpstr>
      <vt:lpstr>Festival izvrsnosti (lipanj 2022.)</vt:lpstr>
      <vt:lpstr>Centar izvrsnosti Splitsko-dalmatinske županije</vt:lpstr>
      <vt:lpstr>Program CIMAJ </vt:lpstr>
      <vt:lpstr>Solinski ritam!</vt:lpstr>
      <vt:lpstr>Solinski ritam! - to smo mi</vt:lpstr>
      <vt:lpstr>    Predstavljanje projekta  - logo projekta - web stranica škole - web stranica CI - web stranica Solinski ritam! - Facebook CIMAJ - Instagram Solinski ritam!       </vt:lpstr>
      <vt:lpstr>Istraživanje o glazbenim  aktivnostima  učenika škole</vt:lpstr>
      <vt:lpstr>  Mrežna stranica projekta  web stranica Solinski ritam  </vt:lpstr>
      <vt:lpstr>   Instagram  profil  projekta     instagram Solinski ritam  </vt:lpstr>
      <vt:lpstr>PowerPoint Presentation</vt:lpstr>
      <vt:lpstr>  </vt:lpstr>
      <vt:lpstr>  </vt:lpstr>
      <vt:lpstr>  </vt:lpstr>
      <vt:lpstr>PowerPoint Presentation</vt:lpstr>
      <vt:lpstr>PowerPoint Presentation</vt:lpstr>
      <vt:lpstr>Digitalni alati</vt:lpstr>
      <vt:lpstr>PowerPoint Presentation</vt:lpstr>
      <vt:lpstr>Škola </vt:lpstr>
      <vt:lpstr>PowerPoint Presentation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Solinskom ritmu s Centrom izvrsnosti</dc:title>
  <dc:creator/>
  <cp:lastModifiedBy/>
  <cp:revision>427</cp:revision>
  <dcterms:created xsi:type="dcterms:W3CDTF">2022-08-18T06:47:08Z</dcterms:created>
  <dcterms:modified xsi:type="dcterms:W3CDTF">2023-03-30T19:24:01Z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