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FD1"/>
    <a:srgbClr val="0A0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4/13/2023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7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5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4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6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7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7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0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4/13/2023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251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D7050A3-B1DE-4865-BAE7-B35015408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0401EF1-C054-4118-87E7-1621168ADB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570A5CC-9A75-4875-AF47-4484DCAF7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031" y="112073"/>
            <a:ext cx="5047488" cy="2387600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rgbClr val="0070C0"/>
                </a:solidFill>
              </a:rPr>
              <a:t>RAVNATELJ U DIGITALNOJ ERI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8B84BE5-F0A8-43FE-91A4-8C5D98B3D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031" y="2051794"/>
            <a:ext cx="6206567" cy="2989262"/>
          </a:xfrm>
        </p:spPr>
        <p:txBody>
          <a:bodyPr>
            <a:noAutofit/>
          </a:bodyPr>
          <a:lstStyle/>
          <a:p>
            <a:pPr algn="l"/>
            <a:r>
              <a:rPr lang="hr-HR"/>
              <a:t>Sudionici panela: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b="1"/>
              <a:t>Darija Begedin</a:t>
            </a:r>
            <a:r>
              <a:rPr lang="hr-HR"/>
              <a:t>, prof., ravnateljica OŠ Grabrik, Karlovac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b="1"/>
              <a:t>Snježana Štranjgar</a:t>
            </a:r>
            <a:r>
              <a:rPr lang="hr-HR"/>
              <a:t>, prof., ravnateljica Gimnazije Karlovac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b="1"/>
              <a:t>Snježana Erdeljac</a:t>
            </a:r>
            <a:r>
              <a:rPr lang="hr-HR"/>
              <a:t>, dipl. ing., ravnateljica Mješovite industrijsko-obrtničke škole Karlovac</a:t>
            </a:r>
          </a:p>
          <a:p>
            <a:pPr algn="l"/>
            <a:endParaRPr lang="hr-HR"/>
          </a:p>
          <a:p>
            <a:pPr algn="l"/>
            <a:r>
              <a:rPr lang="hr-HR"/>
              <a:t>Voditelj diskusije: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b="1"/>
              <a:t>Snježana Fištrović</a:t>
            </a:r>
            <a:r>
              <a:rPr lang="hr-HR"/>
              <a:t>, prof., Gimnazija Karlovac</a:t>
            </a:r>
            <a:endParaRPr lang="hr-HR" dirty="0"/>
          </a:p>
        </p:txBody>
      </p:sp>
      <p:grpSp>
        <p:nvGrpSpPr>
          <p:cNvPr id="29" name="decorative circles">
            <a:extLst>
              <a:ext uri="{FF2B5EF4-FFF2-40B4-BE49-F238E27FC236}">
                <a16:creationId xmlns:a16="http://schemas.microsoft.com/office/drawing/2014/main" id="{499E7689-E646-4066-9AD0-62F46B462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8627" y="289695"/>
            <a:ext cx="5228154" cy="5966848"/>
            <a:chOff x="6008627" y="289695"/>
            <a:chExt cx="5228154" cy="5966848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FEBC98-1CAB-474C-8458-BEB70D8FB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0">
              <a:extLst>
                <a:ext uri="{FF2B5EF4-FFF2-40B4-BE49-F238E27FC236}">
                  <a16:creationId xmlns:a16="http://schemas.microsoft.com/office/drawing/2014/main" id="{3C1741FF-E9EA-44E7-90AD-0009B23D9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1">
              <a:extLst>
                <a:ext uri="{FF2B5EF4-FFF2-40B4-BE49-F238E27FC236}">
                  <a16:creationId xmlns:a16="http://schemas.microsoft.com/office/drawing/2014/main" id="{441A188E-5A43-4269-BD7A-89A6C8F39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08627" y="5790102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1D6BB9FB-66A8-4DC7-BE6D-04F08DFF13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70340" y="674287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9D76882-E899-4E4C-8818-FDEA473A7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08627" y="5407667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DCACBF21-973B-8B26-0F46-C316E322B3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93" r="-2" b="-2"/>
          <a:stretch/>
        </p:blipFill>
        <p:spPr>
          <a:xfrm>
            <a:off x="6475068" y="1214970"/>
            <a:ext cx="5716932" cy="5643030"/>
          </a:xfrm>
          <a:custGeom>
            <a:avLst/>
            <a:gdLst/>
            <a:ahLst/>
            <a:cxnLst/>
            <a:rect l="l" t="t" r="r" b="b"/>
            <a:pathLst>
              <a:path w="5716932" h="5643030">
                <a:moveTo>
                  <a:pt x="3371933" y="0"/>
                </a:moveTo>
                <a:cubicBezTo>
                  <a:pt x="4186675" y="0"/>
                  <a:pt x="4933927" y="288960"/>
                  <a:pt x="5516795" y="769986"/>
                </a:cubicBezTo>
                <a:lnTo>
                  <a:pt x="5716932" y="951882"/>
                </a:lnTo>
                <a:lnTo>
                  <a:pt x="5716932" y="5643030"/>
                </a:lnTo>
                <a:lnTo>
                  <a:pt x="884716" y="5643030"/>
                </a:lnTo>
                <a:lnTo>
                  <a:pt x="769986" y="5516796"/>
                </a:lnTo>
                <a:cubicBezTo>
                  <a:pt x="288960" y="4933927"/>
                  <a:pt x="0" y="4186675"/>
                  <a:pt x="0" y="3371933"/>
                </a:cubicBezTo>
                <a:cubicBezTo>
                  <a:pt x="0" y="1509666"/>
                  <a:pt x="1509666" y="0"/>
                  <a:pt x="337193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90645013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47</Words>
  <Application>Microsoft Office PowerPoint</Application>
  <PresentationFormat>Široki zaslon</PresentationFormat>
  <Paragraphs>8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Nova</vt:lpstr>
      <vt:lpstr>ConfettiVTI</vt:lpstr>
      <vt:lpstr>RAVNATELJ U DIGITALNOJ 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RAVNATELJ U DIGITALNOJ ERI</dc:title>
  <dc:creator>Darija Begedin</dc:creator>
  <cp:lastModifiedBy>Darija Begedin</cp:lastModifiedBy>
  <cp:revision>2</cp:revision>
  <dcterms:created xsi:type="dcterms:W3CDTF">2023-04-13T16:31:54Z</dcterms:created>
  <dcterms:modified xsi:type="dcterms:W3CDTF">2023-04-13T16:37:28Z</dcterms:modified>
</cp:coreProperties>
</file>