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088C73-217E-C677-140A-70300AD2F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E0BCBE0-2445-82C4-4F19-00B67A6A4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B322A58-536C-F104-4CC1-CF61BD05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02ACD4-9E33-A8D4-2216-7D6FD71E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716366-2B06-DD06-48FD-EE2B68D8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98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ED9CA-08C5-52C4-91DC-C0BE5FD3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F40A8B6-5C35-B77F-13F8-F5A33DFFB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1F253E-71A0-5779-61AE-B13E795E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78912A7-2A4E-7D39-BA05-2BF28069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928FAB-D0FB-397A-3406-31567FF6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40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4A0F820-892C-9C3F-4B8A-6C9CFB7B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4D48599-95FA-9DB5-712F-C91F6F7FC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629C38-1234-A3EF-89B1-C7C1114C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6B087A-D2D0-19BF-0168-DE5189AB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02214F-C646-057E-A8FB-633BAEA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96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7DA13D-3673-217A-F6D4-A87B51EE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15E077-04ED-B6CD-817C-4835EC73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EDA468-DD4B-9FF9-467C-2648827D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C2C9EB-9D46-4807-ACB7-798EAFDC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E0FFC2-6D28-C09A-3DA4-168C2416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56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1551E3-8005-BE59-EFCC-FF6E7FBF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28A1DA-F608-A1FC-40FD-31EE0EA4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6FF2C3-6FD4-BF41-1A7E-1365604D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147BFD-C458-FD9D-BCE4-74AB218F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36CD63-8150-E1DF-EC40-440BA783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050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968B86-6F3B-4960-EE75-C2B6F843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92D774-13DA-46AF-90CB-35F30D2AC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B4598AA-05C6-E44A-BF68-D960FD0A8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FCE303F-6F54-4816-4569-D5FBDEDA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B33DE17-7F21-8836-D9FF-9008A44B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311415-AD10-F73B-059B-4B97125D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516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C849E8-DBE5-1FF3-ADF1-AA4D61F9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DC40372-B030-622C-8825-2DBDB5A3A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BF8CE8F-0B65-749D-A8B7-0F5D52683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3453E8-B528-DA82-F7EE-316A36C27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277E597-2E9D-20A2-9C8F-D826C5295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2B71EBA-F0C4-766F-17EC-61096C58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A36D536-F3D8-4559-52FD-BD410786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E6921A0-D6CE-F2D0-488D-AB74AFEB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15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A644E4-8E52-6FFA-D5FF-1CE65023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AB3F94F-D745-E7B6-F103-AB8808FA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E117BB5-C0BE-F792-EC48-5731C014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885A380-824E-0185-55FD-BBF63832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31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38ACCF5-FDFB-CC2F-E389-5624A55D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7DFE10B-238F-A7A4-5779-9A700BB7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107BB05-3CD6-B4DF-E6A4-5B897797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4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65099D-1250-04A3-811B-678A5E78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247504-AAF7-7ABA-217D-81B0FC8E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8A279C1-0A73-7AE0-1D19-F5D976F8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0C3794-22DC-77B6-A29B-002C2E6A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AEF3A0-B4DF-9A15-B0A1-7800BECE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271F477-EC29-9F2B-3C6F-A495DBEC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C9EBDC-5BBE-5949-02E7-03649221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28EE797-8655-2CE1-E0FF-A7F4B6204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2A65B59-6C91-F144-615E-5504CF4A1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D6CE165-5A56-D2DC-EF79-F8C1B756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3513123-EB05-F5D1-B1C5-9C440F86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62CED74-0EEB-A7AE-E278-F13F7705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96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3187B00-0748-B549-3853-7F5565BF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1D3B1E-8870-504C-EE54-A6313F20E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7BE822-3EA5-C3B6-4ACB-AF9BD2EC2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969A-A639-4F2F-BA0C-02104E594976}" type="datetimeFigureOut">
              <a:rPr lang="hr-HR" smtClean="0"/>
              <a:t>6.4.2023.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A26496-F96B-B036-7419-BD3C843ED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6C9CAA-6AC9-903E-E7C7-B6485E7A5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41BB4-ABFC-4EAF-9D79-9C39118A5F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23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C17831-0F91-558E-F5F5-7A40E6633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115" y="19136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Je li vrijeme za nove inovativne načine poučavanja?</a:t>
            </a:r>
            <a:endParaRPr lang="hr-H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D45692-6922-F671-682F-EC2C68A0F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947" y="5838092"/>
            <a:ext cx="9144000" cy="835269"/>
          </a:xfrm>
        </p:spPr>
        <p:txBody>
          <a:bodyPr>
            <a:normAutofit/>
          </a:bodyPr>
          <a:lstStyle/>
          <a:p>
            <a:pPr algn="l"/>
            <a:r>
              <a:rPr lang="hr-HR" sz="1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Borković Tea, prof., Alfa d.d.</a:t>
            </a:r>
          </a:p>
          <a:p>
            <a:pPr algn="l"/>
            <a:r>
              <a:rPr lang="hr-HR" sz="1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Capan Antonija, mag. </a:t>
            </a:r>
            <a:r>
              <a:rPr lang="hr-HR" sz="18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educ</a:t>
            </a:r>
            <a:r>
              <a:rPr lang="hr-HR" sz="1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r>
              <a:rPr lang="hr-HR" sz="18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math</a:t>
            </a:r>
            <a:r>
              <a:rPr lang="hr-HR" sz="1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., Osnovna škola Grabrik, Karlovac</a:t>
            </a:r>
          </a:p>
        </p:txBody>
      </p:sp>
    </p:spTree>
    <p:extLst>
      <p:ext uri="{BB962C8B-B14F-4D97-AF65-F5344CB8AC3E}">
        <p14:creationId xmlns:p14="http://schemas.microsoft.com/office/powerpoint/2010/main" val="103667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B1E04107-50B2-DA8B-0C5F-DDF09E4A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Bookman Old Style" panose="02050604050505020204" pitchFamily="18" charset="0"/>
              </a:rPr>
              <a:t>Što su za vas inovativne metode poučavanja?</a:t>
            </a:r>
          </a:p>
        </p:txBody>
      </p:sp>
      <p:pic>
        <p:nvPicPr>
          <p:cNvPr id="1026" name="Picture 2" descr="Mentimeter Uses Experimentation to Increase Customer Activation and  Retention">
            <a:extLst>
              <a:ext uri="{FF2B5EF4-FFF2-40B4-BE49-F238E27FC236}">
                <a16:creationId xmlns:a16="http://schemas.microsoft.com/office/drawing/2014/main" id="{DDAE5F83-E6C4-C501-5494-61E0C4E8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2405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9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B1E04107-50B2-DA8B-0C5F-DDF09E4A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>
                <a:latin typeface="Bookman Old Style" panose="02050604050505020204" pitchFamily="18" charset="0"/>
              </a:rPr>
              <a:t>Innovating</a:t>
            </a:r>
            <a:r>
              <a:rPr lang="hr-HR" dirty="0">
                <a:latin typeface="Bookman Old Style" panose="02050604050505020204" pitchFamily="18" charset="0"/>
              </a:rPr>
              <a:t> </a:t>
            </a:r>
            <a:r>
              <a:rPr lang="hr-HR" dirty="0" err="1">
                <a:latin typeface="Bookman Old Style" panose="02050604050505020204" pitchFamily="18" charset="0"/>
              </a:rPr>
              <a:t>Pedagogy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BBD8176-C401-6FDF-0D82-699A10669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6438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3200" dirty="0">
                <a:latin typeface="Bookman Old Style" panose="02050604050505020204" pitchFamily="18" charset="0"/>
              </a:rPr>
              <a:t> Institut za obrazovnu tehnologiju (IET)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>
                <a:latin typeface="Bookman Old Style" panose="02050604050505020204" pitchFamily="18" charset="0"/>
              </a:rPr>
              <a:t> 10 godina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>
                <a:latin typeface="Bookman Old Style" panose="02050604050505020204" pitchFamily="18" charset="0"/>
              </a:rPr>
              <a:t> pedagoška izvješća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>
                <a:latin typeface="Bookman Old Style" panose="02050604050505020204" pitchFamily="18" charset="0"/>
              </a:rPr>
              <a:t> novi oblici poučavanja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>
                <a:latin typeface="Bookman Old Style" panose="02050604050505020204" pitchFamily="18" charset="0"/>
              </a:rPr>
              <a:t> smjernice za korištenje u učionici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>
                <a:latin typeface="Bookman Old Style" panose="02050604050505020204" pitchFamily="18" charset="0"/>
              </a:rPr>
              <a:t> </a:t>
            </a:r>
            <a:r>
              <a:rPr lang="pl-PL" sz="3200" dirty="0">
                <a:latin typeface="Bookman Old Style" panose="02050604050505020204" pitchFamily="18" charset="0"/>
              </a:rPr>
              <a:t>potencijal značajnog utjecaja na obrazovnu praksu</a:t>
            </a:r>
            <a:endParaRPr lang="hr-HR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5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B1E04107-50B2-DA8B-0C5F-DDF09E4A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6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6600" dirty="0">
                <a:latin typeface="Bookman Old Style" panose="02050604050505020204" pitchFamily="18" charset="0"/>
              </a:rPr>
              <a:t>Što predlažu?</a:t>
            </a:r>
          </a:p>
        </p:txBody>
      </p:sp>
    </p:spTree>
    <p:extLst>
      <p:ext uri="{BB962C8B-B14F-4D97-AF65-F5344CB8AC3E}">
        <p14:creationId xmlns:p14="http://schemas.microsoft.com/office/powerpoint/2010/main" val="14063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BBD8176-C401-6FDF-0D82-699A10669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46" y="1253331"/>
            <a:ext cx="107764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4400" dirty="0">
                <a:latin typeface="Bookman Old Style" panose="02050604050505020204" pitchFamily="18" charset="0"/>
              </a:rPr>
              <a:t>Investicija u znanje isplaćuje najbolje kamate.</a:t>
            </a:r>
          </a:p>
          <a:p>
            <a:pPr marL="0" indent="0" algn="ctr">
              <a:buNone/>
            </a:pPr>
            <a:endParaRPr lang="pl-PL" sz="4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4000" dirty="0">
                <a:latin typeface="Bookman Old Style" panose="02050604050505020204" pitchFamily="18" charset="0"/>
              </a:rPr>
              <a:t>– Benjamin FRANKLIN</a:t>
            </a:r>
            <a:endParaRPr lang="hr-HR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18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87</Words>
  <Application>Microsoft Office PowerPoint</Application>
  <PresentationFormat>Široki zaslon</PresentationFormat>
  <Paragraphs>17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Wingdings</vt:lpstr>
      <vt:lpstr>Tema sustava Office</vt:lpstr>
      <vt:lpstr>Je li vrijeme za nove inovativne načine poučavanja?</vt:lpstr>
      <vt:lpstr>Što su za vas inovativne metode poučavanja?</vt:lpstr>
      <vt:lpstr>Innovating Pedagogy</vt:lpstr>
      <vt:lpstr>Što predlažu?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li vrijeme za nove inovativne načine poučavanja?</dc:title>
  <dc:creator>Antonija Capan</dc:creator>
  <cp:lastModifiedBy>Antonija Capan</cp:lastModifiedBy>
  <cp:revision>1</cp:revision>
  <dcterms:created xsi:type="dcterms:W3CDTF">2023-04-06T19:48:09Z</dcterms:created>
  <dcterms:modified xsi:type="dcterms:W3CDTF">2023-04-06T20:14:50Z</dcterms:modified>
</cp:coreProperties>
</file>