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C2845B-7228-4B57-9030-025FCF274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4B8D7FC-0ED2-46EB-BF37-6129B1FED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92CDE68-005E-4C76-B18B-5B6010F9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34DD-C108-4688-93C8-4FA3D24BF379}" type="datetimeFigureOut">
              <a:rPr lang="hr-HR" smtClean="0"/>
              <a:t>25.3.2023.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B6F49DF-24D2-4182-A48F-505A1587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7398FAC-86E3-4CD1-BFA6-8A49D85E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1A9A-6D71-4EFA-B27E-39706B2C63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394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4A4B3D-1705-4C8C-87D7-EF5BD1606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2824583-F760-46F4-BB9D-247D65E1D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C315E49-CC6A-451F-982F-E165CDA27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34DD-C108-4688-93C8-4FA3D24BF379}" type="datetimeFigureOut">
              <a:rPr lang="hr-HR" smtClean="0"/>
              <a:t>25.3.2023.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FF5E1D7-380E-4C7A-ABC1-2933BF4B0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2B35E6B-E556-4ACF-97A0-8837CC687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1A9A-6D71-4EFA-B27E-39706B2C63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924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385211A6-05F6-4977-9062-6D7EEBF833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4B23F5C-C768-477C-A477-ECC4AC41B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EF422B2-B2D3-4A2F-AB57-3886CEF1E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34DD-C108-4688-93C8-4FA3D24BF379}" type="datetimeFigureOut">
              <a:rPr lang="hr-HR" smtClean="0"/>
              <a:t>25.3.2023.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493E8F4-DF1D-40F1-8876-C3DA43044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DB71B32-7578-4F3E-BB52-50D44A403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1A9A-6D71-4EFA-B27E-39706B2C63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108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68EDE1-FFEB-4CEB-86E2-F7A0F8DA3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836F647-8EC0-4903-AB2C-53CD50145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A86ED4B-5EC3-4562-89D1-89B428A87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34DD-C108-4688-93C8-4FA3D24BF379}" type="datetimeFigureOut">
              <a:rPr lang="hr-HR" smtClean="0"/>
              <a:t>25.3.2023.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6E8179B-30C9-4403-916F-4E4A0016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8EFF36E-A82A-4FC8-B9C9-770CF5136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1A9A-6D71-4EFA-B27E-39706B2C63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840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1FBFA3-A090-4344-B6D6-89B701EB9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5518FDA-692F-47CC-8371-A00EEBC5F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937BAB2-4BD4-41FF-A16A-BE87637D8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34DD-C108-4688-93C8-4FA3D24BF379}" type="datetimeFigureOut">
              <a:rPr lang="hr-HR" smtClean="0"/>
              <a:t>25.3.2023.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491179A-D7E9-4690-B9F3-52D1D6F76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62BD65B-8D86-4F47-933B-3BE7A0BF6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1A9A-6D71-4EFA-B27E-39706B2C63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051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EC23AE-DFB3-4D8B-A56C-FEA565BD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6979C75-E120-4277-A8B1-E507ED8F89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26593AD-7FE1-4466-9CB6-A370152B1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EAE3EE4-2E7F-4916-A500-4EBCA7AAE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34DD-C108-4688-93C8-4FA3D24BF379}" type="datetimeFigureOut">
              <a:rPr lang="hr-HR" smtClean="0"/>
              <a:t>25.3.2023.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BC016EB-2F5D-4002-8192-6E9944BB9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D71B0CC-CD6B-488D-8471-78D1BDA6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1A9A-6D71-4EFA-B27E-39706B2C63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823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A73CC2-F945-46DC-B3CD-6204FBD2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D3D5FDD-6A87-47E0-90D8-3C5C7AF78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3B90C92-CE9A-4682-8C94-73370D368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2CD4A93-D541-4A8A-AD4D-1F72F6F097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994CF94-D5FF-4A18-80A7-5F7A55DF84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0E4C911-C0EA-4D6B-B321-3BB148DC3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34DD-C108-4688-93C8-4FA3D24BF379}" type="datetimeFigureOut">
              <a:rPr lang="hr-HR" smtClean="0"/>
              <a:t>25.3.2023.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B1EDAAF4-8B19-4A8D-99AE-0B42574C2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D715597B-0881-44AA-9185-855B134A8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1A9A-6D71-4EFA-B27E-39706B2C63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340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14D45B-0B30-41EE-9F08-89AA30561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5BE44CA-2440-4355-BD82-EE916F2BA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34DD-C108-4688-93C8-4FA3D24BF379}" type="datetimeFigureOut">
              <a:rPr lang="hr-HR" smtClean="0"/>
              <a:t>25.3.2023.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69FA304-A164-4959-AF62-F53E9ECC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C96B560-A19C-49DE-A313-9DD9344A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1A9A-6D71-4EFA-B27E-39706B2C63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217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2A56AC42-3A11-4595-80D7-E24E0C98B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34DD-C108-4688-93C8-4FA3D24BF379}" type="datetimeFigureOut">
              <a:rPr lang="hr-HR" smtClean="0"/>
              <a:t>25.3.2023.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BE266B0-BA03-43A3-8F9A-48BC3E90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875F8FF-25BF-49B5-B7E6-AC3CBE8AC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1A9A-6D71-4EFA-B27E-39706B2C63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936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F90842-31D6-4279-832E-58923FFA3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2FDA1E-866E-4F9B-B0FD-08B9BEE25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A7C9A50-683A-4EF0-9BFF-DC271B070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8036F87-4D65-4942-BA90-3655373E5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34DD-C108-4688-93C8-4FA3D24BF379}" type="datetimeFigureOut">
              <a:rPr lang="hr-HR" smtClean="0"/>
              <a:t>25.3.2023.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155B47E-6798-4699-973A-647E36A72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5544267-5300-4D3D-94D0-5C2FEFF38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1A9A-6D71-4EFA-B27E-39706B2C63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512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D987F5-DA5F-42EB-B0AB-374EB99F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9439621E-93D2-4D3C-A273-96AFD84AD8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AA4A264-8BB4-468C-8252-0BA1FAD59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2B81B37-D7B9-4EAB-861D-8EAFEA8D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34DD-C108-4688-93C8-4FA3D24BF379}" type="datetimeFigureOut">
              <a:rPr lang="hr-HR" smtClean="0"/>
              <a:t>25.3.2023.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80073B2-CC75-4C03-AE3F-C0100915C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9CC69D0-C3A4-4E72-B9CF-427D8F293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1A9A-6D71-4EFA-B27E-39706B2C63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953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A2EE0B9E-181D-45E4-AB96-9135E43E7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5F43ECC-D0A3-48F3-B59F-9E5F60EBD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BE8C795-6D9A-45FA-946E-9395DCBE5C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034DD-C108-4688-93C8-4FA3D24BF379}" type="datetimeFigureOut">
              <a:rPr lang="hr-HR" smtClean="0"/>
              <a:t>25.3.2023.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D827AE5-4FA2-4643-B75F-119C063E0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5852211-0406-4F73-B121-DB9368EE1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31A9A-6D71-4EFA-B27E-39706B2C63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076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spacerobot.org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33EB54-D8C1-41A2-B4B2-84D4DE019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272992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Uvod u </a:t>
            </a:r>
            <a:br>
              <a:rPr lang="hr-HR" b="1" dirty="0"/>
            </a:br>
            <a:br>
              <a:rPr lang="hr-HR" b="1" dirty="0"/>
            </a:br>
            <a:r>
              <a:rPr lang="hr-HR" b="1" dirty="0" err="1"/>
              <a:t>Rescue</a:t>
            </a:r>
            <a:r>
              <a:rPr lang="hr-HR" b="1" dirty="0"/>
              <a:t> </a:t>
            </a:r>
            <a:r>
              <a:rPr lang="hr-HR" b="1" dirty="0" err="1"/>
              <a:t>Simulation</a:t>
            </a:r>
            <a:r>
              <a:rPr lang="hr-HR" b="1" dirty="0"/>
              <a:t> (</a:t>
            </a:r>
            <a:r>
              <a:rPr lang="hr-HR" b="1" dirty="0" err="1"/>
              <a:t>Cospace</a:t>
            </a:r>
            <a:r>
              <a:rPr lang="hr-HR" b="1" dirty="0"/>
              <a:t>)</a:t>
            </a:r>
            <a:br>
              <a:rPr lang="hr-HR" dirty="0"/>
            </a:b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D20B093-899A-4CFE-91E8-82A11625C5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hr-HR" dirty="0"/>
          </a:p>
          <a:p>
            <a:endParaRPr lang="hr-HR" dirty="0"/>
          </a:p>
          <a:p>
            <a:pPr algn="r"/>
            <a:r>
              <a:rPr lang="hr-HR" dirty="0"/>
              <a:t>Vesna Cundeković, prof. mat. i inf.</a:t>
            </a:r>
          </a:p>
          <a:p>
            <a:pPr algn="r"/>
            <a:r>
              <a:rPr lang="hr-HR" dirty="0"/>
              <a:t>Osnovna škola Slavka Kolara, Kravarsko</a:t>
            </a:r>
          </a:p>
        </p:txBody>
      </p:sp>
    </p:spTree>
    <p:extLst>
      <p:ext uri="{BB962C8B-B14F-4D97-AF65-F5344CB8AC3E}">
        <p14:creationId xmlns:p14="http://schemas.microsoft.com/office/powerpoint/2010/main" val="2404492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CA890E-379D-4680-9614-4C01CD2E1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0FCE8A-8E85-4CAF-AEFE-B275A257B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u ovom dijelu programa vide se očitanja senzora (ultrazvučnih te senzora boja)</a:t>
            </a:r>
          </a:p>
          <a:p>
            <a:pPr lvl="0"/>
            <a:endParaRPr lang="hr-HR" dirty="0"/>
          </a:p>
          <a:p>
            <a:pPr lvl="0"/>
            <a:r>
              <a:rPr lang="hr-HR" dirty="0"/>
              <a:t>odabrati jednog od robota i pomoću tipki na tastaturi voziti robota po mapi</a:t>
            </a:r>
          </a:p>
          <a:p>
            <a:pPr lvl="0"/>
            <a:endParaRPr lang="hr-HR" dirty="0"/>
          </a:p>
          <a:p>
            <a:pPr lvl="0"/>
            <a:r>
              <a:rPr lang="hr-HR" dirty="0"/>
              <a:t>pratiti kako se mijenjaju vrijednosti očitanja senzora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99672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160E71-B996-4F58-BB8B-C41A7E55B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AI sučelje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7288ADD-1E63-4B53-A35C-067B48150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err="1"/>
              <a:t>conditions</a:t>
            </a:r>
            <a:endParaRPr lang="hr-HR" dirty="0"/>
          </a:p>
          <a:p>
            <a:pPr marL="0" lvl="0" indent="0">
              <a:buNone/>
            </a:pPr>
            <a:endParaRPr lang="hr-HR" dirty="0"/>
          </a:p>
          <a:p>
            <a:pPr lvl="0"/>
            <a:r>
              <a:rPr lang="hr-HR" dirty="0" err="1"/>
              <a:t>advanced</a:t>
            </a:r>
            <a:r>
              <a:rPr lang="hr-HR" dirty="0"/>
              <a:t> </a:t>
            </a:r>
            <a:r>
              <a:rPr lang="hr-HR" dirty="0" err="1"/>
              <a:t>conditions</a:t>
            </a:r>
            <a:endParaRPr lang="hr-HR" dirty="0"/>
          </a:p>
          <a:p>
            <a:pPr marL="0" lvl="0" indent="0">
              <a:buNone/>
            </a:pPr>
            <a:endParaRPr lang="hr-HR" dirty="0"/>
          </a:p>
          <a:p>
            <a:pPr lvl="0"/>
            <a:r>
              <a:rPr lang="hr-HR" dirty="0" err="1"/>
              <a:t>Actions</a:t>
            </a:r>
            <a:endParaRPr lang="hr-HR" dirty="0"/>
          </a:p>
          <a:p>
            <a:pPr marL="0" lvl="0" indent="0">
              <a:buNone/>
            </a:pPr>
            <a:endParaRPr lang="hr-HR" dirty="0"/>
          </a:p>
          <a:p>
            <a:pPr lvl="0"/>
            <a:r>
              <a:rPr lang="hr-HR" dirty="0"/>
              <a:t>paziti da je odabrana 1. mapa (broj 1 treba biti zelen)</a:t>
            </a:r>
          </a:p>
          <a:p>
            <a:endParaRPr lang="hr-HR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AF130670-4EE7-45D6-97A1-0C7BA629F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688"/>
            <a:ext cx="4857865" cy="244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78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8D1466-65AE-47DB-9AEA-D5DC89BD6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Kretanje naprijed 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4F6391DB-CB87-4551-B922-89C21FAE0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9122" y="1690688"/>
            <a:ext cx="4229532" cy="455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89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8E4AB7-8FA9-419F-B6EF-66F566CAF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00390A7-B958-4AD4-A458-D8E51DF1F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program je potrebno imenovati i „</a:t>
            </a:r>
            <a:r>
              <a:rPr lang="hr-HR" dirty="0" err="1"/>
              <a:t>buildati</a:t>
            </a:r>
            <a:r>
              <a:rPr lang="hr-HR" dirty="0"/>
              <a:t>” (napraviti .</a:t>
            </a:r>
            <a:r>
              <a:rPr lang="hr-HR" dirty="0" err="1"/>
              <a:t>dll</a:t>
            </a:r>
            <a:r>
              <a:rPr lang="hr-HR" dirty="0"/>
              <a:t> datoteku)</a:t>
            </a:r>
          </a:p>
          <a:p>
            <a:pPr marL="0" lvl="0" indent="0">
              <a:buNone/>
            </a:pPr>
            <a:endParaRPr lang="hr-HR" dirty="0"/>
          </a:p>
          <a:p>
            <a:pPr lvl="0"/>
            <a:r>
              <a:rPr lang="hr-HR" dirty="0"/>
              <a:t>program učitamo na robote te pomoću gumbića (</a:t>
            </a:r>
            <a:r>
              <a:rPr lang="hr-HR" dirty="0" err="1"/>
              <a:t>play</a:t>
            </a:r>
            <a:r>
              <a:rPr lang="hr-HR" dirty="0"/>
              <a:t>) pokrenemo</a:t>
            </a:r>
          </a:p>
          <a:p>
            <a:pPr marL="0" lvl="0" indent="0">
              <a:buNone/>
            </a:pPr>
            <a:endParaRPr lang="hr-HR" dirty="0"/>
          </a:p>
          <a:p>
            <a:pPr lvl="0"/>
            <a:r>
              <a:rPr lang="hr-HR" dirty="0"/>
              <a:t>počinje teći vrijeme od 8 minuta te pratimo kako se robot kreće po mapi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7520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2B5DBA-8F30-4101-9100-E789486F2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Prepreka ispred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BF89559-174B-4EDF-ABF1-07BFFAC17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ultrazvučni senzor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230EF4A-8CEF-4947-A682-AC703C3EE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442" y="2698172"/>
            <a:ext cx="3607032" cy="241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76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262685-D21C-4A28-9519-9D97113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B1A3E7EB-F0E5-45FB-A894-EF70F202522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8218" y="2084698"/>
            <a:ext cx="6035563" cy="38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64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1A5011-FFA2-49E0-B09B-A62AE412C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Brzo kretanje naprijed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ACA70F93-1D16-4D1F-BA1F-5C32D5419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6937" y="2392033"/>
            <a:ext cx="8973253" cy="308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6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526D6F-9843-4D6B-993C-54F6FEA57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Sporo kretanje naprijed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63A83DA5-B248-4721-B029-E0D7BA8A6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4459" y="2405884"/>
            <a:ext cx="8911507" cy="326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65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0BFC88-68AA-4649-9E9A-45E535A6F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7A595E7E-34BA-43C3-8FAE-2CC3536B77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052" y="1922373"/>
            <a:ext cx="3483448" cy="238961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205FD17-34C0-4962-8340-874102AFE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759" y="1922373"/>
            <a:ext cx="4614386" cy="196582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18F6271-B199-4E54-A2BD-E83BAF12C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9145" y="3009193"/>
            <a:ext cx="3298852" cy="375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56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82198F-A2B7-4AF3-8C16-82806B8B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72CB2D10-834B-40FF-B193-18D0A3AD1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1168" y="4313598"/>
            <a:ext cx="4821963" cy="217927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088EB45-2DAE-413C-BFD0-6AD87BFFF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42" y="1862352"/>
            <a:ext cx="3178794" cy="217927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A57DAF9-047E-4F91-B8F0-D959A39F2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5689" y="1940070"/>
            <a:ext cx="3440669" cy="377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55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E8D060-4923-4DEA-B98E-48220B06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Cilj simulatora: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1A26B5A-894F-40CE-9362-A232B78CF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razviti i programirati odgovarajuće strategije za stvarne i virtualne robote</a:t>
            </a:r>
          </a:p>
          <a:p>
            <a:pPr marL="0" lvl="0" indent="0">
              <a:buNone/>
            </a:pPr>
            <a:endParaRPr lang="hr-HR" dirty="0"/>
          </a:p>
          <a:p>
            <a:pPr lvl="0"/>
            <a:r>
              <a:rPr lang="hr-HR" dirty="0"/>
              <a:t>roboti se kreću kroz stvarne i virtualne svjetove te prikupljaju unesrećene dok se natječu s robotom druge ekipe </a:t>
            </a:r>
          </a:p>
          <a:p>
            <a:pPr marL="0" lvl="0" indent="0">
              <a:buNone/>
            </a:pPr>
            <a:endParaRPr lang="hr-HR" dirty="0"/>
          </a:p>
          <a:p>
            <a:pPr lvl="0"/>
            <a:r>
              <a:rPr lang="hr-HR" dirty="0"/>
              <a:t>unesrećene treba pokupiti i odvesti na sigurno (depozit)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33884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B00EC0-0548-4ADB-87CF-A450D5B9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1326E72F-4F4C-41F8-BD80-2E28D62F6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635" y="1451321"/>
            <a:ext cx="2981501" cy="197767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241A22D-2508-4426-BC3F-73B9D08C6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349" y="2106698"/>
            <a:ext cx="5069506" cy="225895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A91AD67-480C-4CCA-942A-0BEC74743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7771" y="3518466"/>
            <a:ext cx="3039429" cy="321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71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695F97-A9B5-46C3-A9BB-09BBA0450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84BA7703-59EB-47D2-ACEA-EB747D95D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584" y="1816732"/>
            <a:ext cx="3421538" cy="239158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59EBB00-4C7D-4B98-9855-007F0CB70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579" y="4373571"/>
            <a:ext cx="5289723" cy="229264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9912158-B840-45D0-859F-1BCB9740D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0880" y="1882382"/>
            <a:ext cx="3182821" cy="363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89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B7F1D6-4E60-4690-B58C-6245C118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ED85D993-BCD3-4E8F-81A8-595E42030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883" y="1690688"/>
            <a:ext cx="3667799" cy="258243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2A9A805-618E-42F0-9BE6-3F5EB6EFE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217" y="4517683"/>
            <a:ext cx="4612656" cy="197519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5DF4535-D39E-4F9C-A60D-ACEF2FC3F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727" y="1755396"/>
            <a:ext cx="3420081" cy="38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98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94D22C-6948-456E-B8AC-66C19F7FB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Sretanje robota – udesno (oko crvene točke)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69CB981C-6B8A-4534-A1C4-4B29ACB85CD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711" y="2198399"/>
            <a:ext cx="8744497" cy="429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3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54822B-C62D-49B3-8B19-69996CBD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Sretanje robota – udesno (oko desnog kotača)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A8415CB-F089-44EA-8BE2-B03F874B81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7201" y="1690688"/>
            <a:ext cx="7062890" cy="491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65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9C77A5-930B-433A-A702-538C84CB2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Sretanje robota – ulijevo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B75D91-6770-4AAC-A1E4-7BDFF1BAE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hr-HR" sz="4000" dirty="0"/>
          </a:p>
          <a:p>
            <a:pPr lvl="0"/>
            <a:r>
              <a:rPr lang="hr-HR" sz="4000" dirty="0"/>
              <a:t>oko centra robota 	WL = -</a:t>
            </a:r>
            <a:r>
              <a:rPr lang="hr-HR" sz="4000" dirty="0" err="1"/>
              <a:t>ve</a:t>
            </a:r>
            <a:r>
              <a:rPr lang="hr-HR" sz="4000" dirty="0"/>
              <a:t>		WR = +</a:t>
            </a:r>
            <a:r>
              <a:rPr lang="hr-HR" sz="4000" dirty="0" err="1"/>
              <a:t>ve</a:t>
            </a:r>
            <a:endParaRPr lang="hr-HR" sz="4000" dirty="0"/>
          </a:p>
          <a:p>
            <a:pPr marL="0" lvl="0" indent="0">
              <a:buNone/>
            </a:pPr>
            <a:endParaRPr lang="hr-HR" sz="4000" dirty="0"/>
          </a:p>
          <a:p>
            <a:pPr lvl="0"/>
            <a:r>
              <a:rPr lang="hr-HR" sz="4000" dirty="0"/>
              <a:t>oko lijevog kotača	WL = 0		WR  = +</a:t>
            </a:r>
            <a:r>
              <a:rPr lang="hr-HR" sz="4000" dirty="0" err="1"/>
              <a:t>ve</a:t>
            </a:r>
            <a:endParaRPr lang="hr-HR" sz="4000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93901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F4B8AE-BCF8-4A05-843D-0592CB9F4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Senzor boje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AB3516-B758-4AA7-A90D-3235A241C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2 senzora boje nalaze se ispod robota</a:t>
            </a:r>
          </a:p>
          <a:p>
            <a:pPr marL="0" lvl="0" indent="0">
              <a:buNone/>
            </a:pPr>
            <a:endParaRPr lang="hr-HR" dirty="0"/>
          </a:p>
          <a:p>
            <a:pPr lvl="0"/>
            <a:r>
              <a:rPr lang="hr-HR" dirty="0"/>
              <a:t>senzori očitavaju vrijednost crvene (Red), zelene (Green) i plave (Blue) boje od 0 do 255</a:t>
            </a:r>
          </a:p>
          <a:p>
            <a:pPr marL="0" lvl="0" indent="0">
              <a:buNone/>
            </a:pPr>
            <a:endParaRPr lang="hr-HR" dirty="0"/>
          </a:p>
          <a:p>
            <a:pPr lvl="0"/>
            <a:r>
              <a:rPr lang="hr-HR" dirty="0"/>
              <a:t>boje se razlikuju na svakoj mapi i potrebno je za svaku novu boju provjeriti vrijednosti boje</a:t>
            </a:r>
          </a:p>
          <a:p>
            <a:pPr marL="0" lvl="0" indent="0">
              <a:buNone/>
            </a:pPr>
            <a:endParaRPr lang="hr-HR" dirty="0"/>
          </a:p>
          <a:p>
            <a:pPr lvl="0"/>
            <a:r>
              <a:rPr lang="hr-HR" dirty="0"/>
              <a:t>ako ne upišemo ništa, robot neće reagirati na boju na kojoj se nalazi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9628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6E510C-68C4-45AC-902D-1D69E6F4F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D68A689-1ACE-430E-91B5-16137E799B3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5501" y="1825625"/>
            <a:ext cx="750099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06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E4C851-55FE-4980-8463-8464A4303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Crna boja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6A6E3869-5ACB-478E-A427-0E72FF6C8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354" y="2635545"/>
            <a:ext cx="4096929" cy="180137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6ADFFC3-1600-4009-8AC5-D772A241D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154" y="2190923"/>
            <a:ext cx="6545492" cy="247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22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854864-72B6-46F9-AFA3-EE9781D11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719DDC5-A92C-4B5C-ADBD-E77A71A7D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potrebno je napisati </a:t>
            </a:r>
            <a:r>
              <a:rPr lang="hr-HR" dirty="0" err="1"/>
              <a:t>condition</a:t>
            </a:r>
            <a:r>
              <a:rPr lang="hr-HR" dirty="0"/>
              <a:t> posebno za lijevi, a posebno za desni senzor</a:t>
            </a:r>
          </a:p>
          <a:p>
            <a:pPr marL="0" lvl="0" indent="0">
              <a:buNone/>
            </a:pPr>
            <a:endParaRPr lang="hr-HR" sz="2000" dirty="0"/>
          </a:p>
          <a:p>
            <a:pPr lvl="0"/>
            <a:r>
              <a:rPr lang="hr-HR" dirty="0"/>
              <a:t>polaznici očitavaju i zapisuju vrijednosti za sljedeće boje:</a:t>
            </a:r>
            <a:endParaRPr lang="hr-HR" sz="2000" dirty="0"/>
          </a:p>
          <a:p>
            <a:pPr lvl="1"/>
            <a:r>
              <a:rPr lang="hr-HR" dirty="0"/>
              <a:t>crna</a:t>
            </a:r>
            <a:endParaRPr lang="hr-HR" sz="1800" dirty="0"/>
          </a:p>
          <a:p>
            <a:pPr lvl="1"/>
            <a:r>
              <a:rPr lang="hr-HR" dirty="0"/>
              <a:t>crvena</a:t>
            </a:r>
            <a:endParaRPr lang="hr-HR" sz="1800" dirty="0"/>
          </a:p>
          <a:p>
            <a:pPr lvl="1"/>
            <a:r>
              <a:rPr lang="hr-HR" dirty="0"/>
              <a:t>svijetlo plava</a:t>
            </a:r>
            <a:endParaRPr lang="hr-HR" sz="1800" dirty="0"/>
          </a:p>
          <a:p>
            <a:pPr lvl="1"/>
            <a:r>
              <a:rPr lang="hr-HR" dirty="0"/>
              <a:t>tamno plava</a:t>
            </a:r>
          </a:p>
          <a:p>
            <a:pPr lvl="1"/>
            <a:r>
              <a:rPr lang="hr-HR" dirty="0"/>
              <a:t>žuta</a:t>
            </a:r>
          </a:p>
          <a:p>
            <a:pPr lvl="1"/>
            <a:r>
              <a:rPr lang="hr-HR" dirty="0"/>
              <a:t>narančasta</a:t>
            </a:r>
            <a:endParaRPr lang="hr-HR" sz="18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98261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5FE878-401C-4ACF-B9EB-CF28C2A5E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Cilj radionice: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A47E12B-D701-458B-B41C-1F9C614A2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polaznici radionice će se upoznati sa sučeljem </a:t>
            </a:r>
            <a:r>
              <a:rPr lang="hr-HR" dirty="0" err="1"/>
              <a:t>Rescue</a:t>
            </a:r>
            <a:r>
              <a:rPr lang="hr-HR" dirty="0"/>
              <a:t> </a:t>
            </a:r>
            <a:r>
              <a:rPr lang="hr-HR" dirty="0" err="1"/>
              <a:t>Simulation</a:t>
            </a:r>
            <a:r>
              <a:rPr lang="hr-HR" dirty="0"/>
              <a:t>-a</a:t>
            </a:r>
          </a:p>
          <a:p>
            <a:pPr marL="0" lvl="0" indent="0">
              <a:buNone/>
            </a:pPr>
            <a:endParaRPr lang="hr-HR" dirty="0"/>
          </a:p>
          <a:p>
            <a:pPr lvl="0"/>
            <a:r>
              <a:rPr lang="hr-HR" dirty="0"/>
              <a:t>programirat će kretanje robota, izbjegavanje prepreke (zamke i zidove), skupljanje unesrećenih, odvoz unesrećenih u sigurnu zonu te odlazak (</a:t>
            </a:r>
            <a:r>
              <a:rPr lang="hr-HR" dirty="0" err="1"/>
              <a:t>teleport</a:t>
            </a:r>
            <a:r>
              <a:rPr lang="hr-HR" dirty="0"/>
              <a:t>) na drugu mapu i ponavljanje radnji</a:t>
            </a:r>
          </a:p>
          <a:p>
            <a:pPr marL="0" lvl="0" indent="0">
              <a:buNone/>
            </a:pPr>
            <a:endParaRPr lang="hr-HR" dirty="0"/>
          </a:p>
          <a:p>
            <a:pPr lvl="0"/>
            <a:r>
              <a:rPr lang="hr-HR" dirty="0"/>
              <a:t>naučit će kako razviti strategiju kretanja po mapi, te izradu taktike za optimalno iskorištavanje vremena za prikupljanje i spašavanje unesrećenih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70382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B3A35F-287E-4307-A610-A649B83E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Zamka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F210834-F98C-49C2-A15B-DA1A2EB5D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žutom bojom je obrubljeno tamno plavo područje koje predstavlja zamku</a:t>
            </a:r>
          </a:p>
          <a:p>
            <a:pPr marL="0" lvl="0" indent="0">
              <a:buNone/>
            </a:pPr>
            <a:endParaRPr lang="hr-HR" dirty="0"/>
          </a:p>
          <a:p>
            <a:pPr lvl="0"/>
            <a:r>
              <a:rPr lang="hr-HR" dirty="0"/>
              <a:t>upadom u zamku robot gubi sve unesrećene koje je do tada pokupio</a:t>
            </a:r>
          </a:p>
          <a:p>
            <a:pPr marL="0" lvl="0" indent="0">
              <a:buNone/>
            </a:pPr>
            <a:endParaRPr lang="hr-HR" dirty="0"/>
          </a:p>
          <a:p>
            <a:pPr lvl="0"/>
            <a:r>
              <a:rPr lang="hr-HR" dirty="0"/>
              <a:t>greška u programu: prilikom upada u zamku potrebno je varijablu </a:t>
            </a:r>
            <a:r>
              <a:rPr lang="hr-HR" dirty="0" err="1"/>
              <a:t>LoadedObject</a:t>
            </a:r>
            <a:r>
              <a:rPr lang="hr-HR" dirty="0"/>
              <a:t> postaviti na vrijednost 0 jer u protivnom program misli da i dalje ima na sebi onoliko žrtvi koliko je imao prije upada u zamku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0310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CD5960-158E-4CD7-9A46-964D8BD54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920D75FD-20DF-469F-9626-3FDEAE1DC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14521"/>
            <a:ext cx="4194321" cy="166386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6330990-BD88-4681-9E71-C4A99459C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011" y="3935729"/>
            <a:ext cx="4689063" cy="166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97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97DC5E-28C1-41DA-831C-1157D6DC3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Zamka - pun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983BBF6-AB87-4A21-9F91-D1914DF45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zamku treba izbjegavati pa očitavanjem žute boje robot se kratko treba povući unatrag i/ili okrenuti (odabrati stranu)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C42FF42-0B0A-45E2-9498-B0D8C61C1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42" y="2762882"/>
            <a:ext cx="4397581" cy="201693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FB48038-39D5-478F-A071-0A58A916E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480" y="4925752"/>
            <a:ext cx="4919085" cy="110527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B7D066A-84A1-49E7-A1A8-8724DB64B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774" y="2894111"/>
            <a:ext cx="3243784" cy="35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688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F71E1A-C106-46D2-B3C7-A47783C8A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Zamka - prazan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8B44D2B-E52F-46AF-ABAE-DA645E73F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ako je robot prazan, nema potrebe izbjegavati zamku</a:t>
            </a:r>
          </a:p>
          <a:p>
            <a:r>
              <a:rPr lang="hr-HR" dirty="0"/>
              <a:t>ignorira ju i prelazi preko nje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066BB92-1118-45EF-A15B-5DF8E5838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105108"/>
            <a:ext cx="4707602" cy="202270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C4DCAB36-7DE2-4507-BBA9-C07425043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00" y="5350292"/>
            <a:ext cx="4849900" cy="114258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B79D2BD-A517-4627-8312-5EA38D1CA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583" y="2791735"/>
            <a:ext cx="3079240" cy="344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66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3C8F48-8F0D-40FD-93B3-F928F43DB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Unesrećeni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F153431-8B2A-4334-A9F9-FD8C075F3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očitati boje na svakom senzoru posebno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18802C1-5C40-4A85-B898-786BD0C148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62748" y="2608057"/>
            <a:ext cx="3184264" cy="346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394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4AB17F-1AB2-419F-A2CF-273F28D1A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Deposit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02C8DA-7AED-4DFB-AE63-AF373A00A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hr-HR" dirty="0"/>
          </a:p>
          <a:p>
            <a:pPr lvl="0"/>
            <a:r>
              <a:rPr lang="hr-HR" dirty="0" err="1"/>
              <a:t>deposit</a:t>
            </a:r>
            <a:r>
              <a:rPr lang="hr-HR" dirty="0"/>
              <a:t> – je područje u koje robot vozi unesrećene</a:t>
            </a:r>
          </a:p>
          <a:p>
            <a:pPr lvl="0"/>
            <a:endParaRPr lang="hr-HR" dirty="0"/>
          </a:p>
          <a:p>
            <a:pPr lvl="0"/>
            <a:r>
              <a:rPr lang="hr-HR" dirty="0"/>
              <a:t>kako bi sigurno istovario unesrećene robot mora s oba senzora biti na tom području</a:t>
            </a:r>
          </a:p>
          <a:p>
            <a:pPr lvl="0"/>
            <a:r>
              <a:rPr lang="hr-HR" dirty="0"/>
              <a:t>ako je samo s lijevim senzorom na </a:t>
            </a:r>
            <a:r>
              <a:rPr lang="hr-HR" dirty="0" err="1"/>
              <a:t>depositu</a:t>
            </a:r>
            <a:r>
              <a:rPr lang="hr-HR" dirty="0"/>
              <a:t>, potrebno se lagano okrenuti ulijevo kako bi i desnu senzor bio na </a:t>
            </a:r>
            <a:r>
              <a:rPr lang="hr-HR" dirty="0" err="1"/>
              <a:t>depositu</a:t>
            </a:r>
            <a:endParaRPr lang="hr-HR" dirty="0"/>
          </a:p>
          <a:p>
            <a:pPr marL="0" lvl="0" indent="0">
              <a:buNone/>
            </a:pPr>
            <a:endParaRPr lang="hr-HR" dirty="0"/>
          </a:p>
          <a:p>
            <a:pPr lvl="0"/>
            <a:r>
              <a:rPr lang="hr-HR" dirty="0"/>
              <a:t>jednako tako i za desni senzor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44118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82F19E-39B2-434C-B170-5C0C9AAB7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Deposit</a:t>
            </a: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95D37FA-B675-42C8-94A2-658B8EB09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61" y="1864792"/>
            <a:ext cx="3531287" cy="3939756"/>
          </a:xfrm>
          <a:prstGeom prst="rect">
            <a:avLst/>
          </a:prstGeom>
        </p:spPr>
      </p:pic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D410A47D-DE69-4B1D-975A-EE69E14D5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3148" y="1424676"/>
            <a:ext cx="4543229" cy="524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52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30C0F1-5265-4F47-BAF6-91FBFAA4D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Deposit</a:t>
            </a:r>
            <a:endParaRPr lang="hr-HR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D9000D2-1D4F-431B-A4EB-47A8D23A5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693" y="1299391"/>
            <a:ext cx="4475765" cy="540366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ADA147E-4446-4C28-93F1-6D27653F2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521" y="2218892"/>
            <a:ext cx="3448138" cy="373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457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F0389C-73B7-4535-8E68-7F68941DE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Deposit</a:t>
            </a:r>
            <a:endParaRPr lang="hr-HR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5456398-40D2-42E4-B6B3-0C9C360A8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21678"/>
            <a:ext cx="3947748" cy="449968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6928044-AF19-4B77-A1D3-6516252E0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0688"/>
            <a:ext cx="3568489" cy="405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927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0BC74C-976D-4BAB-A83C-85F1B33AE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Deposit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C9F2EBB-31F8-4EEB-B8F3-1DAAFEC24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postoje dvije naredbe za depozit</a:t>
            </a:r>
          </a:p>
          <a:p>
            <a:pPr marL="0" lvl="0" indent="0">
              <a:buNone/>
            </a:pPr>
            <a:endParaRPr lang="hr-HR" dirty="0"/>
          </a:p>
          <a:p>
            <a:pPr lvl="0"/>
            <a:r>
              <a:rPr lang="hr-HR" dirty="0" err="1"/>
              <a:t>Desposit</a:t>
            </a:r>
            <a:r>
              <a:rPr lang="hr-HR" dirty="0"/>
              <a:t>  – nakon obavljene radnje robot se kreće malo unatrag i okrene</a:t>
            </a:r>
          </a:p>
          <a:p>
            <a:pPr marL="0" lvl="0" indent="0">
              <a:buNone/>
            </a:pPr>
            <a:endParaRPr lang="hr-HR" dirty="0"/>
          </a:p>
          <a:p>
            <a:pPr lvl="0"/>
            <a:r>
              <a:rPr lang="hr-HR" dirty="0" err="1"/>
              <a:t>Deposit</a:t>
            </a:r>
            <a:r>
              <a:rPr lang="hr-HR" dirty="0"/>
              <a:t> 2 – nakon obavljene radnje robot se kreće unaprijed</a:t>
            </a:r>
          </a:p>
          <a:p>
            <a:pPr marL="0" lvl="0" indent="0">
              <a:buNone/>
            </a:pPr>
            <a:endParaRPr lang="hr-HR" dirty="0"/>
          </a:p>
          <a:p>
            <a:pPr lvl="0"/>
            <a:r>
              <a:rPr lang="hr-HR" dirty="0"/>
              <a:t>koji ćemo odabrati ovisi o tome na kojem se mjestu nalazi depozit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96551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E4F45B-867F-4CE5-827E-5B3855528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Službena stranica: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B27F5A5-F4D8-4844-8235-865899C9C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u="sng" dirty="0" err="1">
                <a:hlinkClick r:id="rId2"/>
              </a:rPr>
              <a:t>CoSpace</a:t>
            </a:r>
            <a:r>
              <a:rPr lang="hr-HR" u="sng" dirty="0">
                <a:hlinkClick r:id="rId2"/>
              </a:rPr>
              <a:t> Robot</a:t>
            </a:r>
            <a:endParaRPr lang="hr-HR" u="sng" dirty="0"/>
          </a:p>
          <a:p>
            <a:pPr marL="0" indent="0">
              <a:buNone/>
            </a:pPr>
            <a:endParaRPr lang="hr-HR" dirty="0"/>
          </a:p>
          <a:p>
            <a:r>
              <a:rPr lang="hr-HR" u="sng" dirty="0">
                <a:hlinkClick r:id="rId2"/>
              </a:rPr>
              <a:t>http://www.cospacerobot.org/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9223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08B539-2EF3-45E4-8101-2E1786713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Druga mapa i </a:t>
            </a:r>
            <a:r>
              <a:rPr lang="hr-HR" dirty="0" err="1"/>
              <a:t>teleport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8611211-490E-43A9-A78A-8BCD20895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hr-HR" dirty="0"/>
          </a:p>
          <a:p>
            <a:pPr lvl="0"/>
            <a:r>
              <a:rPr lang="hr-HR" dirty="0"/>
              <a:t>postoji i druga mapa</a:t>
            </a:r>
          </a:p>
          <a:p>
            <a:pPr marL="0" lvl="0" indent="0">
              <a:buNone/>
            </a:pPr>
            <a:endParaRPr lang="hr-HR" dirty="0"/>
          </a:p>
          <a:p>
            <a:pPr lvl="0"/>
            <a:r>
              <a:rPr lang="hr-HR" dirty="0"/>
              <a:t>na nju se moramo </a:t>
            </a:r>
            <a:r>
              <a:rPr lang="hr-HR" dirty="0" err="1"/>
              <a:t>teleportirati</a:t>
            </a:r>
            <a:r>
              <a:rPr lang="hr-HR" dirty="0"/>
              <a:t> u vremenu ne prije isteka 3 minute i ne dulje od 5 minuta</a:t>
            </a:r>
          </a:p>
          <a:p>
            <a:pPr marL="0" lvl="0" indent="0">
              <a:buNone/>
            </a:pPr>
            <a:endParaRPr lang="hr-HR" dirty="0"/>
          </a:p>
          <a:p>
            <a:pPr lvl="0"/>
            <a:r>
              <a:rPr lang="hr-HR" dirty="0"/>
              <a:t>za uspješno obavljeni </a:t>
            </a:r>
            <a:r>
              <a:rPr lang="hr-HR" dirty="0" err="1"/>
              <a:t>teleport</a:t>
            </a:r>
            <a:r>
              <a:rPr lang="hr-HR" dirty="0"/>
              <a:t> u zadanom vremenu dobijemo nagradnih 100 bodova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957830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BAB494-A7F1-4194-A47A-543B51275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Teleport</a:t>
            </a:r>
            <a:endParaRPr lang="hr-HR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DCD8661-3045-4005-A981-196062DE5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9004" y="2149905"/>
            <a:ext cx="4822960" cy="164337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9256BFF-1112-45D8-BD1F-381195A09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038" y="2241298"/>
            <a:ext cx="3554149" cy="398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341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E72EDE-1640-475C-A68D-0F48760A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Teleport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A00F69-81FF-4693-8711-74734DEDD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postoji nekoliko </a:t>
            </a:r>
            <a:r>
              <a:rPr lang="hr-HR" dirty="0" err="1"/>
              <a:t>teleporta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treba provjeriti na koju poziciju koja vrsta </a:t>
            </a:r>
            <a:r>
              <a:rPr lang="hr-HR" dirty="0" err="1"/>
              <a:t>teleporta</a:t>
            </a:r>
            <a:r>
              <a:rPr lang="hr-HR" dirty="0"/>
              <a:t> pošalje robota</a:t>
            </a:r>
          </a:p>
        </p:txBody>
      </p:sp>
    </p:spTree>
    <p:extLst>
      <p:ext uri="{BB962C8B-B14F-4D97-AF65-F5344CB8AC3E}">
        <p14:creationId xmlns:p14="http://schemas.microsoft.com/office/powerpoint/2010/main" val="28632538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F416E7-6030-4B53-8825-0189072AC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Druga mapa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6552327-7BA9-4D24-8457-43643F1FA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 drugoj mapi je potrebno ponoviti sve radnje kao za prvu mapu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DZ</a:t>
            </a:r>
          </a:p>
        </p:txBody>
      </p:sp>
    </p:spTree>
    <p:extLst>
      <p:ext uri="{BB962C8B-B14F-4D97-AF65-F5344CB8AC3E}">
        <p14:creationId xmlns:p14="http://schemas.microsoft.com/office/powerpoint/2010/main" val="19967998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8DA262-3B10-4EB1-BC96-C0EE062B7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9E62276-429C-4147-B23E-94F8C9D8A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6600" dirty="0"/>
          </a:p>
          <a:p>
            <a:pPr marL="0" indent="0" algn="ctr">
              <a:buNone/>
            </a:pPr>
            <a:r>
              <a:rPr lang="hr-HR" sz="6600" dirty="0"/>
              <a:t>Hvala na pažnji.</a:t>
            </a:r>
          </a:p>
        </p:txBody>
      </p:sp>
    </p:spTree>
    <p:extLst>
      <p:ext uri="{BB962C8B-B14F-4D97-AF65-F5344CB8AC3E}">
        <p14:creationId xmlns:p14="http://schemas.microsoft.com/office/powerpoint/2010/main" val="33950000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D47CD94-F4FF-45ED-AE07-895F3B4CE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500" y="1924500"/>
            <a:ext cx="4933500" cy="49335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9A2AD36-A271-4EA6-B020-063BD855C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25" y="81336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r-HR" dirty="0"/>
              <a:t>Evaluacija </a:t>
            </a:r>
            <a:br>
              <a:rPr lang="hr-HR" dirty="0"/>
            </a:br>
            <a:br>
              <a:rPr lang="hr-HR" dirty="0"/>
            </a:br>
            <a:r>
              <a:rPr lang="hr-HR" dirty="0"/>
              <a:t>https://bit.ly/CUC2023_COSPACE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54374F-2595-4438-959F-3253340AB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816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2ADD17-89E9-4093-9433-0EF09835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Robot i njegovi dijelovi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1FEA6009-5A95-4D91-8256-FA5F41FA7BD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587" y="2461920"/>
            <a:ext cx="9304826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44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AC8507-7B3F-4106-B16E-F4D20047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84E60D32-8106-4875-81BE-EC44305C154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1233" y="1848457"/>
            <a:ext cx="4549534" cy="43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7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43461C-ECF9-4017-8DD7-F051F963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Kretanje robota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6A8E9E-A37C-46E3-98A6-3ECC9A435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/>
              <a:t>pomoću senzora</a:t>
            </a:r>
          </a:p>
          <a:p>
            <a:pPr lvl="1"/>
            <a:r>
              <a:rPr lang="hr-HR" dirty="0"/>
              <a:t>ultrazvučni senzori</a:t>
            </a:r>
          </a:p>
          <a:p>
            <a:pPr lvl="1"/>
            <a:r>
              <a:rPr lang="hr-HR" dirty="0"/>
              <a:t>senzori za učitavanje boje</a:t>
            </a:r>
          </a:p>
          <a:p>
            <a:pPr marL="457200" lvl="1" indent="0">
              <a:buNone/>
            </a:pPr>
            <a:endParaRPr lang="hr-HR" sz="1600" dirty="0"/>
          </a:p>
          <a:p>
            <a:pPr lvl="0"/>
            <a:r>
              <a:rPr lang="hr-HR" dirty="0" err="1"/>
              <a:t>CoSpace</a:t>
            </a:r>
            <a:r>
              <a:rPr lang="hr-HR" dirty="0"/>
              <a:t> robot program koristi ulazne podatke koje prikuplja sa senzora</a:t>
            </a:r>
            <a:endParaRPr lang="hr-HR" sz="2000" dirty="0"/>
          </a:p>
          <a:p>
            <a:pPr lvl="0"/>
            <a:r>
              <a:rPr lang="hr-HR" dirty="0"/>
              <a:t>na temelju tih podataka robot odrađuje zadatke</a:t>
            </a:r>
            <a:endParaRPr lang="hr-HR" sz="2000" dirty="0"/>
          </a:p>
          <a:p>
            <a:pPr lvl="1"/>
            <a:r>
              <a:rPr lang="hr-HR" dirty="0"/>
              <a:t>izbjegava prepreke i zamke</a:t>
            </a:r>
            <a:endParaRPr lang="hr-HR" sz="1400" dirty="0"/>
          </a:p>
          <a:p>
            <a:pPr lvl="1"/>
            <a:r>
              <a:rPr lang="hr-HR" dirty="0"/>
              <a:t>skuplja unesrećene</a:t>
            </a:r>
            <a:endParaRPr lang="hr-HR" sz="1800" dirty="0"/>
          </a:p>
          <a:p>
            <a:pPr lvl="1"/>
            <a:r>
              <a:rPr lang="hr-HR" dirty="0"/>
              <a:t>unesrećene odvozi na sigurno te ih tamo ostavlja</a:t>
            </a:r>
            <a:endParaRPr lang="hr-HR" sz="1800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1678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6C9D7F-A9D3-49B0-A1C1-1D554EF38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E7C9E58-1B09-476F-BDA4-C55E2D50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err="1"/>
              <a:t>statement</a:t>
            </a:r>
            <a:r>
              <a:rPr lang="hr-HR" dirty="0"/>
              <a:t> </a:t>
            </a:r>
            <a:r>
              <a:rPr lang="hr-HR" dirty="0" err="1"/>
              <a:t>type</a:t>
            </a:r>
            <a:r>
              <a:rPr lang="hr-HR" dirty="0"/>
              <a:t> – određujemo prioritet određene akcije</a:t>
            </a:r>
          </a:p>
          <a:p>
            <a:pPr marL="0" lvl="0" indent="0">
              <a:buNone/>
            </a:pPr>
            <a:endParaRPr lang="hr-HR" dirty="0"/>
          </a:p>
          <a:p>
            <a:pPr lvl="0"/>
            <a:r>
              <a:rPr lang="hr-HR" dirty="0" err="1"/>
              <a:t>condition</a:t>
            </a:r>
            <a:r>
              <a:rPr lang="hr-HR" dirty="0"/>
              <a:t> – uvjeti koji moraju biti ispunjeni kako bi se odradila radnja</a:t>
            </a:r>
          </a:p>
          <a:p>
            <a:pPr marL="0" lvl="0" indent="0">
              <a:buNone/>
            </a:pPr>
            <a:endParaRPr lang="hr-HR" dirty="0"/>
          </a:p>
          <a:p>
            <a:pPr lvl="0"/>
            <a:r>
              <a:rPr lang="hr-HR" dirty="0" err="1"/>
              <a:t>action</a:t>
            </a:r>
            <a:r>
              <a:rPr lang="hr-HR" dirty="0"/>
              <a:t> – radnja koju robot odrađuje u ovisnosti u ulaznim podatcima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18787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24CD14-9488-4678-8BDD-19A1B1FC9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Sučelje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128D00B6-9B08-490D-91D4-CE87A33AC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8091" y="421554"/>
            <a:ext cx="2755935" cy="6099464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0A097884-B580-4EDA-8B71-6A22B1F241AA}"/>
              </a:ext>
            </a:extLst>
          </p:cNvPr>
          <p:cNvSpPr txBox="1"/>
          <p:nvPr/>
        </p:nvSpPr>
        <p:spPr>
          <a:xfrm>
            <a:off x="602671" y="1995054"/>
            <a:ext cx="3761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 polaznici će pokrenuti simulator</a:t>
            </a:r>
          </a:p>
        </p:txBody>
      </p:sp>
    </p:spTree>
    <p:extLst>
      <p:ext uri="{BB962C8B-B14F-4D97-AF65-F5344CB8AC3E}">
        <p14:creationId xmlns:p14="http://schemas.microsoft.com/office/powerpoint/2010/main" val="15136785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3AC4E0D8E95B48BADCCB3799A701C5" ma:contentTypeVersion="43" ma:contentTypeDescription="Create a new document." ma:contentTypeScope="" ma:versionID="05180b8feda62e0456072e5fe76f5829">
  <xsd:schema xmlns:xsd="http://www.w3.org/2001/XMLSchema" xmlns:xs="http://www.w3.org/2001/XMLSchema" xmlns:p="http://schemas.microsoft.com/office/2006/metadata/properties" xmlns:ns3="f87c038a-0f61-486c-a8ca-ffce83998b64" xmlns:ns4="1ed46e35-59ec-4778-8eff-c458b38f4962" targetNamespace="http://schemas.microsoft.com/office/2006/metadata/properties" ma:root="true" ma:fieldsID="bbd0f3b737196038c579730d06bdb5ea" ns3:_="" ns4:_="">
    <xsd:import namespace="f87c038a-0f61-486c-a8ca-ffce83998b64"/>
    <xsd:import namespace="1ed46e35-59ec-4778-8eff-c458b38f49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  <xsd:element ref="ns3:Teams_Channel_Section_Location" minOccurs="0"/>
                <xsd:element ref="ns3:Leaders" minOccurs="0"/>
                <xsd:element ref="ns3:Members" minOccurs="0"/>
                <xsd:element ref="ns3:Member_Groups" minOccurs="0"/>
                <xsd:element ref="ns3:Invited_Leaders" minOccurs="0"/>
                <xsd:element ref="ns3:Invited_Members" minOccurs="0"/>
                <xsd:element ref="ns3:Has_Leaders_Only_SectionGroup" minOccurs="0"/>
                <xsd:element ref="ns3:MediaLengthInSecond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c038a-0f61-486c-a8ca-ffce83998b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AppVersion" ma:index="20" nillable="true" ma:displayName="App Version" ma:internalName="AppVersion">
      <xsd:simpleType>
        <xsd:restriction base="dms:Text"/>
      </xsd:simpleType>
    </xsd:element>
    <xsd:element name="TeamsChannelId" ma:index="21" nillable="true" ma:displayName="Teams Channel Id" ma:internalName="TeamsChannelId">
      <xsd:simpleType>
        <xsd:restriction base="dms:Text"/>
      </xsd:simpleType>
    </xsd:element>
    <xsd:element name="Owner" ma:index="2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3" nillable="true" ma:displayName="Math Settings" ma:internalName="Math_Settings">
      <xsd:simpleType>
        <xsd:restriction base="dms:Text"/>
      </xsd:simpleType>
    </xsd:element>
    <xsd:element name="DefaultSectionNames" ma:index="2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5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3" nillable="true" ma:displayName="Is Collaboration Space Locked" ma:internalName="Is_Collaboration_Space_Locked">
      <xsd:simpleType>
        <xsd:restriction base="dms:Boolean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Leaders" ma:index="42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43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44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45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46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47" nillable="true" ma:displayName="Has Leaders Only SectionGroup" ma:internalName="Has_Leaders_Only_SectionGroup">
      <xsd:simpleType>
        <xsd:restriction base="dms:Boolean"/>
      </xsd:simpleType>
    </xsd:element>
    <xsd:element name="MediaLengthInSeconds" ma:index="48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4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5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46e35-59ec-4778-8eff-c458b38f496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87c038a-0f61-486c-a8ca-ffce83998b64" xsi:nil="true"/>
    <Invited_Teachers xmlns="f87c038a-0f61-486c-a8ca-ffce83998b64" xsi:nil="true"/>
    <IsNotebookLocked xmlns="f87c038a-0f61-486c-a8ca-ffce83998b64" xsi:nil="true"/>
    <Leaders xmlns="f87c038a-0f61-486c-a8ca-ffce83998b64">
      <UserInfo>
        <DisplayName/>
        <AccountId xsi:nil="true"/>
        <AccountType/>
      </UserInfo>
    </Leaders>
    <Math_Settings xmlns="f87c038a-0f61-486c-a8ca-ffce83998b64" xsi:nil="true"/>
    <Self_Registration_Enabled xmlns="f87c038a-0f61-486c-a8ca-ffce83998b64" xsi:nil="true"/>
    <Has_Leaders_Only_SectionGroup xmlns="f87c038a-0f61-486c-a8ca-ffce83998b64" xsi:nil="true"/>
    <LMS_Mappings xmlns="f87c038a-0f61-486c-a8ca-ffce83998b64" xsi:nil="true"/>
    <Students xmlns="f87c038a-0f61-486c-a8ca-ffce83998b64">
      <UserInfo>
        <DisplayName/>
        <AccountId xsi:nil="true"/>
        <AccountType/>
      </UserInfo>
    </Students>
    <Templates xmlns="f87c038a-0f61-486c-a8ca-ffce83998b64" xsi:nil="true"/>
    <AppVersion xmlns="f87c038a-0f61-486c-a8ca-ffce83998b64" xsi:nil="true"/>
    <NotebookType xmlns="f87c038a-0f61-486c-a8ca-ffce83998b64" xsi:nil="true"/>
    <Teachers xmlns="f87c038a-0f61-486c-a8ca-ffce83998b64">
      <UserInfo>
        <DisplayName/>
        <AccountId xsi:nil="true"/>
        <AccountType/>
      </UserInfo>
    </Teachers>
    <Student_Groups xmlns="f87c038a-0f61-486c-a8ca-ffce83998b64">
      <UserInfo>
        <DisplayName/>
        <AccountId xsi:nil="true"/>
        <AccountType/>
      </UserInfo>
    </Student_Groups>
    <Owner xmlns="f87c038a-0f61-486c-a8ca-ffce83998b64">
      <UserInfo>
        <DisplayName/>
        <AccountId xsi:nil="true"/>
        <AccountType/>
      </UserInfo>
    </Owner>
    <Distribution_Groups xmlns="f87c038a-0f61-486c-a8ca-ffce83998b64" xsi:nil="true"/>
    <Has_Teacher_Only_SectionGroup xmlns="f87c038a-0f61-486c-a8ca-ffce83998b64" xsi:nil="true"/>
    <Member_Groups xmlns="f87c038a-0f61-486c-a8ca-ffce83998b64">
      <UserInfo>
        <DisplayName/>
        <AccountId xsi:nil="true"/>
        <AccountType/>
      </UserInfo>
    </Member_Groups>
    <DefaultSectionNames xmlns="f87c038a-0f61-486c-a8ca-ffce83998b64" xsi:nil="true"/>
    <Is_Collaboration_Space_Locked xmlns="f87c038a-0f61-486c-a8ca-ffce83998b64" xsi:nil="true"/>
    <Teams_Channel_Section_Location xmlns="f87c038a-0f61-486c-a8ca-ffce83998b64" xsi:nil="true"/>
    <Invited_Members xmlns="f87c038a-0f61-486c-a8ca-ffce83998b64" xsi:nil="true"/>
    <TeamsChannelId xmlns="f87c038a-0f61-486c-a8ca-ffce83998b64" xsi:nil="true"/>
    <Invited_Students xmlns="f87c038a-0f61-486c-a8ca-ffce83998b64" xsi:nil="true"/>
    <Invited_Leaders xmlns="f87c038a-0f61-486c-a8ca-ffce83998b64" xsi:nil="true"/>
    <FolderType xmlns="f87c038a-0f61-486c-a8ca-ffce83998b64" xsi:nil="true"/>
    <CultureName xmlns="f87c038a-0f61-486c-a8ca-ffce83998b64" xsi:nil="true"/>
    <Members xmlns="f87c038a-0f61-486c-a8ca-ffce83998b64">
      <UserInfo>
        <DisplayName/>
        <AccountId xsi:nil="true"/>
        <AccountType/>
      </UserInfo>
    </Members>
  </documentManagement>
</p:properties>
</file>

<file path=customXml/itemProps1.xml><?xml version="1.0" encoding="utf-8"?>
<ds:datastoreItem xmlns:ds="http://schemas.openxmlformats.org/officeDocument/2006/customXml" ds:itemID="{1656F6F9-341F-480A-BD1C-DB7A760E9B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24D18E-7958-4358-AFED-3316D4188F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7c038a-0f61-486c-a8ca-ffce83998b64"/>
    <ds:schemaRef ds:uri="1ed46e35-59ec-4778-8eff-c458b38f49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655D94-F0EF-4BB4-B976-88F475C0957A}">
  <ds:schemaRefs>
    <ds:schemaRef ds:uri="http://www.w3.org/XML/1998/namespace"/>
    <ds:schemaRef ds:uri="f87c038a-0f61-486c-a8ca-ffce83998b64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1ed46e35-59ec-4778-8eff-c458b38f4962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714</Words>
  <Application>Microsoft Office PowerPoint</Application>
  <PresentationFormat>Široki zaslon</PresentationFormat>
  <Paragraphs>138</Paragraphs>
  <Slides>45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Tema sustava Office</vt:lpstr>
      <vt:lpstr>Uvod u   Rescue Simulation (Cospace) </vt:lpstr>
      <vt:lpstr>Cilj simulatora:</vt:lpstr>
      <vt:lpstr>Cilj radionice:</vt:lpstr>
      <vt:lpstr>Službena stranica: </vt:lpstr>
      <vt:lpstr>Robot i njegovi dijelovi</vt:lpstr>
      <vt:lpstr>PowerPoint prezentacija</vt:lpstr>
      <vt:lpstr>Kretanje robota</vt:lpstr>
      <vt:lpstr>PowerPoint prezentacija</vt:lpstr>
      <vt:lpstr>Sučelje</vt:lpstr>
      <vt:lpstr>PowerPoint prezentacija</vt:lpstr>
      <vt:lpstr>AI sučelje</vt:lpstr>
      <vt:lpstr>Kretanje naprijed </vt:lpstr>
      <vt:lpstr>PowerPoint prezentacija</vt:lpstr>
      <vt:lpstr>Prepreka ispred</vt:lpstr>
      <vt:lpstr>PowerPoint prezentacija</vt:lpstr>
      <vt:lpstr>Brzo kretanje naprijed</vt:lpstr>
      <vt:lpstr>Sporo kretanje naprijed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Sretanje robota – udesno (oko crvene točke)</vt:lpstr>
      <vt:lpstr>Sretanje robota – udesno (oko desnog kotača)</vt:lpstr>
      <vt:lpstr>Sretanje robota – ulijevo</vt:lpstr>
      <vt:lpstr>Senzor boje</vt:lpstr>
      <vt:lpstr>PowerPoint prezentacija</vt:lpstr>
      <vt:lpstr>Crna boja</vt:lpstr>
      <vt:lpstr>PowerPoint prezentacija</vt:lpstr>
      <vt:lpstr>Zamka</vt:lpstr>
      <vt:lpstr>PowerPoint prezentacija</vt:lpstr>
      <vt:lpstr>Zamka - pun</vt:lpstr>
      <vt:lpstr>Zamka - prazan</vt:lpstr>
      <vt:lpstr>Unesrećeni</vt:lpstr>
      <vt:lpstr>Deposit</vt:lpstr>
      <vt:lpstr>Deposit</vt:lpstr>
      <vt:lpstr>Deposit</vt:lpstr>
      <vt:lpstr>Deposit</vt:lpstr>
      <vt:lpstr>Deposit</vt:lpstr>
      <vt:lpstr>Druga mapa i teleport</vt:lpstr>
      <vt:lpstr>Teleport</vt:lpstr>
      <vt:lpstr>Teleport</vt:lpstr>
      <vt:lpstr>Druga mapa</vt:lpstr>
      <vt:lpstr>PowerPoint prezentacija</vt:lpstr>
      <vt:lpstr>Evaluacija   https://bit.ly/CUC2023_COSPACE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 u  Rescue Simulation (Cospace)</dc:title>
  <dc:creator>Vesna Cundeković</dc:creator>
  <cp:lastModifiedBy>Vesna Cundeković</cp:lastModifiedBy>
  <cp:revision>7</cp:revision>
  <dcterms:created xsi:type="dcterms:W3CDTF">2023-03-25T18:27:08Z</dcterms:created>
  <dcterms:modified xsi:type="dcterms:W3CDTF">2023-03-25T19:57:01Z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0x010100273AC4E0D8E95B48BADCCB3799A701C5</vt:lpwstr>
  </property>
</Properties>
</file>