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3" r:id="rId5"/>
    <p:sldId id="264" r:id="rId6"/>
    <p:sldId id="267" r:id="rId7"/>
    <p:sldId id="273" r:id="rId8"/>
    <p:sldId id="270" r:id="rId9"/>
    <p:sldId id="272" r:id="rId10"/>
    <p:sldId id="271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6CB4F4-0AFB-42A1-9BCE-E9DDFD5D3EC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36D8EF-C673-4AA1-B4BE-8BD6BFA7E69C}">
      <dgm:prSet custT="1"/>
      <dgm:spPr/>
      <dgm:t>
        <a:bodyPr/>
        <a:lstStyle/>
        <a:p>
          <a:endParaRPr lang="hr-HR" sz="3200" b="0" i="0" dirty="0"/>
        </a:p>
        <a:p>
          <a:r>
            <a:rPr lang="hr-HR" sz="3200" b="0" i="0" dirty="0"/>
            <a:t>“hacking” + “marathon”</a:t>
          </a:r>
          <a:endParaRPr lang="en-US" sz="3200" dirty="0"/>
        </a:p>
      </dgm:t>
    </dgm:pt>
    <dgm:pt modelId="{D08DE4DD-2DD5-424C-A792-40717E253612}" type="parTrans" cxnId="{4BDADA8E-DCBE-4C30-8723-B928AC345EFF}">
      <dgm:prSet/>
      <dgm:spPr/>
      <dgm:t>
        <a:bodyPr/>
        <a:lstStyle/>
        <a:p>
          <a:endParaRPr lang="en-US" dirty="0"/>
        </a:p>
      </dgm:t>
    </dgm:pt>
    <dgm:pt modelId="{21A6A62E-F7FF-469A-A66B-C156C02C6F52}" type="sibTrans" cxnId="{4BDADA8E-DCBE-4C30-8723-B928AC345EFF}">
      <dgm:prSet/>
      <dgm:spPr/>
      <dgm:t>
        <a:bodyPr/>
        <a:lstStyle/>
        <a:p>
          <a:endParaRPr lang="en-US" dirty="0"/>
        </a:p>
      </dgm:t>
    </dgm:pt>
    <dgm:pt modelId="{434057BA-19E6-4176-9D2D-50F744076E6C}">
      <dgm:prSet custT="1"/>
      <dgm:spPr/>
      <dgm:t>
        <a:bodyPr/>
        <a:lstStyle/>
        <a:p>
          <a:r>
            <a:rPr lang="hr-HR" sz="3200" dirty="0"/>
            <a:t>praktična primjena znanja iz područja ICT-a</a:t>
          </a:r>
          <a:r>
            <a:rPr lang="hr-HR" sz="5100" dirty="0"/>
            <a:t> </a:t>
          </a:r>
          <a:endParaRPr lang="en-US" sz="5100" dirty="0"/>
        </a:p>
      </dgm:t>
    </dgm:pt>
    <dgm:pt modelId="{28BEEC83-EF0D-4255-B50F-9A6466222FAE}" type="parTrans" cxnId="{CB159629-A238-4DEA-9A92-DE0EDAF05D8A}">
      <dgm:prSet/>
      <dgm:spPr/>
      <dgm:t>
        <a:bodyPr/>
        <a:lstStyle/>
        <a:p>
          <a:endParaRPr lang="en-US" dirty="0"/>
        </a:p>
      </dgm:t>
    </dgm:pt>
    <dgm:pt modelId="{C8149643-E160-431E-B087-F2947D622E5F}" type="sibTrans" cxnId="{CB159629-A238-4DEA-9A92-DE0EDAF05D8A}">
      <dgm:prSet/>
      <dgm:spPr/>
      <dgm:t>
        <a:bodyPr/>
        <a:lstStyle/>
        <a:p>
          <a:endParaRPr lang="en-US" dirty="0"/>
        </a:p>
      </dgm:t>
    </dgm:pt>
    <dgm:pt modelId="{761DA255-8D21-49BC-8F37-D2D3B48DBC00}" type="pres">
      <dgm:prSet presAssocID="{186CB4F4-0AFB-42A1-9BCE-E9DDFD5D3ECF}" presName="vert0" presStyleCnt="0">
        <dgm:presLayoutVars>
          <dgm:dir/>
          <dgm:animOne val="branch"/>
          <dgm:animLvl val="lvl"/>
        </dgm:presLayoutVars>
      </dgm:prSet>
      <dgm:spPr/>
    </dgm:pt>
    <dgm:pt modelId="{8B4CCB81-1265-435F-A7EC-09E9467A73BA}" type="pres">
      <dgm:prSet presAssocID="{E436D8EF-C673-4AA1-B4BE-8BD6BFA7E69C}" presName="thickLine" presStyleLbl="alignNode1" presStyleIdx="0" presStyleCnt="2"/>
      <dgm:spPr/>
    </dgm:pt>
    <dgm:pt modelId="{9CD45327-3F32-4E80-9055-6DC951DC36A9}" type="pres">
      <dgm:prSet presAssocID="{E436D8EF-C673-4AA1-B4BE-8BD6BFA7E69C}" presName="horz1" presStyleCnt="0"/>
      <dgm:spPr/>
    </dgm:pt>
    <dgm:pt modelId="{CEB9F33B-8E6F-4C57-A2B5-BA817BE87F25}" type="pres">
      <dgm:prSet presAssocID="{E436D8EF-C673-4AA1-B4BE-8BD6BFA7E69C}" presName="tx1" presStyleLbl="revTx" presStyleIdx="0" presStyleCnt="2"/>
      <dgm:spPr/>
    </dgm:pt>
    <dgm:pt modelId="{CADA71E6-F769-4A03-B6C5-03EF2A51E6F8}" type="pres">
      <dgm:prSet presAssocID="{E436D8EF-C673-4AA1-B4BE-8BD6BFA7E69C}" presName="vert1" presStyleCnt="0"/>
      <dgm:spPr/>
    </dgm:pt>
    <dgm:pt modelId="{27B97333-0040-4CDE-BEE5-C05ADA1B1776}" type="pres">
      <dgm:prSet presAssocID="{434057BA-19E6-4176-9D2D-50F744076E6C}" presName="thickLine" presStyleLbl="alignNode1" presStyleIdx="1" presStyleCnt="2"/>
      <dgm:spPr/>
    </dgm:pt>
    <dgm:pt modelId="{3E04DD82-FAB0-40B2-9783-AA0053CF02F2}" type="pres">
      <dgm:prSet presAssocID="{434057BA-19E6-4176-9D2D-50F744076E6C}" presName="horz1" presStyleCnt="0"/>
      <dgm:spPr/>
    </dgm:pt>
    <dgm:pt modelId="{2B82D099-956B-4324-8BD7-1B0FACD97AF9}" type="pres">
      <dgm:prSet presAssocID="{434057BA-19E6-4176-9D2D-50F744076E6C}" presName="tx1" presStyleLbl="revTx" presStyleIdx="1" presStyleCnt="2"/>
      <dgm:spPr/>
    </dgm:pt>
    <dgm:pt modelId="{8A2658D3-9B78-4AA0-B9B2-52439205B661}" type="pres">
      <dgm:prSet presAssocID="{434057BA-19E6-4176-9D2D-50F744076E6C}" presName="vert1" presStyleCnt="0"/>
      <dgm:spPr/>
    </dgm:pt>
  </dgm:ptLst>
  <dgm:cxnLst>
    <dgm:cxn modelId="{CB159629-A238-4DEA-9A92-DE0EDAF05D8A}" srcId="{186CB4F4-0AFB-42A1-9BCE-E9DDFD5D3ECF}" destId="{434057BA-19E6-4176-9D2D-50F744076E6C}" srcOrd="1" destOrd="0" parTransId="{28BEEC83-EF0D-4255-B50F-9A6466222FAE}" sibTransId="{C8149643-E160-431E-B087-F2947D622E5F}"/>
    <dgm:cxn modelId="{A4558064-8B80-4BC0-A49F-CBF9562F1308}" type="presOf" srcId="{434057BA-19E6-4176-9D2D-50F744076E6C}" destId="{2B82D099-956B-4324-8BD7-1B0FACD97AF9}" srcOrd="0" destOrd="0" presId="urn:microsoft.com/office/officeart/2008/layout/LinedList"/>
    <dgm:cxn modelId="{4BDADA8E-DCBE-4C30-8723-B928AC345EFF}" srcId="{186CB4F4-0AFB-42A1-9BCE-E9DDFD5D3ECF}" destId="{E436D8EF-C673-4AA1-B4BE-8BD6BFA7E69C}" srcOrd="0" destOrd="0" parTransId="{D08DE4DD-2DD5-424C-A792-40717E253612}" sibTransId="{21A6A62E-F7FF-469A-A66B-C156C02C6F52}"/>
    <dgm:cxn modelId="{93560CCA-BA4A-4AE6-8AE2-7411BD516EC9}" type="presOf" srcId="{E436D8EF-C673-4AA1-B4BE-8BD6BFA7E69C}" destId="{CEB9F33B-8E6F-4C57-A2B5-BA817BE87F25}" srcOrd="0" destOrd="0" presId="urn:microsoft.com/office/officeart/2008/layout/LinedList"/>
    <dgm:cxn modelId="{06C17AE0-B947-46A5-B755-C10431062813}" type="presOf" srcId="{186CB4F4-0AFB-42A1-9BCE-E9DDFD5D3ECF}" destId="{761DA255-8D21-49BC-8F37-D2D3B48DBC00}" srcOrd="0" destOrd="0" presId="urn:microsoft.com/office/officeart/2008/layout/LinedList"/>
    <dgm:cxn modelId="{185D5031-FECE-496B-85AF-9F5508DC1679}" type="presParOf" srcId="{761DA255-8D21-49BC-8F37-D2D3B48DBC00}" destId="{8B4CCB81-1265-435F-A7EC-09E9467A73BA}" srcOrd="0" destOrd="0" presId="urn:microsoft.com/office/officeart/2008/layout/LinedList"/>
    <dgm:cxn modelId="{CD1E13F5-610E-4560-8AC4-EA5740D36A7B}" type="presParOf" srcId="{761DA255-8D21-49BC-8F37-D2D3B48DBC00}" destId="{9CD45327-3F32-4E80-9055-6DC951DC36A9}" srcOrd="1" destOrd="0" presId="urn:microsoft.com/office/officeart/2008/layout/LinedList"/>
    <dgm:cxn modelId="{4478C696-75B3-4DAE-A1A6-7B9A8E06B07A}" type="presParOf" srcId="{9CD45327-3F32-4E80-9055-6DC951DC36A9}" destId="{CEB9F33B-8E6F-4C57-A2B5-BA817BE87F25}" srcOrd="0" destOrd="0" presId="urn:microsoft.com/office/officeart/2008/layout/LinedList"/>
    <dgm:cxn modelId="{67BB2433-2D97-466B-BDDA-F85A7224F5AB}" type="presParOf" srcId="{9CD45327-3F32-4E80-9055-6DC951DC36A9}" destId="{CADA71E6-F769-4A03-B6C5-03EF2A51E6F8}" srcOrd="1" destOrd="0" presId="urn:microsoft.com/office/officeart/2008/layout/LinedList"/>
    <dgm:cxn modelId="{D38613F9-2B41-4574-A974-127D206D5491}" type="presParOf" srcId="{761DA255-8D21-49BC-8F37-D2D3B48DBC00}" destId="{27B97333-0040-4CDE-BEE5-C05ADA1B1776}" srcOrd="2" destOrd="0" presId="urn:microsoft.com/office/officeart/2008/layout/LinedList"/>
    <dgm:cxn modelId="{5F608B85-E3FF-4724-B96D-88255B7F2313}" type="presParOf" srcId="{761DA255-8D21-49BC-8F37-D2D3B48DBC00}" destId="{3E04DD82-FAB0-40B2-9783-AA0053CF02F2}" srcOrd="3" destOrd="0" presId="urn:microsoft.com/office/officeart/2008/layout/LinedList"/>
    <dgm:cxn modelId="{69808271-A4F6-499B-AC9B-7C321946446B}" type="presParOf" srcId="{3E04DD82-FAB0-40B2-9783-AA0053CF02F2}" destId="{2B82D099-956B-4324-8BD7-1B0FACD97AF9}" srcOrd="0" destOrd="0" presId="urn:microsoft.com/office/officeart/2008/layout/LinedList"/>
    <dgm:cxn modelId="{880666CA-3FDD-4BD6-928E-66E084DF3DC2}" type="presParOf" srcId="{3E04DD82-FAB0-40B2-9783-AA0053CF02F2}" destId="{8A2658D3-9B78-4AA0-B9B2-52439205B6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CCB81-1265-435F-A7EC-09E9467A73BA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9F33B-8E6F-4C57-A2B5-BA817BE87F25}">
      <dsp:nvSpPr>
        <dsp:cNvPr id="0" name=""/>
        <dsp:cNvSpPr/>
      </dsp:nvSpPr>
      <dsp:spPr>
        <a:xfrm>
          <a:off x="0" y="0"/>
          <a:ext cx="6900512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200" b="0" i="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0" i="0" kern="1200" dirty="0"/>
            <a:t>“hacking” + “marathon”</a:t>
          </a:r>
          <a:endParaRPr lang="en-US" sz="3200" kern="1200" dirty="0"/>
        </a:p>
      </dsp:txBody>
      <dsp:txXfrm>
        <a:off x="0" y="0"/>
        <a:ext cx="6900512" cy="2768070"/>
      </dsp:txXfrm>
    </dsp:sp>
    <dsp:sp modelId="{27B97333-0040-4CDE-BEE5-C05ADA1B177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2D099-956B-4324-8BD7-1B0FACD97AF9}">
      <dsp:nvSpPr>
        <dsp:cNvPr id="0" name=""/>
        <dsp:cNvSpPr/>
      </dsp:nvSpPr>
      <dsp:spPr>
        <a:xfrm>
          <a:off x="0" y="2768070"/>
          <a:ext cx="6900512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/>
            <a:t>praktična primjena znanja iz područja ICT-a</a:t>
          </a:r>
          <a:r>
            <a:rPr lang="hr-HR" sz="5100" kern="1200" dirty="0"/>
            <a:t> </a:t>
          </a:r>
          <a:endParaRPr lang="en-US" sz="5100" kern="1200" dirty="0"/>
        </a:p>
      </dsp:txBody>
      <dsp:txXfrm>
        <a:off x="0" y="2768070"/>
        <a:ext cx="6900512" cy="2768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AA48E1-2BE2-2E92-0006-50A06EDBC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05ADFAC-F0FC-1DF3-8E8A-EDDB3F70D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DF3FD8E-A210-E423-B9E3-28C3964B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65720C-05AA-78F8-9CEC-D14A59CC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B29DD12-CED6-ACEB-6563-CA7771A9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732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B3FCC2-8AFE-711D-5F1B-6AD13818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022DD0F-B834-A5BC-FEB0-5202B88E0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AB0B55C-4179-55ED-2089-FA498A51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DF4D1A9-043F-43E7-8687-5E94F4E7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5DEB121-86A3-C0A8-E137-89BB4E13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438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CBD4E53-FF80-0685-24A8-7D352D886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2DD540E-DEAD-F6C4-3045-F0A2BDB4C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8B2694C-1C2F-8B0E-63F3-7B592925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2295FBE-4AAA-716B-D12A-DDDE8FC0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4F8EAC-68C1-89C0-FB96-47E02EA3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963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502B63-725B-E340-39BB-B9C46B02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6F01EF4-8FDB-D698-F143-0546513C3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CB3CAC3-0C83-F031-E92F-A03C73F3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4C9329F-DAB3-CA14-A4B2-30E8B5698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8D347DE-C7E4-69C6-50FE-C76C53C3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828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E4D958-485F-E19F-A5B3-B951B6B7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1431BA6-DF35-F195-F371-8A128332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7E13B0-575E-4AC4-C4D7-DDB1DF29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B617BC6-0E8D-9723-EBD8-40E7EE05D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C1D4DB1-CB7D-6975-7A64-939AB7DD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180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D02F78-D624-7211-82B5-E3A21A41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737D6F-50AF-5C37-BB03-19FA98EA4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398048B-0B10-C8BE-D185-1A40352BF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FD289E0-14FB-915F-CD60-DE33BDC7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4E7C337-123A-67DD-B398-E83CBB2D0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4DBC0FD-36CB-EDD4-4204-B987F7949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288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9572B2-F42C-3351-9242-8DD9CAB83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06B874F-D9A1-E4D8-86B7-70199837B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83AB33E-2812-5251-9080-058EF3B95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524BAA7-EFE5-38EF-FAA4-D6332C760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16F373E-E386-4ACD-5FC2-D68D5CAA8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7275FA9-4E4E-8A81-A4AA-38D03BEDD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C885D86-BA6B-7443-C707-8725E59B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128C500-0A0B-7ED1-0E0F-BC22FE2C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99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429887-8288-B13A-B1BB-8470B176B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44D17BA-01C4-2C2C-F415-22E6689D7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CE148CE-CB83-1E45-950D-E56857B3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3F4471A-29FB-FA9D-BFB7-52CA4FC1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158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B2D72C6-8F36-6944-0941-CE505124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5891556-19A1-1E83-A873-0F216541D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3E58116-4725-C6A5-43DF-8ACE4D2B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591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524AB3-7266-EAE9-BE52-5820296D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0B5448-787A-8DF0-1E75-3084DED29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63E0677-A6F3-0A79-490A-B5E5E297F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BDAACAC-E7ED-0ABA-3C07-5EF3A4E35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43757EB-54E4-EB15-6F77-A237B45E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8A9B8D0-4F77-7FE0-3F67-9A0F56C2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4175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5F268C-D7F9-A38B-67F3-1CA9282F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2545614-BCE1-17C8-D43E-9122CAB54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F703EA0-EEA4-B93F-6CDF-A1D5C271F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684DA3E-0624-C25E-307F-CACFE17CA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3566B7D-70A1-FF15-81DF-BE67F9985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924D369-2373-AC71-DFE4-30F2E896C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00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D367D09-B60D-6E9E-D806-B028020C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46BDF98-13DE-1831-A576-9DC4DFA83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9ECA4EF-FAE4-9E50-AC67-DA7A4ACAD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D4959-B792-47A6-99E6-796ECC205D14}" type="datetimeFigureOut">
              <a:rPr lang="hr-HR" smtClean="0"/>
              <a:t>30.3.2023.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3C0DACA-C209-2305-AFA6-884F63B39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86A1BCD-618C-5436-2D5A-46128C998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8E55E-87CD-4929-86D9-4A47E42F19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258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njezana.damj@gmail.com" TargetMode="External"/><Relationship Id="rId2" Type="http://schemas.openxmlformats.org/officeDocument/2006/relationships/hyperlink" Target="mailto:iva.cuzic@sum.ba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ctySF-ufeXo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A5C14C5-51AD-4900-9ACF-EB27E293C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1383527"/>
            <a:ext cx="6117158" cy="4175166"/>
          </a:xfrm>
        </p:spPr>
        <p:txBody>
          <a:bodyPr anchor="ctr">
            <a:normAutofit/>
          </a:bodyPr>
          <a:lstStyle/>
          <a:p>
            <a:pPr algn="l"/>
            <a:r>
              <a:rPr lang="hr-HR" sz="8900" dirty="0"/>
              <a:t>Abeceda hackathona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8A9C062-A357-4FBB-9491-98592164D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6955" y="2573422"/>
            <a:ext cx="3113064" cy="1795378"/>
          </a:xfrm>
        </p:spPr>
        <p:txBody>
          <a:bodyPr anchor="ctr">
            <a:normAutofit/>
          </a:bodyPr>
          <a:lstStyle/>
          <a:p>
            <a:pPr algn="l"/>
            <a:r>
              <a:rPr lang="hr-HR" sz="2000" dirty="0"/>
              <a:t>Iva Ćužić, Sveučilište u Mostaru</a:t>
            </a:r>
          </a:p>
          <a:p>
            <a:pPr algn="l"/>
            <a:r>
              <a:rPr lang="hr-HR" sz="2000" dirty="0"/>
              <a:t>Snježana Damjanović, Školski centar fra Martina Nedića, Orašje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id="{F86746DF-3317-487C-B0F0-DCA302EE11CC}"/>
              </a:ext>
            </a:extLst>
          </p:cNvPr>
          <p:cNvSpPr txBox="1"/>
          <p:nvPr/>
        </p:nvSpPr>
        <p:spPr>
          <a:xfrm>
            <a:off x="712795" y="5760260"/>
            <a:ext cx="694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CUC2023 –  Era digitalne zrelosti, Rovinj 26. 4.- 28. 4. 2023.</a:t>
            </a:r>
          </a:p>
        </p:txBody>
      </p:sp>
    </p:spTree>
    <p:extLst>
      <p:ext uri="{BB962C8B-B14F-4D97-AF65-F5344CB8AC3E}">
        <p14:creationId xmlns:p14="http://schemas.microsoft.com/office/powerpoint/2010/main" val="346861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9293DE6-BD8D-4DC1-950C-341E2BF9A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Hvala na pažnji!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C68240F-4A3E-4DB3-8EB5-844317D78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260" y="1648870"/>
            <a:ext cx="5019956" cy="3560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buNone/>
            </a:pPr>
            <a:r>
              <a:rPr lang="hr-HR" sz="2400" dirty="0"/>
              <a:t>Iva Ćužić</a:t>
            </a:r>
            <a:br>
              <a:rPr lang="hr-HR" sz="2400" dirty="0"/>
            </a:br>
            <a:r>
              <a:rPr lang="hr-HR" sz="2400" dirty="0">
                <a:hlinkClick r:id="rId2"/>
              </a:rPr>
              <a:t>iva.cuzic@sum.ba</a:t>
            </a:r>
            <a:endParaRPr lang="hr-HR" sz="2400" dirty="0"/>
          </a:p>
          <a:p>
            <a:pPr algn="l"/>
            <a:endParaRPr lang="hr-HR" sz="2400" dirty="0"/>
          </a:p>
          <a:p>
            <a:pPr marL="0" indent="0" algn="l">
              <a:buNone/>
            </a:pPr>
            <a:r>
              <a:rPr lang="hr-HR" sz="2400" dirty="0"/>
              <a:t>Snježana Damjanović</a:t>
            </a:r>
            <a:br>
              <a:rPr lang="hr-HR" sz="2400" dirty="0"/>
            </a:br>
            <a:r>
              <a:rPr lang="hr-HR" sz="2400" dirty="0">
                <a:hlinkClick r:id="rId3"/>
              </a:rPr>
              <a:t>snjezana.damj@gmail.com</a:t>
            </a:r>
            <a:endParaRPr lang="hr-HR" sz="2400" dirty="0"/>
          </a:p>
          <a:p>
            <a:pPr marL="0" indent="0" algn="l">
              <a:buNone/>
            </a:pPr>
            <a:endParaRPr lang="hr-HR" sz="2400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4779C7D-AD59-B8A0-84FE-EAE4B1CAD3E9}"/>
              </a:ext>
            </a:extLst>
          </p:cNvPr>
          <p:cNvSpPr txBox="1"/>
          <p:nvPr/>
        </p:nvSpPr>
        <p:spPr>
          <a:xfrm>
            <a:off x="2482200" y="566936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Izvori fotografija: </a:t>
            </a:r>
            <a:r>
              <a:rPr lang="hr-HR" dirty="0">
                <a:solidFill>
                  <a:prstClr val="black"/>
                </a:solidFill>
                <a:latin typeface="Calibri" panose="020F0502020204030204"/>
              </a:rPr>
              <a:t>pixabay.com, canva.com 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684C039-8B4C-F5CA-202A-5124B2AFE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458" y="3427216"/>
            <a:ext cx="940722" cy="8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7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908D217-B93E-462F-BF35-2975AB4C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hr-HR" sz="5400" dirty="0"/>
              <a:t>Hackathon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8F57B3C9-69C7-928A-A26A-19BB3B352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54397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>
            <a:extLst>
              <a:ext uri="{FF2B5EF4-FFF2-40B4-BE49-F238E27FC236}">
                <a16:creationId xmlns:a16="http://schemas.microsoft.com/office/drawing/2014/main" id="{181916AA-0986-BFB4-A0BF-FDA348EB7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50" y="1088402"/>
            <a:ext cx="1661304" cy="122692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E6D4A6D-054A-065D-8104-8F72215D7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06" y="3989833"/>
            <a:ext cx="1988992" cy="2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32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2E4EA7C-3BF1-481F-9BDC-53A02645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1269715"/>
            <a:ext cx="3734014" cy="40991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/>
            <a:r>
              <a:rPr lang="hr-HR" dirty="0"/>
              <a:t>Teme hackathona: zdravstvo, obrazovanje i ekologija.</a:t>
            </a:r>
            <a:br>
              <a:rPr lang="en-US" dirty="0"/>
            </a:br>
            <a:br>
              <a:rPr lang="hr-HR" sz="1600" b="1" i="0" dirty="0"/>
            </a:br>
            <a:br>
              <a:rPr lang="hr-HR" sz="1600" b="1" i="0" dirty="0"/>
            </a:br>
            <a:br>
              <a:rPr lang="hr-HR" sz="1600" b="1" i="0" dirty="0"/>
            </a:br>
            <a:br>
              <a:rPr lang="en-US" sz="1600" dirty="0"/>
            </a:br>
            <a:endParaRPr lang="en-US" sz="4200" dirty="0"/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57471BD6-CF1F-854A-45FF-53F4617C6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06" y="1269715"/>
            <a:ext cx="7823894" cy="3787468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C048A5C7-1DF1-4B39-4FCF-30440282344E}"/>
              </a:ext>
            </a:extLst>
          </p:cNvPr>
          <p:cNvSpPr txBox="1"/>
          <p:nvPr/>
        </p:nvSpPr>
        <p:spPr>
          <a:xfrm>
            <a:off x="5882348" y="558825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Izvor: https://hackathon.sum.ba</a:t>
            </a:r>
          </a:p>
        </p:txBody>
      </p:sp>
    </p:spTree>
    <p:extLst>
      <p:ext uri="{BB962C8B-B14F-4D97-AF65-F5344CB8AC3E}">
        <p14:creationId xmlns:p14="http://schemas.microsoft.com/office/powerpoint/2010/main" val="317259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2E4EA7C-3BF1-481F-9BDC-53A02645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1898470"/>
            <a:ext cx="3734014" cy="40991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hr-HR" dirty="0"/>
              <a:t>Stručni žiri i nagrade.</a:t>
            </a:r>
            <a:br>
              <a:rPr lang="en-US" dirty="0"/>
            </a:br>
            <a:br>
              <a:rPr lang="en-US" dirty="0"/>
            </a:br>
            <a:br>
              <a:rPr lang="hr-HR" sz="1600" b="1" i="0" dirty="0"/>
            </a:br>
            <a:br>
              <a:rPr lang="hr-HR" sz="1600" b="1" i="0" dirty="0"/>
            </a:br>
            <a:br>
              <a:rPr lang="hr-HR" sz="1600" b="1" i="0" dirty="0"/>
            </a:br>
            <a:br>
              <a:rPr lang="en-US" sz="1600" dirty="0"/>
            </a:br>
            <a:endParaRPr lang="en-US" sz="4200" dirty="0"/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B17932D-8E14-D33A-9796-C71118BFA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86" y="612559"/>
            <a:ext cx="6876771" cy="340405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1597B93-B720-5C6E-BF3E-13F2D430A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86" y="3813486"/>
            <a:ext cx="6876771" cy="29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69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2E4EA7C-3BF1-481F-9BDC-53A02645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1269715"/>
            <a:ext cx="3734014" cy="40991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hr-HR" dirty="0"/>
              <a:t>Iz kuta nastavnika</a:t>
            </a:r>
            <a:br>
              <a:rPr lang="en-US" dirty="0"/>
            </a:br>
            <a:br>
              <a:rPr lang="hr-HR" sz="1600" b="1" i="0" dirty="0"/>
            </a:br>
            <a:br>
              <a:rPr lang="hr-HR" sz="1600" b="1" i="0" dirty="0"/>
            </a:br>
            <a:br>
              <a:rPr lang="hr-HR" sz="1600" b="1" i="0" dirty="0"/>
            </a:br>
            <a:br>
              <a:rPr lang="en-US" sz="1600" dirty="0"/>
            </a:br>
            <a:endParaRPr lang="en-US" sz="4200" dirty="0"/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2FEBE1-FC74-46A5-C98A-25B35A9A7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54" y="1391720"/>
            <a:ext cx="6232308" cy="409917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70BBB87-3D4E-8A24-349A-E49578057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9" y="5968891"/>
            <a:ext cx="940722" cy="8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82C4932-87B5-4248-8EA7-D195A84EA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10515600" cy="11105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Digitalni plastenik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97E520A-BD6A-A221-96DE-369D48436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67" y="1992163"/>
            <a:ext cx="1569856" cy="105165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EE28A1F-52CF-3A15-10B7-5F0BBBE5D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5" y="1555811"/>
            <a:ext cx="8630250" cy="510898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CC11BFA-42F1-89FE-EAF9-66D1A64AF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76" y="3814186"/>
            <a:ext cx="2522439" cy="17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8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2AD57D-7A88-1D1A-ADD7-C0CE2117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Digitalni plastenik</a:t>
            </a:r>
          </a:p>
        </p:txBody>
      </p:sp>
      <p:pic>
        <p:nvPicPr>
          <p:cNvPr id="4" name="Digitalni plastenik">
            <a:hlinkClick r:id="" action="ppaction://media"/>
            <a:extLst>
              <a:ext uri="{FF2B5EF4-FFF2-40B4-BE49-F238E27FC236}">
                <a16:creationId xmlns:a16="http://schemas.microsoft.com/office/drawing/2014/main" id="{1342858B-294F-0423-58F1-021D075E7D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82" y="1601197"/>
            <a:ext cx="7686675" cy="4351338"/>
          </a:xfrm>
        </p:spPr>
      </p:pic>
      <p:sp>
        <p:nvSpPr>
          <p:cNvPr id="3" name="Pravokutnik 2">
            <a:hlinkClick r:id="rId5"/>
            <a:extLst>
              <a:ext uri="{FF2B5EF4-FFF2-40B4-BE49-F238E27FC236}">
                <a16:creationId xmlns:a16="http://schemas.microsoft.com/office/drawing/2014/main" id="{88A2E8C1-0C1F-F5D7-F981-7FC09B3F9F6C}"/>
              </a:ext>
            </a:extLst>
          </p:cNvPr>
          <p:cNvSpPr/>
          <p:nvPr/>
        </p:nvSpPr>
        <p:spPr>
          <a:xfrm>
            <a:off x="838200" y="6196614"/>
            <a:ext cx="8847338" cy="4172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>
                <a:hlinkClick r:id="rId5"/>
              </a:rPr>
              <a:t>https://youtu.be/ctySF-ufeXo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641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82C4932-87B5-4248-8EA7-D195A84EA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10515600" cy="11105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5200" dirty="0"/>
              <a:t>Istražite o hackathonu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B1B78B9-C6BD-1EA7-B8A9-22276FC77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62" y="1598701"/>
            <a:ext cx="5081026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9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82C4932-87B5-4248-8EA7-D195A84EA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10515600" cy="11105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Pitanja?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D6ABAB6-AF60-8587-2850-F5A286E00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3" y="1592937"/>
            <a:ext cx="11232573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744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141</Words>
  <Application>Microsoft Office PowerPoint</Application>
  <PresentationFormat>Široki zaslon</PresentationFormat>
  <Paragraphs>22</Paragraphs>
  <Slides>10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sustava Office</vt:lpstr>
      <vt:lpstr>Abeceda hackathona</vt:lpstr>
      <vt:lpstr>Hackathon</vt:lpstr>
      <vt:lpstr>Teme hackathona: zdravstvo, obrazovanje i ekologija.     </vt:lpstr>
      <vt:lpstr>Stručni žiri i nagrade.      </vt:lpstr>
      <vt:lpstr>Iz kuta nastavnika     </vt:lpstr>
      <vt:lpstr>Digitalni plastenik</vt:lpstr>
      <vt:lpstr>Digitalni plastenik</vt:lpstr>
      <vt:lpstr>Istražite o hackathonu</vt:lpstr>
      <vt:lpstr>Pitanja?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Abeceda hackathona</dc:title>
  <dc:creator>Snježana Damjanović</dc:creator>
  <cp:lastModifiedBy>Snježana Damjanović</cp:lastModifiedBy>
  <cp:revision>10</cp:revision>
  <dcterms:created xsi:type="dcterms:W3CDTF">2023-03-28T18:47:22Z</dcterms:created>
  <dcterms:modified xsi:type="dcterms:W3CDTF">2023-03-30T14:03:06Z</dcterms:modified>
</cp:coreProperties>
</file>