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3" r:id="rId5"/>
  </p:sldMasterIdLst>
  <p:notesMasterIdLst>
    <p:notesMasterId r:id="rId37"/>
  </p:notesMasterIdLst>
  <p:handoutMasterIdLst>
    <p:handoutMasterId r:id="rId38"/>
  </p:handoutMasterIdLst>
  <p:sldIdLst>
    <p:sldId id="269" r:id="rId6"/>
    <p:sldId id="346" r:id="rId7"/>
    <p:sldId id="318" r:id="rId8"/>
    <p:sldId id="319" r:id="rId9"/>
    <p:sldId id="325" r:id="rId10"/>
    <p:sldId id="338" r:id="rId11"/>
    <p:sldId id="321" r:id="rId12"/>
    <p:sldId id="320" r:id="rId13"/>
    <p:sldId id="326" r:id="rId14"/>
    <p:sldId id="328" r:id="rId15"/>
    <p:sldId id="343" r:id="rId16"/>
    <p:sldId id="298" r:id="rId17"/>
    <p:sldId id="260" r:id="rId18"/>
    <p:sldId id="348" r:id="rId19"/>
    <p:sldId id="258" r:id="rId20"/>
    <p:sldId id="256" r:id="rId21"/>
    <p:sldId id="283" r:id="rId22"/>
    <p:sldId id="347" r:id="rId23"/>
    <p:sldId id="354" r:id="rId24"/>
    <p:sldId id="351" r:id="rId25"/>
    <p:sldId id="352" r:id="rId26"/>
    <p:sldId id="353" r:id="rId27"/>
    <p:sldId id="350" r:id="rId28"/>
    <p:sldId id="268" r:id="rId29"/>
    <p:sldId id="272" r:id="rId30"/>
    <p:sldId id="294" r:id="rId31"/>
    <p:sldId id="289" r:id="rId32"/>
    <p:sldId id="341" r:id="rId33"/>
    <p:sldId id="329" r:id="rId34"/>
    <p:sldId id="264" r:id="rId35"/>
    <p:sldId id="340" r:id="rId36"/>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AA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32" autoAdjust="0"/>
    <p:restoredTop sz="62483" autoAdjust="0"/>
  </p:normalViewPr>
  <p:slideViewPr>
    <p:cSldViewPr snapToGrid="0" snapToObjects="1">
      <p:cViewPr varScale="1">
        <p:scale>
          <a:sx n="56" d="100"/>
          <a:sy n="56" d="100"/>
        </p:scale>
        <p:origin x="1185" y="3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71" d="100"/>
          <a:sy n="171" d="100"/>
        </p:scale>
        <p:origin x="3696" y="1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3187BF-0D8C-F943-8E00-D0EC96CFF7B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r-Latn-RS"/>
          </a:p>
        </p:txBody>
      </p:sp>
      <p:sp>
        <p:nvSpPr>
          <p:cNvPr id="3" name="Date Placeholder 2">
            <a:extLst>
              <a:ext uri="{FF2B5EF4-FFF2-40B4-BE49-F238E27FC236}">
                <a16:creationId xmlns:a16="http://schemas.microsoft.com/office/drawing/2014/main" id="{4D9AB1AD-28B6-0B43-B34A-D093731C5D3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278EDE8-7282-A046-B61F-2068700B01C6}" type="datetimeFigureOut">
              <a:rPr lang="sr-Latn-RS" smtClean="0"/>
              <a:t>30.3.2023.</a:t>
            </a:fld>
            <a:endParaRPr lang="sr-Latn-RS"/>
          </a:p>
        </p:txBody>
      </p:sp>
      <p:sp>
        <p:nvSpPr>
          <p:cNvPr id="4" name="Footer Placeholder 3">
            <a:extLst>
              <a:ext uri="{FF2B5EF4-FFF2-40B4-BE49-F238E27FC236}">
                <a16:creationId xmlns:a16="http://schemas.microsoft.com/office/drawing/2014/main" id="{6C1DA921-BB5D-9E43-8382-465932B21F1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r-Latn-RS"/>
          </a:p>
        </p:txBody>
      </p:sp>
      <p:sp>
        <p:nvSpPr>
          <p:cNvPr id="5" name="Slide Number Placeholder 4">
            <a:extLst>
              <a:ext uri="{FF2B5EF4-FFF2-40B4-BE49-F238E27FC236}">
                <a16:creationId xmlns:a16="http://schemas.microsoft.com/office/drawing/2014/main" id="{CBE2A05C-FF85-DC4D-AE4F-79C8357932C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57B9C1B-F135-1B40-B3BB-4EBB9F941F12}" type="slidenum">
              <a:rPr lang="sr-Latn-RS" smtClean="0"/>
              <a:t>‹#›</a:t>
            </a:fld>
            <a:endParaRPr lang="sr-Latn-RS"/>
          </a:p>
        </p:txBody>
      </p:sp>
    </p:spTree>
    <p:extLst>
      <p:ext uri="{BB962C8B-B14F-4D97-AF65-F5344CB8AC3E}">
        <p14:creationId xmlns:p14="http://schemas.microsoft.com/office/powerpoint/2010/main" val="34970343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r-Latn-R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2A8558-2473-9C4D-8B71-659F33A706CB}" type="datetimeFigureOut">
              <a:rPr lang="sr-Latn-RS" smtClean="0"/>
              <a:t>30.3.2023.</a:t>
            </a:fld>
            <a:endParaRPr lang="sr-Latn-R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r-Latn-R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r-Latn-R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8C7F54-24DA-9142-B258-982118439EFA}" type="slidenum">
              <a:rPr lang="sr-Latn-RS" smtClean="0"/>
              <a:t>‹#›</a:t>
            </a:fld>
            <a:endParaRPr lang="sr-Latn-RS"/>
          </a:p>
        </p:txBody>
      </p:sp>
    </p:spTree>
    <p:extLst>
      <p:ext uri="{BB962C8B-B14F-4D97-AF65-F5344CB8AC3E}">
        <p14:creationId xmlns:p14="http://schemas.microsoft.com/office/powerpoint/2010/main" val="691000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fld id="{8B8C7F54-24DA-9142-B258-982118439EFA}" type="slidenum">
              <a:rPr lang="sr-Latn-RS" smtClean="0"/>
              <a:t>1</a:t>
            </a:fld>
            <a:endParaRPr lang="sr-Latn-RS"/>
          </a:p>
        </p:txBody>
      </p:sp>
    </p:spTree>
    <p:extLst>
      <p:ext uri="{BB962C8B-B14F-4D97-AF65-F5344CB8AC3E}">
        <p14:creationId xmlns:p14="http://schemas.microsoft.com/office/powerpoint/2010/main" val="3784001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b="1" dirty="0"/>
              <a:t>25</a:t>
            </a:r>
            <a:r>
              <a:rPr lang="hr-HR" dirty="0"/>
              <a:t> standarda zanimanja</a:t>
            </a:r>
          </a:p>
          <a:p>
            <a:endParaRPr lang="hr-HR" dirty="0"/>
          </a:p>
          <a:p>
            <a:r>
              <a:rPr lang="hr-HR" b="1" dirty="0"/>
              <a:t>12</a:t>
            </a:r>
            <a:r>
              <a:rPr lang="hr-HR" dirty="0"/>
              <a:t> standarda kvalifikacija</a:t>
            </a:r>
          </a:p>
          <a:p>
            <a:endParaRPr lang="hr-HR" dirty="0"/>
          </a:p>
          <a:p>
            <a:r>
              <a:rPr lang="hr-HR" b="1" dirty="0"/>
              <a:t>7</a:t>
            </a:r>
            <a:r>
              <a:rPr lang="hr-HR" dirty="0"/>
              <a:t> strukovnih kurikuluma</a:t>
            </a:r>
          </a:p>
        </p:txBody>
      </p:sp>
      <p:sp>
        <p:nvSpPr>
          <p:cNvPr id="4" name="Slide Number Placeholder 3"/>
          <p:cNvSpPr>
            <a:spLocks noGrp="1"/>
          </p:cNvSpPr>
          <p:nvPr>
            <p:ph type="sldNum" sz="quarter" idx="5"/>
          </p:nvPr>
        </p:nvSpPr>
        <p:spPr/>
        <p:txBody>
          <a:bodyPr/>
          <a:lstStyle/>
          <a:p>
            <a:fld id="{8B8C7F54-24DA-9142-B258-982118439EFA}" type="slidenum">
              <a:rPr lang="sr-Latn-RS" smtClean="0"/>
              <a:t>16</a:t>
            </a:fld>
            <a:endParaRPr lang="sr-Latn-RS"/>
          </a:p>
        </p:txBody>
      </p:sp>
    </p:spTree>
    <p:extLst>
      <p:ext uri="{BB962C8B-B14F-4D97-AF65-F5344CB8AC3E}">
        <p14:creationId xmlns:p14="http://schemas.microsoft.com/office/powerpoint/2010/main" val="3872890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18390C-BBD0-4153-B08D-3585DB62493C}" type="slidenum">
              <a:rPr lang="en-GB" smtClean="0"/>
              <a:t>17</a:t>
            </a:fld>
            <a:endParaRPr lang="en-GB"/>
          </a:p>
        </p:txBody>
      </p:sp>
    </p:spTree>
    <p:extLst>
      <p:ext uri="{BB962C8B-B14F-4D97-AF65-F5344CB8AC3E}">
        <p14:creationId xmlns:p14="http://schemas.microsoft.com/office/powerpoint/2010/main" val="2087226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18390C-BBD0-4153-B08D-3585DB62493C}" type="slidenum">
              <a:rPr lang="en-GB" smtClean="0"/>
              <a:t>18</a:t>
            </a:fld>
            <a:endParaRPr lang="en-GB"/>
          </a:p>
        </p:txBody>
      </p:sp>
    </p:spTree>
    <p:extLst>
      <p:ext uri="{BB962C8B-B14F-4D97-AF65-F5344CB8AC3E}">
        <p14:creationId xmlns:p14="http://schemas.microsoft.com/office/powerpoint/2010/main" val="3528534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I gdje je njihovo mjesto u strukovnom kurikulumu?</a:t>
            </a:r>
          </a:p>
          <a:p>
            <a:endParaRPr lang="hr-HR" dirty="0"/>
          </a:p>
          <a:p>
            <a:r>
              <a:rPr lang="hr-HR" dirty="0"/>
              <a:t>Morana</a:t>
            </a:r>
            <a:endParaRPr lang="en-US" dirty="0"/>
          </a:p>
        </p:txBody>
      </p:sp>
      <p:sp>
        <p:nvSpPr>
          <p:cNvPr id="4" name="Rezervirano mjesto broja slajda 3"/>
          <p:cNvSpPr>
            <a:spLocks noGrp="1"/>
          </p:cNvSpPr>
          <p:nvPr>
            <p:ph type="sldNum" sz="quarter" idx="5"/>
          </p:nvPr>
        </p:nvSpPr>
        <p:spPr/>
        <p:txBody>
          <a:bodyPr/>
          <a:lstStyle/>
          <a:p>
            <a:fld id="{8B8C7F54-24DA-9142-B258-982118439EFA}" type="slidenum">
              <a:rPr lang="sr-Latn-RS" smtClean="0"/>
              <a:t>23</a:t>
            </a:fld>
            <a:endParaRPr lang="sr-Latn-RS"/>
          </a:p>
        </p:txBody>
      </p:sp>
    </p:spTree>
    <p:extLst>
      <p:ext uri="{BB962C8B-B14F-4D97-AF65-F5344CB8AC3E}">
        <p14:creationId xmlns:p14="http://schemas.microsoft.com/office/powerpoint/2010/main" val="1814211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77ae687167_0_4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 name="Google Shape;611;g77ae687167_0_4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g96a1177a11_2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3" name="Google Shape;743;g96a1177a11_2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8B8C7F54-24DA-9142-B258-982118439EFA}" type="slidenum">
              <a:rPr lang="sr-Latn-RS" smtClean="0"/>
              <a:t>29</a:t>
            </a:fld>
            <a:endParaRPr lang="sr-Latn-RS"/>
          </a:p>
        </p:txBody>
      </p:sp>
    </p:spTree>
    <p:extLst>
      <p:ext uri="{BB962C8B-B14F-4D97-AF65-F5344CB8AC3E}">
        <p14:creationId xmlns:p14="http://schemas.microsoft.com/office/powerpoint/2010/main" val="1019838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fld id="{8B8C7F54-24DA-9142-B258-982118439EFA}" type="slidenum">
              <a:rPr lang="sr-Latn-RS" smtClean="0"/>
              <a:t>4</a:t>
            </a:fld>
            <a:endParaRPr lang="sr-Latn-RS"/>
          </a:p>
        </p:txBody>
      </p:sp>
    </p:spTree>
    <p:extLst>
      <p:ext uri="{BB962C8B-B14F-4D97-AF65-F5344CB8AC3E}">
        <p14:creationId xmlns:p14="http://schemas.microsoft.com/office/powerpoint/2010/main" val="3515722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800" dirty="0">
                <a:effectLst/>
                <a:latin typeface="Calibri" panose="020F0502020204030204" pitchFamily="34" charset="0"/>
                <a:ea typeface="Calibri" panose="020F0502020204030204" pitchFamily="34" charset="0"/>
                <a:cs typeface="Calibri" panose="020F0502020204030204" pitchFamily="34" charset="0"/>
              </a:rPr>
              <a:t>Zbog olakšavanja razumijevanja, ovom metodologijom predlaže se pet glavnih faza, odnosno koraka kojima se dolazi do sektorskih i strukovnih kurikuluma te kurikuluma ustanova za strukovno obrazovanje. Svaka od faza temelji se na podatcima, ključnim dokumentima te rezultatima prethodnih faza (tablica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hr-HR"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r-HR" sz="1800" b="1" dirty="0">
                <a:effectLst/>
                <a:latin typeface="Calibri" panose="020F0502020204030204" pitchFamily="34" charset="0"/>
                <a:ea typeface="Calibri" panose="020F0502020204030204" pitchFamily="34" charset="0"/>
                <a:cs typeface="Calibri" panose="020F0502020204030204" pitchFamily="34" charset="0"/>
              </a:rPr>
              <a:t>3 SZ (Sektor Zdravstvo: Primalja/primaljski asistent, dentalni tehničar/dentalna tehničarka, fizioterapeutski tehničar(/fizioterapeutska tehničarka) su u fazi FORMALNE PROVJERE PRI MROSP-u</a:t>
            </a:r>
          </a:p>
          <a:p>
            <a:pPr marL="0" marR="0" lvl="0" indent="0" algn="l" defTabSz="914400" rtl="0" eaLnBrk="1" fontAlgn="auto" latinLnBrk="0" hangingPunct="1">
              <a:lnSpc>
                <a:spcPct val="100000"/>
              </a:lnSpc>
              <a:spcBef>
                <a:spcPts val="0"/>
              </a:spcBef>
              <a:spcAft>
                <a:spcPts val="0"/>
              </a:spcAft>
              <a:buClrTx/>
              <a:buSzTx/>
              <a:buFontTx/>
              <a:buNone/>
              <a:tabLst/>
              <a:defRPr/>
            </a:pPr>
            <a:r>
              <a:rPr lang="hr-HR" sz="1800" b="1" dirty="0">
                <a:effectLst/>
                <a:latin typeface="Calibri" panose="020F0502020204030204" pitchFamily="34" charset="0"/>
                <a:ea typeface="Calibri" panose="020F0502020204030204" pitchFamily="34" charset="0"/>
                <a:cs typeface="Calibri" panose="020F0502020204030204" pitchFamily="34" charset="0"/>
              </a:rPr>
              <a:t>2 SZ su ODBIJENA (pomoćni kuhar i slastičar, tehničar za urbano šumarstvo</a:t>
            </a:r>
            <a:r>
              <a:rPr lang="hr-HR" sz="1800" dirty="0">
                <a:effectLst/>
                <a:latin typeface="Calibri" panose="020F0502020204030204" pitchFamily="34" charset="0"/>
                <a:ea typeface="Calibri" panose="020F0502020204030204" pitchFamily="34" charset="0"/>
                <a:cs typeface="Calibri" panose="020F0502020204030204" pitchFamily="34" charset="0"/>
              </a:rPr>
              <a:t>)</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hr-HR" dirty="0"/>
          </a:p>
        </p:txBody>
      </p:sp>
      <p:sp>
        <p:nvSpPr>
          <p:cNvPr id="4" name="Slide Number Placeholder 3"/>
          <p:cNvSpPr>
            <a:spLocks noGrp="1"/>
          </p:cNvSpPr>
          <p:nvPr>
            <p:ph type="sldNum" sz="quarter" idx="5"/>
          </p:nvPr>
        </p:nvSpPr>
        <p:spPr/>
        <p:txBody>
          <a:bodyPr/>
          <a:lstStyle/>
          <a:p>
            <a:fld id="{8B8C7F54-24DA-9142-B258-982118439EFA}" type="slidenum">
              <a:rPr lang="sr-Latn-RS" smtClean="0"/>
              <a:t>5</a:t>
            </a:fld>
            <a:endParaRPr lang="sr-Latn-RS"/>
          </a:p>
        </p:txBody>
      </p:sp>
    </p:spTree>
    <p:extLst>
      <p:ext uri="{BB962C8B-B14F-4D97-AF65-F5344CB8AC3E}">
        <p14:creationId xmlns:p14="http://schemas.microsoft.com/office/powerpoint/2010/main" val="3958041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600"/>
              </a:spcAft>
            </a:pPr>
            <a:r>
              <a:rPr lang="hr-HR" sz="1800" dirty="0" err="1">
                <a:effectLst/>
                <a:latin typeface="Calibri" panose="020F0502020204030204" pitchFamily="34" charset="0"/>
                <a:ea typeface="Calibri" panose="020F0502020204030204" pitchFamily="34" charset="0"/>
                <a:cs typeface="Calibri" panose="020F0502020204030204" pitchFamily="34" charset="0"/>
              </a:rPr>
              <a:t>Kurikulumski</a:t>
            </a:r>
            <a:r>
              <a:rPr lang="hr-HR" sz="1800" dirty="0">
                <a:effectLst/>
                <a:latin typeface="Calibri" panose="020F0502020204030204" pitchFamily="34" charset="0"/>
                <a:ea typeface="Calibri" panose="020F0502020204030204" pitchFamily="34" charset="0"/>
                <a:cs typeface="Calibri" panose="020F0502020204030204" pitchFamily="34" charset="0"/>
              </a:rPr>
              <a:t> pristup učenju i poučavanju koji se temelji na ishodima učenja naglašava da je već u fazi planiranja kurikuluma važno dobro odrediti ishode učenja koji su njegov integralni dio. S ishodima učenja trebaju biti povezane aktivnosti učenja i poučavanja i metode vrednovanja. </a:t>
            </a:r>
          </a:p>
          <a:p>
            <a:pPr algn="just">
              <a:lnSpc>
                <a:spcPct val="115000"/>
              </a:lnSpc>
              <a:spcAft>
                <a:spcPts val="600"/>
              </a:spcAft>
            </a:pP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hr-HR" sz="1800" dirty="0">
                <a:effectLst/>
                <a:latin typeface="Calibri" panose="020F0502020204030204" pitchFamily="34" charset="0"/>
                <a:ea typeface="Calibri" panose="020F0502020204030204" pitchFamily="34" charset="0"/>
                <a:cs typeface="Calibri" panose="020F0502020204030204" pitchFamily="34" charset="0"/>
              </a:rPr>
              <a:t>Za ovaj postupak povezivanja uvedena je sintagma </a:t>
            </a:r>
            <a:r>
              <a:rPr lang="hr-HR" sz="1800" i="1" dirty="0">
                <a:effectLst/>
                <a:latin typeface="Calibri" panose="020F0502020204030204" pitchFamily="34" charset="0"/>
                <a:ea typeface="Calibri" panose="020F0502020204030204" pitchFamily="34" charset="0"/>
                <a:cs typeface="Calibri" panose="020F0502020204030204" pitchFamily="34" charset="0"/>
              </a:rPr>
              <a:t>konstruktivno poravnanje</a:t>
            </a:r>
            <a:r>
              <a:rPr lang="hr-HR" sz="1800" dirty="0">
                <a:effectLst/>
                <a:latin typeface="Calibri" panose="020F0502020204030204" pitchFamily="34" charset="0"/>
                <a:ea typeface="Calibri" panose="020F0502020204030204" pitchFamily="34" charset="0"/>
                <a:cs typeface="Calibri" panose="020F0502020204030204" pitchFamily="34" charset="0"/>
              </a:rPr>
              <a:t>. Pri tome se riječ konstruktivno povezuje s konstruktivističkom paradigmom (nastava usmjerena na učenika, aktivno učenje, nastavnik facilitator i drugo), a riječ poravnanje na činjenicu da nastavni sadržaji i aktivnosti trebaju biti usklađeni s ishodima učenja te da ishodi učenja mogu biti provjerljivi po završetku obrazovnog razdoblja (slika 9.). </a:t>
            </a:r>
          </a:p>
          <a:p>
            <a:pPr algn="just">
              <a:lnSpc>
                <a:spcPct val="115000"/>
              </a:lnSpc>
              <a:spcAft>
                <a:spcPts val="600"/>
              </a:spcAft>
            </a:pPr>
            <a:endParaRPr lang="hr-HR"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15000"/>
              </a:lnSpc>
              <a:spcBef>
                <a:spcPts val="0"/>
              </a:spcBef>
              <a:spcAft>
                <a:spcPts val="600"/>
              </a:spcAft>
              <a:buClrTx/>
              <a:buSzTx/>
              <a:buFontTx/>
              <a:buNone/>
              <a:tabLst/>
              <a:defRPr/>
            </a:pPr>
            <a:r>
              <a:rPr lang="hr-HR" sz="18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Kurikulum je dinamičan i promjenjiv dokument koji se mijenja u skladu s potrebama pojedinca, potrebama društva i svijeta rada te relevantnim rezultatima istraživanja.</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hr-HR" dirty="0"/>
          </a:p>
        </p:txBody>
      </p:sp>
      <p:sp>
        <p:nvSpPr>
          <p:cNvPr id="4" name="Slide Number Placeholder 3"/>
          <p:cNvSpPr>
            <a:spLocks noGrp="1"/>
          </p:cNvSpPr>
          <p:nvPr>
            <p:ph type="sldNum" sz="quarter" idx="5"/>
          </p:nvPr>
        </p:nvSpPr>
        <p:spPr/>
        <p:txBody>
          <a:bodyPr/>
          <a:lstStyle/>
          <a:p>
            <a:fld id="{8B8C7F54-24DA-9142-B258-982118439EFA}" type="slidenum">
              <a:rPr lang="sr-Latn-RS" smtClean="0"/>
              <a:t>6</a:t>
            </a:fld>
            <a:endParaRPr lang="sr-Latn-RS"/>
          </a:p>
        </p:txBody>
      </p:sp>
    </p:spTree>
    <p:extLst>
      <p:ext uri="{BB962C8B-B14F-4D97-AF65-F5344CB8AC3E}">
        <p14:creationId xmlns:p14="http://schemas.microsoft.com/office/powerpoint/2010/main" val="751196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600"/>
              </a:spcAft>
            </a:pPr>
            <a:r>
              <a:rPr lang="hr-HR" sz="1200" dirty="0">
                <a:effectLst/>
                <a:latin typeface="Calibri" panose="020F0502020204030204" pitchFamily="34" charset="0"/>
                <a:ea typeface="Calibri" panose="020F0502020204030204" pitchFamily="34" charset="0"/>
                <a:cs typeface="Calibri" panose="020F0502020204030204" pitchFamily="34" charset="0"/>
              </a:rPr>
              <a:t>Vertikalna i horizontalna prohodnost strukovnog obrazovanja prati individualni razvoj učenika te mu osigurava optimalni prijelaz kroz obrazovnu vertikalu. Radi osobnog i profesionalnog razvoja omogućen je horizontalni prijelaz iz jedne kvalifikacije u drugu.</a:t>
            </a:r>
          </a:p>
          <a:p>
            <a:pPr algn="just">
              <a:lnSpc>
                <a:spcPct val="115000"/>
              </a:lnSpc>
              <a:spcAft>
                <a:spcPts val="600"/>
              </a:spcAft>
            </a:pPr>
            <a:endParaRPr lang="hr-H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hr-HR" sz="1200" b="1" dirty="0">
                <a:effectLst/>
                <a:latin typeface="Calibri" panose="020F0502020204030204" pitchFamily="34" charset="0"/>
                <a:ea typeface="Calibri" panose="020F0502020204030204" pitchFamily="34" charset="0"/>
                <a:cs typeface="Calibri" panose="020F0502020204030204" pitchFamily="34" charset="0"/>
              </a:rPr>
              <a:t>Horizontalna prohodnost</a:t>
            </a:r>
            <a:r>
              <a:rPr lang="hr-HR" sz="12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r>
              <a:rPr lang="hr-HR" sz="1200" dirty="0">
                <a:effectLst/>
                <a:latin typeface="Calibri" panose="020F0502020204030204" pitchFamily="34" charset="0"/>
                <a:ea typeface="Calibri" panose="020F0502020204030204" pitchFamily="34" charset="0"/>
                <a:cs typeface="Calibri" panose="020F0502020204030204" pitchFamily="34" charset="0"/>
              </a:rPr>
              <a:t>omogućuje učenicima da tijekom obrazovanja promijene profil i razinu kvalifikacije i uvjetovana je polaganjem razlikovnih ispita i/ili priznavanjem prethodno stečenih ishoda učenja. Ovisno o razlikama u ishodima učenja između željene kvalifikacije i kvalifikacije za koju se učenik obrazuje utvrđuju se ishodi učenja koje učenik treba ostvariti u zadanom razdoblju. </a:t>
            </a:r>
            <a:endParaRPr lang="hr-H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hr-HR" sz="1200" dirty="0">
                <a:effectLst/>
                <a:latin typeface="Calibri" panose="020F0502020204030204" pitchFamily="34" charset="0"/>
                <a:ea typeface="Calibri" panose="020F0502020204030204" pitchFamily="34" charset="0"/>
                <a:cs typeface="Calibri" panose="020F0502020204030204" pitchFamily="34" charset="0"/>
              </a:rPr>
              <a:t>O potrebi, načinu i tijeku dokazivanja ostvarenih ishoda učenja propisanih standardom kvalifikacije odlučuje ustanova za strukovno obrazovanje u kojoj učenik želi nastaviti svoje obrazovanje. Za učenike kojima se odobri promjena profila i razine kvalifikacije potrebno je osigurati podršku za uspješno polaganje razlikovnih ispita.</a:t>
            </a:r>
          </a:p>
          <a:p>
            <a:pPr algn="just">
              <a:lnSpc>
                <a:spcPct val="115000"/>
              </a:lnSpc>
              <a:spcAft>
                <a:spcPts val="600"/>
              </a:spcAft>
            </a:pPr>
            <a:endParaRPr lang="hr-H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hr-HR" sz="1200" b="1" dirty="0">
                <a:effectLst/>
                <a:latin typeface="Calibri" panose="020F0502020204030204" pitchFamily="34" charset="0"/>
                <a:ea typeface="Calibri" panose="020F0502020204030204" pitchFamily="34" charset="0"/>
                <a:cs typeface="Calibri" panose="020F0502020204030204" pitchFamily="34" charset="0"/>
              </a:rPr>
              <a:t>Vertikalna prohodnost</a:t>
            </a:r>
            <a:r>
              <a:rPr lang="hr-HR" sz="1200" dirty="0">
                <a:effectLst/>
                <a:latin typeface="Calibri" panose="020F0502020204030204" pitchFamily="34" charset="0"/>
                <a:ea typeface="Calibri" panose="020F0502020204030204" pitchFamily="34" charset="0"/>
                <a:cs typeface="Calibri" panose="020F0502020204030204" pitchFamily="34" charset="0"/>
              </a:rPr>
              <a:t> omogućuje učenicima da tijekom obrazovanja napreduju na višu razinu kvalifikacije. Učenik koji je stekao nižu razinu kvalifikaciju može nastaviti obrazovanje za stjecanje kvalifikacije više razine u statusu redovitog učenika. Promjena razine strukovne kvalifikacije uvjetovana je provjerom/dokazom stečenih kompetencija, a o potrebi, načinu i tijeku dokazivanja ostvarenih razlikovnih ishoda učenja, kojima se dokazuje potrebna razina stečenih kompetencija, odlučuje ustanova za strukovno obrazovanje u kojoj učenik želi nastaviti svoje obrazovanje. </a:t>
            </a:r>
            <a:endParaRPr lang="hr-H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hr-HR" sz="1200" dirty="0">
                <a:effectLst/>
                <a:latin typeface="Calibri" panose="020F0502020204030204" pitchFamily="34" charset="0"/>
                <a:ea typeface="Calibri" panose="020F0502020204030204" pitchFamily="34" charset="0"/>
                <a:cs typeface="Calibri" panose="020F0502020204030204" pitchFamily="34" charset="0"/>
              </a:rPr>
              <a:t>Učenici imaju mogućnost izabrati one izborne module u izbornom dijelu sektorskoga kurikuluma koji su značajni za nastavak obrazovanja (vertikalna prohodnost) ili se mogu usmjeriti za dodatno stjecanje kompetencija za uspješan ulazak u svijet rada izborom specifičnih modula (strukovni moduli, učenje u svijetu rada u stvarnome radnom okruženju). </a:t>
            </a:r>
            <a:endParaRPr lang="hr-HR"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hr-HR" b="1" dirty="0"/>
          </a:p>
          <a:p>
            <a:r>
              <a:rPr lang="hr-HR" b="1" dirty="0"/>
              <a:t>UČENJE TEMELJENO NA RADU</a:t>
            </a:r>
          </a:p>
          <a:p>
            <a:endParaRPr lang="hr-HR" dirty="0"/>
          </a:p>
        </p:txBody>
      </p:sp>
      <p:sp>
        <p:nvSpPr>
          <p:cNvPr id="4" name="Slide Number Placeholder 3"/>
          <p:cNvSpPr>
            <a:spLocks noGrp="1"/>
          </p:cNvSpPr>
          <p:nvPr>
            <p:ph type="sldNum" sz="quarter" idx="5"/>
          </p:nvPr>
        </p:nvSpPr>
        <p:spPr/>
        <p:txBody>
          <a:bodyPr/>
          <a:lstStyle/>
          <a:p>
            <a:fld id="{8B8C7F54-24DA-9142-B258-982118439EFA}" type="slidenum">
              <a:rPr lang="sr-Latn-RS" smtClean="0"/>
              <a:t>9</a:t>
            </a:fld>
            <a:endParaRPr lang="sr-Latn-RS"/>
          </a:p>
        </p:txBody>
      </p:sp>
    </p:spTree>
    <p:extLst>
      <p:ext uri="{BB962C8B-B14F-4D97-AF65-F5344CB8AC3E}">
        <p14:creationId xmlns:p14="http://schemas.microsoft.com/office/powerpoint/2010/main" val="3996291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dirty="0"/>
              <a:t>IZBORNI MODULI: </a:t>
            </a:r>
            <a:r>
              <a:rPr lang="hr-HR" sz="1200" kern="1200" dirty="0">
                <a:solidFill>
                  <a:schemeClr val="tx1"/>
                </a:solidFill>
                <a:effectLst/>
                <a:latin typeface="+mn-lt"/>
                <a:ea typeface="+mn-ea"/>
                <a:cs typeface="+mn-cs"/>
              </a:rPr>
              <a:t>Oni obuhvaćaju skupove ishoda učenja grupirane u module kojima se dodatno usmjerava stjecanje specifičnih strukovnih kompetencija odabrane kvalifikacije i odgovor su na zahtjeve svijeta rada i osobnih potreba učenika.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hr-HR" sz="1200" kern="1200" dirty="0">
              <a:solidFill>
                <a:schemeClr val="tx1"/>
              </a:solidFill>
              <a:effectLst/>
              <a:latin typeface="+mn-lt"/>
              <a:ea typeface="+mn-ea"/>
              <a:cs typeface="+mn-cs"/>
            </a:endParaRPr>
          </a:p>
          <a:p>
            <a:r>
              <a:rPr lang="hr-HR" sz="1200" b="1" kern="1200" dirty="0">
                <a:solidFill>
                  <a:schemeClr val="tx1"/>
                </a:solidFill>
                <a:effectLst/>
                <a:latin typeface="+mn-lt"/>
                <a:ea typeface="+mn-ea"/>
                <a:cs typeface="+mn-cs"/>
              </a:rPr>
              <a:t>Obvezni moduli definirani su strukovnim kurikulumom i istovrsni su svim školama u kojima se stječe određena kvalifikacija. </a:t>
            </a:r>
          </a:p>
          <a:p>
            <a:endParaRPr lang="hr-HR" sz="1200" kern="1200" dirty="0">
              <a:solidFill>
                <a:schemeClr val="tx1"/>
              </a:solidFill>
              <a:effectLst/>
              <a:latin typeface="+mn-lt"/>
              <a:ea typeface="+mn-ea"/>
              <a:cs typeface="+mn-cs"/>
            </a:endParaRPr>
          </a:p>
          <a:p>
            <a:r>
              <a:rPr lang="hr-HR" sz="1200" kern="1200" dirty="0">
                <a:solidFill>
                  <a:schemeClr val="tx1"/>
                </a:solidFill>
                <a:effectLst/>
                <a:latin typeface="+mn-lt"/>
                <a:ea typeface="+mn-ea"/>
                <a:cs typeface="+mn-cs"/>
              </a:rPr>
              <a:t>Izborni moduli bit će preporučeni strukovnim kurikulumom, a ustanova za strukovno obrazovanje može samostalno odabirati i/ili samostalno razviti izborne module na temelju skupova ishoda učenja upisanih u Registar HKO-a, a u obujmu propisanim </a:t>
            </a:r>
            <a:r>
              <a:rPr lang="hr-HR" sz="1200" i="1" kern="1200" dirty="0">
                <a:solidFill>
                  <a:schemeClr val="tx1"/>
                </a:solidFill>
                <a:effectLst/>
                <a:latin typeface="+mn-lt"/>
                <a:ea typeface="+mn-ea"/>
                <a:cs typeface="+mn-cs"/>
              </a:rPr>
              <a:t>Nacionalnim kurikulumom za strukovno obrazovanje</a:t>
            </a:r>
            <a:r>
              <a:rPr lang="hr-HR" sz="1200" kern="1200" dirty="0">
                <a:solidFill>
                  <a:schemeClr val="tx1"/>
                </a:solidFill>
                <a:effectLst/>
                <a:latin typeface="+mn-lt"/>
                <a:ea typeface="+mn-ea"/>
                <a:cs typeface="+mn-cs"/>
              </a:rPr>
              <a:t> (2018.) te pripadajućim sektorskim i strukovnim kurikulumom. To znači da će sektorskim kurikulumom biti ponuđen veći broj izbornih modula od minimalnog obujma određenog relevantnim dokumentima. Iz kurikuluma ustanova za strukovno obrazovanje bit će vidljivo koje je škola izborne module odabrala ili samostalno izradila. </a:t>
            </a:r>
          </a:p>
        </p:txBody>
      </p:sp>
      <p:sp>
        <p:nvSpPr>
          <p:cNvPr id="4" name="Slide Number Placeholder 3"/>
          <p:cNvSpPr>
            <a:spLocks noGrp="1"/>
          </p:cNvSpPr>
          <p:nvPr>
            <p:ph type="sldNum" sz="quarter" idx="5"/>
          </p:nvPr>
        </p:nvSpPr>
        <p:spPr/>
        <p:txBody>
          <a:bodyPr/>
          <a:lstStyle/>
          <a:p>
            <a:fld id="{9118390C-BBD0-4153-B08D-3585DB62493C}" type="slidenum">
              <a:rPr lang="en-GB" smtClean="0"/>
              <a:t>11</a:t>
            </a:fld>
            <a:endParaRPr lang="en-GB"/>
          </a:p>
        </p:txBody>
      </p:sp>
    </p:spTree>
    <p:extLst>
      <p:ext uri="{BB962C8B-B14F-4D97-AF65-F5344CB8AC3E}">
        <p14:creationId xmlns:p14="http://schemas.microsoft.com/office/powerpoint/2010/main" val="3160430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Prema </a:t>
            </a:r>
            <a:r>
              <a:rPr lang="hr-HR" i="1" dirty="0"/>
              <a:t>Zakonu o strukovnom obrazovanju</a:t>
            </a:r>
            <a:r>
              <a:rPr lang="hr-HR" dirty="0"/>
              <a:t>, strukovni kurikulum treba sadržavati:</a:t>
            </a:r>
          </a:p>
          <a:p>
            <a:endParaRPr lang="hr-HR" dirty="0"/>
          </a:p>
          <a:p>
            <a:pPr marL="0" marR="0" lvl="0" indent="0" algn="l" defTabSz="914400" rtl="0" eaLnBrk="1" fontAlgn="auto" latinLnBrk="0" hangingPunct="1">
              <a:lnSpc>
                <a:spcPct val="100000"/>
              </a:lnSpc>
              <a:spcBef>
                <a:spcPts val="0"/>
              </a:spcBef>
              <a:spcAft>
                <a:spcPts val="0"/>
              </a:spcAft>
              <a:buClrTx/>
              <a:buSzTx/>
              <a:buFontTx/>
              <a:buNone/>
              <a:tabLst/>
              <a:defRPr/>
            </a:pPr>
            <a:r>
              <a:rPr lang="hr-HR" dirty="0"/>
              <a:t>Propisuje stjecanje najmanje 70 % kreditnih bodova </a:t>
            </a:r>
            <a:r>
              <a:rPr lang="hr-HR" b="1" dirty="0"/>
              <a:t>obveznih</a:t>
            </a:r>
            <a:r>
              <a:rPr lang="hr-HR" dirty="0"/>
              <a:t> skupova ishoda i najviše 30 % kreditnih bodova </a:t>
            </a:r>
            <a:r>
              <a:rPr lang="hr-HR" b="1" dirty="0"/>
              <a:t>izbornih</a:t>
            </a:r>
            <a:r>
              <a:rPr lang="hr-HR" dirty="0"/>
              <a:t> skupova ishoda učenja od ukupnoga obujma strukovnog dijela kvalifikacije (minimalni obujam kvalifikacije propisan pripadajućim standardom) </a:t>
            </a:r>
            <a:r>
              <a:rPr lang="hr-HR" sz="1200" kern="1200" dirty="0">
                <a:solidFill>
                  <a:schemeClr val="tx1"/>
                </a:solidFill>
                <a:effectLst/>
                <a:latin typeface="+mn-lt"/>
                <a:ea typeface="+mn-ea"/>
                <a:cs typeface="+mn-cs"/>
              </a:rPr>
              <a:t>čime se stvara fleksibilan okvir za kombiniranje skupova ishoda učenja u skladu s potrebama lokalnog (i globalnog) svijeta rada. </a:t>
            </a:r>
            <a:endParaRPr lang="hr-H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hr-HR" dirty="0"/>
          </a:p>
          <a:p>
            <a:endParaRPr lang="hr-HR" dirty="0"/>
          </a:p>
        </p:txBody>
      </p:sp>
      <p:sp>
        <p:nvSpPr>
          <p:cNvPr id="4" name="Rezervirano mjesto broja slajda 3"/>
          <p:cNvSpPr>
            <a:spLocks noGrp="1"/>
          </p:cNvSpPr>
          <p:nvPr>
            <p:ph type="sldNum" sz="quarter" idx="5"/>
          </p:nvPr>
        </p:nvSpPr>
        <p:spPr/>
        <p:txBody>
          <a:bodyPr/>
          <a:lstStyle/>
          <a:p>
            <a:fld id="{8B8C7F54-24DA-9142-B258-982118439EFA}" type="slidenum">
              <a:rPr lang="sr-Latn-RS" smtClean="0"/>
              <a:t>12</a:t>
            </a:fld>
            <a:endParaRPr lang="sr-Latn-RS"/>
          </a:p>
        </p:txBody>
      </p:sp>
    </p:spTree>
    <p:extLst>
      <p:ext uri="{BB962C8B-B14F-4D97-AF65-F5344CB8AC3E}">
        <p14:creationId xmlns:p14="http://schemas.microsoft.com/office/powerpoint/2010/main" val="2191564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b="1" dirty="0"/>
              <a:t>Modul</a:t>
            </a:r>
            <a:r>
              <a:rPr lang="hr-HR" dirty="0"/>
              <a:t> je logična i smislena cjelina koja povezuje skupove ishoda učenja na temelju kojih se stječu kompetencije za samostalan i siguran rad u jednom definiranom dijelu koji se odnosi na specifično zanimanje, odnosno kvalifikaciju, uključujući i povezane radne procese.</a:t>
            </a:r>
          </a:p>
          <a:p>
            <a:pPr marL="0" marR="0" lvl="0" indent="0" algn="l" defTabSz="914400" rtl="0" eaLnBrk="1" fontAlgn="auto" latinLnBrk="0" hangingPunct="1">
              <a:lnSpc>
                <a:spcPct val="100000"/>
              </a:lnSpc>
              <a:spcBef>
                <a:spcPts val="0"/>
              </a:spcBef>
              <a:spcAft>
                <a:spcPts val="0"/>
              </a:spcAft>
              <a:buClrTx/>
              <a:buSzTx/>
              <a:buFontTx/>
              <a:buNone/>
              <a:tabLst/>
              <a:defRPr/>
            </a:pPr>
            <a:r>
              <a:rPr lang="hr-HR" sz="1800" dirty="0">
                <a:effectLst/>
                <a:latin typeface="Calibri" panose="020F0502020204030204" pitchFamily="34" charset="0"/>
                <a:ea typeface="Calibri" panose="020F0502020204030204" pitchFamily="34" charset="0"/>
                <a:cs typeface="Calibri" panose="020F0502020204030204" pitchFamily="34" charset="0"/>
              </a:rPr>
              <a:t>Razlika između nastavnih predmeta i modula uočljiva je prvenstveno u izvedbi kurikuluma.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hr-HR"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r-HR" sz="1800" dirty="0">
                <a:effectLst/>
                <a:latin typeface="Calibri" panose="020F0502020204030204" pitchFamily="34" charset="0"/>
                <a:ea typeface="Calibri" panose="020F0502020204030204" pitchFamily="34" charset="0"/>
                <a:cs typeface="Calibri" panose="020F0502020204030204" pitchFamily="34" charset="0"/>
              </a:rPr>
              <a:t>Modul povezuje oblike učenja koje se temelji na radu, učioničko i </a:t>
            </a:r>
            <a:r>
              <a:rPr lang="hr-HR" sz="1800" dirty="0" err="1">
                <a:effectLst/>
                <a:latin typeface="Calibri" panose="020F0502020204030204" pitchFamily="34" charset="0"/>
                <a:ea typeface="Calibri" panose="020F0502020204030204" pitchFamily="34" charset="0"/>
                <a:cs typeface="Calibri" panose="020F0502020204030204" pitchFamily="34" charset="0"/>
              </a:rPr>
              <a:t>izvanučioničko</a:t>
            </a:r>
            <a:r>
              <a:rPr lang="hr-HR" sz="1800" dirty="0">
                <a:effectLst/>
                <a:latin typeface="Calibri" panose="020F0502020204030204" pitchFamily="34" charset="0"/>
                <a:ea typeface="Calibri" panose="020F0502020204030204" pitchFamily="34" charset="0"/>
                <a:cs typeface="Calibri" panose="020F0502020204030204" pitchFamily="34" charset="0"/>
              </a:rPr>
              <a:t> učenje i poučavanje u smislenu te međusobno povezanu i zaokruženu cjelinu, uz povećanje učinkovitosti organizacije rada (odgojno-obrazovnog procesa) i smislenije učenje.</a:t>
            </a:r>
            <a:endParaRPr lang="hr-H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hr-H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hr-HR" dirty="0"/>
          </a:p>
          <a:p>
            <a:endParaRPr lang="hr-HR" dirty="0"/>
          </a:p>
        </p:txBody>
      </p:sp>
      <p:sp>
        <p:nvSpPr>
          <p:cNvPr id="4" name="Slide Number Placeholder 3"/>
          <p:cNvSpPr>
            <a:spLocks noGrp="1"/>
          </p:cNvSpPr>
          <p:nvPr>
            <p:ph type="sldNum" sz="quarter" idx="10"/>
          </p:nvPr>
        </p:nvSpPr>
        <p:spPr/>
        <p:txBody>
          <a:bodyPr/>
          <a:lstStyle/>
          <a:p>
            <a:fld id="{8B8C7F54-24DA-9142-B258-982118439EFA}" type="slidenum">
              <a:rPr lang="sr-Latn-RS" smtClean="0"/>
              <a:t>13</a:t>
            </a:fld>
            <a:endParaRPr lang="sr-Latn-RS"/>
          </a:p>
        </p:txBody>
      </p:sp>
    </p:spTree>
    <p:extLst>
      <p:ext uri="{BB962C8B-B14F-4D97-AF65-F5344CB8AC3E}">
        <p14:creationId xmlns:p14="http://schemas.microsoft.com/office/powerpoint/2010/main" val="3592376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5"/>
          </p:nvPr>
        </p:nvSpPr>
        <p:spPr/>
        <p:txBody>
          <a:bodyPr/>
          <a:lstStyle/>
          <a:p>
            <a:fld id="{8B8C7F54-24DA-9142-B258-982118439EFA}" type="slidenum">
              <a:rPr lang="sr-Latn-RS" smtClean="0"/>
              <a:t>15</a:t>
            </a:fld>
            <a:endParaRPr lang="sr-Latn-RS"/>
          </a:p>
        </p:txBody>
      </p:sp>
    </p:spTree>
    <p:extLst>
      <p:ext uri="{BB962C8B-B14F-4D97-AF65-F5344CB8AC3E}">
        <p14:creationId xmlns:p14="http://schemas.microsoft.com/office/powerpoint/2010/main" val="1943082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slovni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797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ica">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9668D8D0-A9D5-0B48-8D6E-2B7788AF7FDF}"/>
              </a:ext>
            </a:extLst>
          </p:cNvPr>
          <p:cNvSpPr>
            <a:spLocks noGrp="1"/>
          </p:cNvSpPr>
          <p:nvPr>
            <p:ph type="dt" sz="half" idx="10"/>
          </p:nvPr>
        </p:nvSpPr>
        <p:spPr/>
        <p:txBody>
          <a:bodyPr/>
          <a:lstStyle/>
          <a:p>
            <a:fld id="{844B3EFE-25B7-494C-95DF-9495153D3955}" type="datetimeFigureOut">
              <a:rPr lang="sr-Latn-RS" smtClean="0"/>
              <a:t>30.3.2023.</a:t>
            </a:fld>
            <a:endParaRPr lang="sr-Latn-RS"/>
          </a:p>
        </p:txBody>
      </p:sp>
      <p:sp>
        <p:nvSpPr>
          <p:cNvPr id="6" name="Footer Placeholder 5">
            <a:extLst>
              <a:ext uri="{FF2B5EF4-FFF2-40B4-BE49-F238E27FC236}">
                <a16:creationId xmlns:a16="http://schemas.microsoft.com/office/drawing/2014/main" id="{76A183FA-3B54-1844-968E-3C4EDEAC251C}"/>
              </a:ext>
            </a:extLst>
          </p:cNvPr>
          <p:cNvSpPr>
            <a:spLocks noGrp="1"/>
          </p:cNvSpPr>
          <p:nvPr>
            <p:ph type="ftr" sz="quarter" idx="11"/>
          </p:nvPr>
        </p:nvSpPr>
        <p:spPr/>
        <p:txBody>
          <a:bodyPr/>
          <a:lstStyle/>
          <a:p>
            <a:r>
              <a:rPr lang="sr-Latn-RS" dirty="0" err="1"/>
              <a:t>Footer</a:t>
            </a:r>
            <a:endParaRPr lang="sr-Latn-RS" dirty="0"/>
          </a:p>
        </p:txBody>
      </p:sp>
      <p:sp>
        <p:nvSpPr>
          <p:cNvPr id="7" name="Slide Number Placeholder 6">
            <a:extLst>
              <a:ext uri="{FF2B5EF4-FFF2-40B4-BE49-F238E27FC236}">
                <a16:creationId xmlns:a16="http://schemas.microsoft.com/office/drawing/2014/main" id="{73FD7BD7-3E44-0241-8DEC-6BB7529B147C}"/>
              </a:ext>
            </a:extLst>
          </p:cNvPr>
          <p:cNvSpPr>
            <a:spLocks noGrp="1"/>
          </p:cNvSpPr>
          <p:nvPr>
            <p:ph type="sldNum" sz="quarter" idx="12"/>
          </p:nvPr>
        </p:nvSpPr>
        <p:spPr/>
        <p:txBody>
          <a:bodyPr/>
          <a:lstStyle/>
          <a:p>
            <a:fld id="{E6403E99-D727-294D-8870-4D7069BE3688}" type="slidenum">
              <a:rPr lang="sr-Latn-RS" smtClean="0"/>
              <a:t>‹#›</a:t>
            </a:fld>
            <a:endParaRPr lang="sr-Latn-RS"/>
          </a:p>
        </p:txBody>
      </p:sp>
      <p:sp>
        <p:nvSpPr>
          <p:cNvPr id="9" name="Table Placeholder 2">
            <a:extLst>
              <a:ext uri="{FF2B5EF4-FFF2-40B4-BE49-F238E27FC236}">
                <a16:creationId xmlns:a16="http://schemas.microsoft.com/office/drawing/2014/main" id="{87DB8B16-A3CE-9E43-8720-0892D809A957}"/>
              </a:ext>
            </a:extLst>
          </p:cNvPr>
          <p:cNvSpPr>
            <a:spLocks noGrp="1"/>
          </p:cNvSpPr>
          <p:nvPr>
            <p:ph type="tbl" sz="quarter" idx="14" hasCustomPrompt="1"/>
          </p:nvPr>
        </p:nvSpPr>
        <p:spPr>
          <a:xfrm>
            <a:off x="838200" y="971449"/>
            <a:ext cx="10515600" cy="4640400"/>
          </a:xfrm>
        </p:spPr>
        <p:txBody>
          <a:bodyPr/>
          <a:lstStyle>
            <a:lvl1pPr algn="ctr">
              <a:defRPr/>
            </a:lvl1pPr>
          </a:lstStyle>
          <a:p>
            <a:r>
              <a:rPr lang="sr-Latn-RS" dirty="0"/>
              <a:t>Tablica</a:t>
            </a:r>
          </a:p>
        </p:txBody>
      </p:sp>
      <p:sp>
        <p:nvSpPr>
          <p:cNvPr id="8" name="Text Placeholder 2">
            <a:extLst>
              <a:ext uri="{FF2B5EF4-FFF2-40B4-BE49-F238E27FC236}">
                <a16:creationId xmlns:a16="http://schemas.microsoft.com/office/drawing/2014/main" id="{E97C701C-E8FF-B14C-AB24-9773892F3E79}"/>
              </a:ext>
            </a:extLst>
          </p:cNvPr>
          <p:cNvSpPr>
            <a:spLocks noGrp="1"/>
          </p:cNvSpPr>
          <p:nvPr>
            <p:ph type="body" sz="quarter" idx="15" hasCustomPrompt="1"/>
          </p:nvPr>
        </p:nvSpPr>
        <p:spPr>
          <a:xfrm>
            <a:off x="838200" y="5746748"/>
            <a:ext cx="7315200" cy="293567"/>
          </a:xfrm>
        </p:spPr>
        <p:txBody>
          <a:bodyPr>
            <a:noAutofit/>
          </a:bodyPr>
          <a:lstStyle>
            <a:lvl1pPr algn="l">
              <a:lnSpc>
                <a:spcPts val="2000"/>
              </a:lnSpc>
              <a:defRPr sz="1600"/>
            </a:lvl1pPr>
          </a:lstStyle>
          <a:p>
            <a:pPr algn="l"/>
            <a:r>
              <a:rPr lang="sr-Latn-RS" sz="1600" dirty="0"/>
              <a:t>Potpis tablice</a:t>
            </a:r>
            <a:endParaRPr lang="sr-Latn-RS" sz="2800" dirty="0"/>
          </a:p>
        </p:txBody>
      </p:sp>
    </p:spTree>
    <p:extLst>
      <p:ext uri="{BB962C8B-B14F-4D97-AF65-F5344CB8AC3E}">
        <p14:creationId xmlns:p14="http://schemas.microsoft.com/office/powerpoint/2010/main" val="726556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fikon + opi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9668D8D0-A9D5-0B48-8D6E-2B7788AF7FDF}"/>
              </a:ext>
            </a:extLst>
          </p:cNvPr>
          <p:cNvSpPr>
            <a:spLocks noGrp="1"/>
          </p:cNvSpPr>
          <p:nvPr>
            <p:ph type="dt" sz="half" idx="10"/>
          </p:nvPr>
        </p:nvSpPr>
        <p:spPr/>
        <p:txBody>
          <a:bodyPr/>
          <a:lstStyle>
            <a:lvl1pPr>
              <a:defRPr>
                <a:solidFill>
                  <a:schemeClr val="tx2"/>
                </a:solidFill>
              </a:defRPr>
            </a:lvl1pPr>
          </a:lstStyle>
          <a:p>
            <a:fld id="{844B3EFE-25B7-494C-95DF-9495153D3955}" type="datetimeFigureOut">
              <a:rPr lang="sr-Latn-RS" smtClean="0"/>
              <a:pPr/>
              <a:t>30.3.2023.</a:t>
            </a:fld>
            <a:endParaRPr lang="sr-Latn-RS"/>
          </a:p>
        </p:txBody>
      </p:sp>
      <p:sp>
        <p:nvSpPr>
          <p:cNvPr id="6" name="Footer Placeholder 5">
            <a:extLst>
              <a:ext uri="{FF2B5EF4-FFF2-40B4-BE49-F238E27FC236}">
                <a16:creationId xmlns:a16="http://schemas.microsoft.com/office/drawing/2014/main" id="{76A183FA-3B54-1844-968E-3C4EDEAC251C}"/>
              </a:ext>
            </a:extLst>
          </p:cNvPr>
          <p:cNvSpPr>
            <a:spLocks noGrp="1"/>
          </p:cNvSpPr>
          <p:nvPr>
            <p:ph type="ftr" sz="quarter" idx="11"/>
          </p:nvPr>
        </p:nvSpPr>
        <p:spPr/>
        <p:txBody>
          <a:bodyPr/>
          <a:lstStyle>
            <a:lvl1pPr>
              <a:defRPr>
                <a:solidFill>
                  <a:schemeClr val="tx2"/>
                </a:solidFill>
              </a:defRPr>
            </a:lvl1pPr>
          </a:lstStyle>
          <a:p>
            <a:r>
              <a:rPr lang="sr-Latn-RS"/>
              <a:t>Footer</a:t>
            </a:r>
            <a:endParaRPr lang="sr-Latn-RS" dirty="0"/>
          </a:p>
        </p:txBody>
      </p:sp>
      <p:sp>
        <p:nvSpPr>
          <p:cNvPr id="7" name="Slide Number Placeholder 6">
            <a:extLst>
              <a:ext uri="{FF2B5EF4-FFF2-40B4-BE49-F238E27FC236}">
                <a16:creationId xmlns:a16="http://schemas.microsoft.com/office/drawing/2014/main" id="{73FD7BD7-3E44-0241-8DEC-6BB7529B147C}"/>
              </a:ext>
            </a:extLst>
          </p:cNvPr>
          <p:cNvSpPr>
            <a:spLocks noGrp="1"/>
          </p:cNvSpPr>
          <p:nvPr>
            <p:ph type="sldNum" sz="quarter" idx="12"/>
          </p:nvPr>
        </p:nvSpPr>
        <p:spPr/>
        <p:txBody>
          <a:bodyPr/>
          <a:lstStyle/>
          <a:p>
            <a:fld id="{E6403E99-D727-294D-8870-4D7069BE3688}" type="slidenum">
              <a:rPr lang="sr-Latn-RS" smtClean="0"/>
              <a:t>‹#›</a:t>
            </a:fld>
            <a:endParaRPr lang="sr-Latn-RS"/>
          </a:p>
        </p:txBody>
      </p:sp>
      <p:sp>
        <p:nvSpPr>
          <p:cNvPr id="10" name="Chart Placeholder 8">
            <a:extLst>
              <a:ext uri="{FF2B5EF4-FFF2-40B4-BE49-F238E27FC236}">
                <a16:creationId xmlns:a16="http://schemas.microsoft.com/office/drawing/2014/main" id="{16F73232-48A7-334D-A25C-EF46F1CC9064}"/>
              </a:ext>
            </a:extLst>
          </p:cNvPr>
          <p:cNvSpPr>
            <a:spLocks noGrp="1"/>
          </p:cNvSpPr>
          <p:nvPr>
            <p:ph type="chart" sz="quarter" idx="13" hasCustomPrompt="1"/>
          </p:nvPr>
        </p:nvSpPr>
        <p:spPr>
          <a:xfrm>
            <a:off x="838200" y="959399"/>
            <a:ext cx="6546802" cy="4642757"/>
          </a:xfrm>
        </p:spPr>
        <p:txBody>
          <a:bodyPr/>
          <a:lstStyle>
            <a:lvl1pPr algn="ctr">
              <a:defRPr>
                <a:solidFill>
                  <a:schemeClr val="tx2"/>
                </a:solidFill>
              </a:defRPr>
            </a:lvl1pPr>
          </a:lstStyle>
          <a:p>
            <a:r>
              <a:rPr lang="sr-Latn-RS" dirty="0"/>
              <a:t>Grafikon</a:t>
            </a:r>
          </a:p>
        </p:txBody>
      </p:sp>
      <p:sp>
        <p:nvSpPr>
          <p:cNvPr id="11" name="Text Placeholder 11">
            <a:extLst>
              <a:ext uri="{FF2B5EF4-FFF2-40B4-BE49-F238E27FC236}">
                <a16:creationId xmlns:a16="http://schemas.microsoft.com/office/drawing/2014/main" id="{BB8CCB8D-2E46-9A4E-874F-5E25E8C4DA75}"/>
              </a:ext>
            </a:extLst>
          </p:cNvPr>
          <p:cNvSpPr>
            <a:spLocks noGrp="1"/>
          </p:cNvSpPr>
          <p:nvPr>
            <p:ph type="body" sz="quarter" idx="14" hasCustomPrompt="1"/>
          </p:nvPr>
        </p:nvSpPr>
        <p:spPr>
          <a:xfrm>
            <a:off x="8610600" y="966228"/>
            <a:ext cx="2743200" cy="4640400"/>
          </a:xfrm>
        </p:spPr>
        <p:txBody>
          <a:bodyPr>
            <a:noAutofit/>
          </a:bodyPr>
          <a:lstStyle>
            <a:lvl1pPr>
              <a:lnSpc>
                <a:spcPts val="2800"/>
              </a:lnSpc>
              <a:defRPr sz="2400"/>
            </a:lvl1pPr>
          </a:lstStyle>
          <a:p>
            <a:pPr lvl="0"/>
            <a:r>
              <a:rPr lang="sr-Latn-RS" dirty="0"/>
              <a:t>Legenda</a:t>
            </a:r>
          </a:p>
        </p:txBody>
      </p:sp>
      <p:sp>
        <p:nvSpPr>
          <p:cNvPr id="8" name="Text Placeholder 2">
            <a:extLst>
              <a:ext uri="{FF2B5EF4-FFF2-40B4-BE49-F238E27FC236}">
                <a16:creationId xmlns:a16="http://schemas.microsoft.com/office/drawing/2014/main" id="{F8399373-0CF8-BB44-8D7D-C1167773156F}"/>
              </a:ext>
            </a:extLst>
          </p:cNvPr>
          <p:cNvSpPr>
            <a:spLocks noGrp="1"/>
          </p:cNvSpPr>
          <p:nvPr>
            <p:ph type="body" sz="quarter" idx="15" hasCustomPrompt="1"/>
          </p:nvPr>
        </p:nvSpPr>
        <p:spPr>
          <a:xfrm>
            <a:off x="838200" y="5746748"/>
            <a:ext cx="6546802" cy="293567"/>
          </a:xfrm>
        </p:spPr>
        <p:txBody>
          <a:bodyPr>
            <a:noAutofit/>
          </a:bodyPr>
          <a:lstStyle>
            <a:lvl1pPr algn="l">
              <a:lnSpc>
                <a:spcPts val="2000"/>
              </a:lnSpc>
              <a:defRPr sz="1600">
                <a:solidFill>
                  <a:schemeClr val="tx2"/>
                </a:solidFill>
              </a:defRPr>
            </a:lvl1pPr>
          </a:lstStyle>
          <a:p>
            <a:pPr algn="l"/>
            <a:r>
              <a:rPr lang="sr-Latn-RS" sz="1600" dirty="0"/>
              <a:t>Potpis grafikona</a:t>
            </a:r>
            <a:endParaRPr lang="sr-Latn-RS" sz="2800" dirty="0"/>
          </a:p>
        </p:txBody>
      </p:sp>
    </p:spTree>
    <p:extLst>
      <p:ext uri="{BB962C8B-B14F-4D97-AF65-F5344CB8AC3E}">
        <p14:creationId xmlns:p14="http://schemas.microsoft.com/office/powerpoint/2010/main" val="226496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Završni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B204B-83DF-A449-A2AD-93C98292970A}"/>
              </a:ext>
            </a:extLst>
          </p:cNvPr>
          <p:cNvSpPr>
            <a:spLocks noGrp="1"/>
          </p:cNvSpPr>
          <p:nvPr>
            <p:ph type="title" hasCustomPrompt="1"/>
          </p:nvPr>
        </p:nvSpPr>
        <p:spPr>
          <a:xfrm>
            <a:off x="838200" y="1982806"/>
            <a:ext cx="10515600" cy="2309158"/>
          </a:xfrm>
        </p:spPr>
        <p:txBody>
          <a:bodyPr/>
          <a:lstStyle>
            <a:lvl1pPr algn="ctr">
              <a:lnSpc>
                <a:spcPts val="4000"/>
              </a:lnSpc>
              <a:defRPr sz="3600"/>
            </a:lvl1pPr>
          </a:lstStyle>
          <a:p>
            <a:r>
              <a:rPr lang="hr-HR" dirty="0"/>
              <a:t>Hvala na pažnji</a:t>
            </a:r>
            <a:endParaRPr lang="sr-Latn-RS" dirty="0"/>
          </a:p>
        </p:txBody>
      </p:sp>
    </p:spTree>
    <p:extLst>
      <p:ext uri="{BB962C8B-B14F-4D97-AF65-F5344CB8AC3E}">
        <p14:creationId xmlns:p14="http://schemas.microsoft.com/office/powerpoint/2010/main" val="3914321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redi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909C8F8-1C86-964A-92E6-DFD0F5BE0CCA}"/>
              </a:ext>
            </a:extLst>
          </p:cNvPr>
          <p:cNvSpPr txBox="1"/>
          <p:nvPr userDrawn="1"/>
        </p:nvSpPr>
        <p:spPr>
          <a:xfrm>
            <a:off x="838200" y="1687118"/>
            <a:ext cx="10515600" cy="2400657"/>
          </a:xfrm>
          <a:prstGeom prst="rect">
            <a:avLst/>
          </a:prstGeom>
          <a:noFill/>
        </p:spPr>
        <p:txBody>
          <a:bodyPr wrap="square" rtlCol="0">
            <a:spAutoFit/>
          </a:bodyPr>
          <a:lstStyle/>
          <a:p>
            <a:pPr algn="ctr">
              <a:lnSpc>
                <a:spcPts val="2000"/>
              </a:lnSpc>
              <a:spcBef>
                <a:spcPts val="600"/>
              </a:spcBef>
              <a:spcAft>
                <a:spcPts val="600"/>
              </a:spcAft>
            </a:pPr>
            <a:r>
              <a:rPr lang="sr-Latn-RS" sz="2000" b="1" dirty="0">
                <a:solidFill>
                  <a:schemeClr val="bg1"/>
                </a:solidFill>
                <a:latin typeface="Verdana" panose="020B0604030504040204" pitchFamily="34" charset="0"/>
                <a:ea typeface="Verdana" panose="020B0604030504040204" pitchFamily="34" charset="0"/>
                <a:cs typeface="Verdana" panose="020B0604030504040204" pitchFamily="34" charset="0"/>
              </a:rPr>
              <a:t>Agencija za strukovno obrazovanje i </a:t>
            </a:r>
          </a:p>
          <a:p>
            <a:pPr algn="ctr">
              <a:lnSpc>
                <a:spcPts val="2000"/>
              </a:lnSpc>
              <a:spcBef>
                <a:spcPts val="600"/>
              </a:spcBef>
              <a:spcAft>
                <a:spcPts val="600"/>
              </a:spcAft>
            </a:pPr>
            <a:r>
              <a:rPr lang="sr-Latn-RS" sz="2000" b="1" dirty="0">
                <a:solidFill>
                  <a:schemeClr val="bg1"/>
                </a:solidFill>
                <a:latin typeface="Verdana" panose="020B0604030504040204" pitchFamily="34" charset="0"/>
                <a:ea typeface="Verdana" panose="020B0604030504040204" pitchFamily="34" charset="0"/>
                <a:cs typeface="Verdana" panose="020B0604030504040204" pitchFamily="34" charset="0"/>
              </a:rPr>
              <a:t>obrazovanje odraslih</a:t>
            </a:r>
          </a:p>
          <a:p>
            <a:pPr algn="ctr">
              <a:lnSpc>
                <a:spcPts val="2000"/>
              </a:lnSpc>
              <a:spcBef>
                <a:spcPts val="600"/>
              </a:spcBef>
              <a:spcAft>
                <a:spcPts val="600"/>
              </a:spcAft>
            </a:pPr>
            <a:endParaRPr lang="sr-Latn-RS"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lnSpc>
                <a:spcPts val="2000"/>
              </a:lnSpc>
              <a:spcBef>
                <a:spcPts val="600"/>
              </a:spcBef>
              <a:spcAft>
                <a:spcPts val="600"/>
              </a:spcAft>
            </a:pPr>
            <a:r>
              <a:rPr lang="sr-Latn-RS"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Garićgradska</a:t>
            </a:r>
            <a:r>
              <a:rPr lang="sr-Latn-RS" sz="2000" baseline="0" dirty="0">
                <a:solidFill>
                  <a:schemeClr val="bg1"/>
                </a:solidFill>
                <a:latin typeface="Verdana" panose="020B0604030504040204" pitchFamily="34" charset="0"/>
                <a:ea typeface="Verdana" panose="020B0604030504040204" pitchFamily="34" charset="0"/>
                <a:cs typeface="Verdana" panose="020B0604030504040204" pitchFamily="34" charset="0"/>
              </a:rPr>
              <a:t> ulica 18</a:t>
            </a:r>
          </a:p>
          <a:p>
            <a:pPr algn="ctr">
              <a:lnSpc>
                <a:spcPts val="2000"/>
              </a:lnSpc>
              <a:spcBef>
                <a:spcPts val="600"/>
              </a:spcBef>
              <a:spcAft>
                <a:spcPts val="600"/>
              </a:spcAft>
            </a:pPr>
            <a:r>
              <a:rPr lang="sr-Latn-RS" sz="2000" baseline="0" dirty="0">
                <a:solidFill>
                  <a:schemeClr val="bg1"/>
                </a:solidFill>
                <a:latin typeface="Verdana" panose="020B0604030504040204" pitchFamily="34" charset="0"/>
                <a:ea typeface="Verdana" panose="020B0604030504040204" pitchFamily="34" charset="0"/>
                <a:cs typeface="Verdana" panose="020B0604030504040204" pitchFamily="34" charset="0"/>
              </a:rPr>
              <a:t>10000 Zagreb</a:t>
            </a:r>
          </a:p>
          <a:p>
            <a:pPr algn="ctr">
              <a:lnSpc>
                <a:spcPts val="2000"/>
              </a:lnSpc>
              <a:spcBef>
                <a:spcPts val="600"/>
              </a:spcBef>
              <a:spcAft>
                <a:spcPts val="600"/>
              </a:spcAft>
            </a:pPr>
            <a:r>
              <a:rPr lang="sr-Latn-RS" sz="2000" baseline="0" dirty="0">
                <a:solidFill>
                  <a:schemeClr val="bg1"/>
                </a:solidFill>
                <a:latin typeface="Verdana" panose="020B0604030504040204" pitchFamily="34" charset="0"/>
                <a:ea typeface="Verdana" panose="020B0604030504040204" pitchFamily="34" charset="0"/>
                <a:cs typeface="Verdana" panose="020B0604030504040204" pitchFamily="34" charset="0"/>
              </a:rPr>
              <a:t>www.asoo.hr</a:t>
            </a:r>
            <a:endParaRPr lang="sr-Latn-RS"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Pravokutnik 4"/>
          <p:cNvSpPr/>
          <p:nvPr userDrawn="1"/>
        </p:nvSpPr>
        <p:spPr>
          <a:xfrm>
            <a:off x="0" y="5730950"/>
            <a:ext cx="12192000" cy="1127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 name="Pravokutnik 6">
            <a:extLst>
              <a:ext uri="{FF2B5EF4-FFF2-40B4-BE49-F238E27FC236}">
                <a16:creationId xmlns:a16="http://schemas.microsoft.com/office/drawing/2014/main" id="{96796D78-85DF-45C1-A086-96E21812BAF5}"/>
              </a:ext>
            </a:extLst>
          </p:cNvPr>
          <p:cNvSpPr/>
          <p:nvPr userDrawn="1"/>
        </p:nvSpPr>
        <p:spPr>
          <a:xfrm>
            <a:off x="0" y="5747658"/>
            <a:ext cx="12192000" cy="1110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9" name="Slika 8">
            <a:extLst>
              <a:ext uri="{FF2B5EF4-FFF2-40B4-BE49-F238E27FC236}">
                <a16:creationId xmlns:a16="http://schemas.microsoft.com/office/drawing/2014/main" id="{35B1B41F-15E0-401B-B014-4EC512491BD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845" t="17308" r="4561" b="15384"/>
          <a:stretch/>
        </p:blipFill>
        <p:spPr>
          <a:xfrm>
            <a:off x="504551" y="5966771"/>
            <a:ext cx="2294792" cy="672116"/>
          </a:xfrm>
          <a:prstGeom prst="rect">
            <a:avLst/>
          </a:prstGeom>
        </p:spPr>
      </p:pic>
      <p:pic>
        <p:nvPicPr>
          <p:cNvPr id="11" name="Slika 10">
            <a:extLst>
              <a:ext uri="{FF2B5EF4-FFF2-40B4-BE49-F238E27FC236}">
                <a16:creationId xmlns:a16="http://schemas.microsoft.com/office/drawing/2014/main" id="{7CC587E5-89B3-4CE0-9A0B-502FA6F13878}"/>
              </a:ext>
            </a:extLst>
          </p:cNvPr>
          <p:cNvPicPr>
            <a:picLocks noChangeAspect="1"/>
          </p:cNvPicPr>
          <p:nvPr userDrawn="1"/>
        </p:nvPicPr>
        <p:blipFill>
          <a:blip r:embed="rId4"/>
          <a:stretch>
            <a:fillRect/>
          </a:stretch>
        </p:blipFill>
        <p:spPr>
          <a:xfrm>
            <a:off x="5482644" y="5793331"/>
            <a:ext cx="1018214" cy="1018995"/>
          </a:xfrm>
          <a:prstGeom prst="rect">
            <a:avLst/>
          </a:prstGeom>
        </p:spPr>
      </p:pic>
      <p:pic>
        <p:nvPicPr>
          <p:cNvPr id="12" name="Slika 11" descr="Slika na kojoj se prikazuje tekst, krema za lice, posjetnica, posuđe&#10;&#10;Opis je automatski generiran">
            <a:extLst>
              <a:ext uri="{FF2B5EF4-FFF2-40B4-BE49-F238E27FC236}">
                <a16:creationId xmlns:a16="http://schemas.microsoft.com/office/drawing/2014/main" id="{799A91D6-72B9-4C38-9951-9EAFD29ACC2C}"/>
              </a:ext>
            </a:extLst>
          </p:cNvPr>
          <p:cNvPicPr>
            <a:picLocks noChangeAspect="1"/>
          </p:cNvPicPr>
          <p:nvPr userDrawn="1"/>
        </p:nvPicPr>
        <p:blipFill>
          <a:blip r:embed="rId5"/>
          <a:stretch>
            <a:fillRect/>
          </a:stretch>
        </p:blipFill>
        <p:spPr>
          <a:xfrm>
            <a:off x="9020355" y="5747658"/>
            <a:ext cx="3003413" cy="1110343"/>
          </a:xfrm>
          <a:prstGeom prst="rect">
            <a:avLst/>
          </a:prstGeom>
        </p:spPr>
      </p:pic>
    </p:spTree>
    <p:extLst>
      <p:ext uri="{BB962C8B-B14F-4D97-AF65-F5344CB8AC3E}">
        <p14:creationId xmlns:p14="http://schemas.microsoft.com/office/powerpoint/2010/main" val="424559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pic>
        <p:nvPicPr>
          <p:cNvPr id="3" name="Picture 2" descr="A picture containing chart&#10;&#10;Description automatically generated">
            <a:extLst>
              <a:ext uri="{FF2B5EF4-FFF2-40B4-BE49-F238E27FC236}">
                <a16:creationId xmlns:a16="http://schemas.microsoft.com/office/drawing/2014/main" id="{D3ED4425-9159-40AD-8B4E-9366D92E72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 Placeholder 3">
            <a:extLst>
              <a:ext uri="{FF2B5EF4-FFF2-40B4-BE49-F238E27FC236}">
                <a16:creationId xmlns:a16="http://schemas.microsoft.com/office/drawing/2014/main" id="{81C4DBCF-0A9B-48A8-A896-06631C0EAE45}"/>
              </a:ext>
            </a:extLst>
          </p:cNvPr>
          <p:cNvSpPr>
            <a:spLocks noGrp="1"/>
          </p:cNvSpPr>
          <p:nvPr>
            <p:ph type="body" sz="quarter" idx="10" hasCustomPrompt="1"/>
          </p:nvPr>
        </p:nvSpPr>
        <p:spPr>
          <a:xfrm>
            <a:off x="432514" y="1371210"/>
            <a:ext cx="10253662" cy="623921"/>
          </a:xfrm>
          <a:prstGeom prst="rect">
            <a:avLst/>
          </a:prstGeom>
        </p:spPr>
        <p:txBody>
          <a:bodyPr/>
          <a:lstStyle>
            <a:lvl1pPr>
              <a:buNone/>
              <a:defRPr sz="3200" b="1">
                <a:solidFill>
                  <a:schemeClr val="bg2">
                    <a:lumMod val="25000"/>
                  </a:schemeClr>
                </a:solidFill>
                <a:latin typeface="Verdana" panose="020B0604030504040204" pitchFamily="34" charset="0"/>
                <a:ea typeface="Verdana" panose="020B060403050404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35124087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CB14971-E1DD-4BF4-ADB5-C49F12D028DA}"/>
              </a:ext>
            </a:extLst>
          </p:cNvPr>
          <p:cNvSpPr>
            <a:spLocks noGrp="1"/>
          </p:cNvSpPr>
          <p:nvPr>
            <p:ph type="ctrTitle"/>
          </p:nvPr>
        </p:nvSpPr>
        <p:spPr>
          <a:xfrm>
            <a:off x="1524000" y="1122363"/>
            <a:ext cx="9144000" cy="2387600"/>
          </a:xfrm>
        </p:spPr>
        <p:txBody>
          <a:bodyPr anchor="b"/>
          <a:lstStyle>
            <a:lvl1pPr algn="ctr">
              <a:defRPr sz="6000"/>
            </a:lvl1pPr>
          </a:lstStyle>
          <a:p>
            <a:r>
              <a:rPr lang="hr-HR"/>
              <a:t>Kliknite da biste uredili stil naslova matrice</a:t>
            </a:r>
          </a:p>
        </p:txBody>
      </p:sp>
      <p:sp>
        <p:nvSpPr>
          <p:cNvPr id="3" name="Podnaslov 2">
            <a:extLst>
              <a:ext uri="{FF2B5EF4-FFF2-40B4-BE49-F238E27FC236}">
                <a16:creationId xmlns:a16="http://schemas.microsoft.com/office/drawing/2014/main" id="{12FBFFC0-51B6-4C30-8947-8C08285999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p>
        </p:txBody>
      </p:sp>
      <p:sp>
        <p:nvSpPr>
          <p:cNvPr id="4" name="Rezervirano mjesto datuma 3">
            <a:extLst>
              <a:ext uri="{FF2B5EF4-FFF2-40B4-BE49-F238E27FC236}">
                <a16:creationId xmlns:a16="http://schemas.microsoft.com/office/drawing/2014/main" id="{F233EFFE-0DB4-4FE8-A7C2-54EC50E1013B}"/>
              </a:ext>
            </a:extLst>
          </p:cNvPr>
          <p:cNvSpPr>
            <a:spLocks noGrp="1"/>
          </p:cNvSpPr>
          <p:nvPr>
            <p:ph type="dt" sz="half" idx="10"/>
          </p:nvPr>
        </p:nvSpPr>
        <p:spPr/>
        <p:txBody>
          <a:bodyPr/>
          <a:lstStyle/>
          <a:p>
            <a:fld id="{A73E2F2A-14EA-4284-8F4B-3C24B86359A5}" type="datetimeFigureOut">
              <a:rPr lang="hr-HR" smtClean="0"/>
              <a:t>30.3.2023.</a:t>
            </a:fld>
            <a:endParaRPr lang="hr-HR"/>
          </a:p>
        </p:txBody>
      </p:sp>
      <p:sp>
        <p:nvSpPr>
          <p:cNvPr id="5" name="Rezervirano mjesto podnožja 4">
            <a:extLst>
              <a:ext uri="{FF2B5EF4-FFF2-40B4-BE49-F238E27FC236}">
                <a16:creationId xmlns:a16="http://schemas.microsoft.com/office/drawing/2014/main" id="{EC7AD2D8-DA43-4BB7-8802-AF63D79636C2}"/>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95A38E71-C45F-45A1-A667-2F329328CF6A}"/>
              </a:ext>
            </a:extLst>
          </p:cNvPr>
          <p:cNvSpPr>
            <a:spLocks noGrp="1"/>
          </p:cNvSpPr>
          <p:nvPr>
            <p:ph type="sldNum" sz="quarter" idx="12"/>
          </p:nvPr>
        </p:nvSpPr>
        <p:spPr/>
        <p:txBody>
          <a:bodyPr/>
          <a:lstStyle/>
          <a:p>
            <a:fld id="{FC3CAAB2-B07A-4BF1-9D4E-F78CBA42109B}" type="slidenum">
              <a:rPr lang="hr-HR" smtClean="0"/>
              <a:t>‹#›</a:t>
            </a:fld>
            <a:endParaRPr lang="hr-HR"/>
          </a:p>
        </p:txBody>
      </p:sp>
    </p:spTree>
    <p:extLst>
      <p:ext uri="{BB962C8B-B14F-4D97-AF65-F5344CB8AC3E}">
        <p14:creationId xmlns:p14="http://schemas.microsoft.com/office/powerpoint/2010/main" val="1244291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C5EFAE9-AC5D-4B04-A4DD-09F59004426D}"/>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2D4A68FD-62B7-430A-8846-55850529C4B2}"/>
              </a:ext>
            </a:extLst>
          </p:cNvPr>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6E6E73C2-89D5-4CD1-829F-1837207AEA40}"/>
              </a:ext>
            </a:extLst>
          </p:cNvPr>
          <p:cNvSpPr>
            <a:spLocks noGrp="1"/>
          </p:cNvSpPr>
          <p:nvPr>
            <p:ph type="dt" sz="half" idx="10"/>
          </p:nvPr>
        </p:nvSpPr>
        <p:spPr/>
        <p:txBody>
          <a:bodyPr/>
          <a:lstStyle/>
          <a:p>
            <a:fld id="{A73E2F2A-14EA-4284-8F4B-3C24B86359A5}" type="datetimeFigureOut">
              <a:rPr lang="hr-HR" smtClean="0"/>
              <a:t>30.3.2023.</a:t>
            </a:fld>
            <a:endParaRPr lang="hr-HR"/>
          </a:p>
        </p:txBody>
      </p:sp>
      <p:sp>
        <p:nvSpPr>
          <p:cNvPr id="5" name="Rezervirano mjesto podnožja 4">
            <a:extLst>
              <a:ext uri="{FF2B5EF4-FFF2-40B4-BE49-F238E27FC236}">
                <a16:creationId xmlns:a16="http://schemas.microsoft.com/office/drawing/2014/main" id="{7239FF95-FA9B-4179-88DB-5247E6946D56}"/>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A46D40A9-4A24-4685-9E8C-D39176983248}"/>
              </a:ext>
            </a:extLst>
          </p:cNvPr>
          <p:cNvSpPr>
            <a:spLocks noGrp="1"/>
          </p:cNvSpPr>
          <p:nvPr>
            <p:ph type="sldNum" sz="quarter" idx="12"/>
          </p:nvPr>
        </p:nvSpPr>
        <p:spPr/>
        <p:txBody>
          <a:bodyPr/>
          <a:lstStyle/>
          <a:p>
            <a:fld id="{FC3CAAB2-B07A-4BF1-9D4E-F78CBA42109B}" type="slidenum">
              <a:rPr lang="hr-HR" smtClean="0"/>
              <a:t>‹#›</a:t>
            </a:fld>
            <a:endParaRPr lang="hr-HR"/>
          </a:p>
        </p:txBody>
      </p:sp>
    </p:spTree>
    <p:extLst>
      <p:ext uri="{BB962C8B-B14F-4D97-AF65-F5344CB8AC3E}">
        <p14:creationId xmlns:p14="http://schemas.microsoft.com/office/powerpoint/2010/main" val="26081293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7BEDC49-B1C9-443B-B2C6-561F6F963781}"/>
              </a:ext>
            </a:extLst>
          </p:cNvPr>
          <p:cNvSpPr>
            <a:spLocks noGrp="1"/>
          </p:cNvSpPr>
          <p:nvPr>
            <p:ph type="title"/>
          </p:nvPr>
        </p:nvSpPr>
        <p:spPr>
          <a:xfrm>
            <a:off x="831850" y="1709738"/>
            <a:ext cx="10515600" cy="2852737"/>
          </a:xfrm>
        </p:spPr>
        <p:txBody>
          <a:bodyPr anchor="b"/>
          <a:lstStyle>
            <a:lvl1pPr>
              <a:defRPr sz="6000"/>
            </a:lvl1pPr>
          </a:lstStyle>
          <a:p>
            <a:r>
              <a:rPr lang="hr-HR"/>
              <a:t>Kliknite da biste uredili stil naslova matrice</a:t>
            </a:r>
          </a:p>
        </p:txBody>
      </p:sp>
      <p:sp>
        <p:nvSpPr>
          <p:cNvPr id="3" name="Rezervirano mjesto teksta 2">
            <a:extLst>
              <a:ext uri="{FF2B5EF4-FFF2-40B4-BE49-F238E27FC236}">
                <a16:creationId xmlns:a16="http://schemas.microsoft.com/office/drawing/2014/main" id="{2E9EC704-B978-4836-B891-87F036EA32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Kliknite da biste uredili matrice</a:t>
            </a:r>
          </a:p>
        </p:txBody>
      </p:sp>
      <p:sp>
        <p:nvSpPr>
          <p:cNvPr id="4" name="Rezervirano mjesto datuma 3">
            <a:extLst>
              <a:ext uri="{FF2B5EF4-FFF2-40B4-BE49-F238E27FC236}">
                <a16:creationId xmlns:a16="http://schemas.microsoft.com/office/drawing/2014/main" id="{1DCEB725-E97A-40B1-830F-DD41D9D4B844}"/>
              </a:ext>
            </a:extLst>
          </p:cNvPr>
          <p:cNvSpPr>
            <a:spLocks noGrp="1"/>
          </p:cNvSpPr>
          <p:nvPr>
            <p:ph type="dt" sz="half" idx="10"/>
          </p:nvPr>
        </p:nvSpPr>
        <p:spPr/>
        <p:txBody>
          <a:bodyPr/>
          <a:lstStyle/>
          <a:p>
            <a:fld id="{A73E2F2A-14EA-4284-8F4B-3C24B86359A5}" type="datetimeFigureOut">
              <a:rPr lang="hr-HR" smtClean="0"/>
              <a:t>30.3.2023.</a:t>
            </a:fld>
            <a:endParaRPr lang="hr-HR"/>
          </a:p>
        </p:txBody>
      </p:sp>
      <p:sp>
        <p:nvSpPr>
          <p:cNvPr id="5" name="Rezervirano mjesto podnožja 4">
            <a:extLst>
              <a:ext uri="{FF2B5EF4-FFF2-40B4-BE49-F238E27FC236}">
                <a16:creationId xmlns:a16="http://schemas.microsoft.com/office/drawing/2014/main" id="{FAC35CD7-A43E-4FE4-972A-7319635FEBDD}"/>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1A7F008C-FBE5-4DD7-83EF-77B7320B94C0}"/>
              </a:ext>
            </a:extLst>
          </p:cNvPr>
          <p:cNvSpPr>
            <a:spLocks noGrp="1"/>
          </p:cNvSpPr>
          <p:nvPr>
            <p:ph type="sldNum" sz="quarter" idx="12"/>
          </p:nvPr>
        </p:nvSpPr>
        <p:spPr/>
        <p:txBody>
          <a:bodyPr/>
          <a:lstStyle/>
          <a:p>
            <a:fld id="{FC3CAAB2-B07A-4BF1-9D4E-F78CBA42109B}" type="slidenum">
              <a:rPr lang="hr-HR" smtClean="0"/>
              <a:t>‹#›</a:t>
            </a:fld>
            <a:endParaRPr lang="hr-HR"/>
          </a:p>
        </p:txBody>
      </p:sp>
    </p:spTree>
    <p:extLst>
      <p:ext uri="{BB962C8B-B14F-4D97-AF65-F5344CB8AC3E}">
        <p14:creationId xmlns:p14="http://schemas.microsoft.com/office/powerpoint/2010/main" val="1374461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D2AF43C-5D7F-48C8-A03D-7D550935B007}"/>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9D9FD4E7-31A9-4046-9BFB-86E1233A6EC4}"/>
              </a:ext>
            </a:extLst>
          </p:cNvPr>
          <p:cNvSpPr>
            <a:spLocks noGrp="1"/>
          </p:cNvSpPr>
          <p:nvPr>
            <p:ph sz="half" idx="1"/>
          </p:nvPr>
        </p:nvSpPr>
        <p:spPr>
          <a:xfrm>
            <a:off x="838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sadržaja 3">
            <a:extLst>
              <a:ext uri="{FF2B5EF4-FFF2-40B4-BE49-F238E27FC236}">
                <a16:creationId xmlns:a16="http://schemas.microsoft.com/office/drawing/2014/main" id="{EA65D55E-A785-4FA4-A1C6-E0F1AD2C6AD2}"/>
              </a:ext>
            </a:extLst>
          </p:cNvPr>
          <p:cNvSpPr>
            <a:spLocks noGrp="1"/>
          </p:cNvSpPr>
          <p:nvPr>
            <p:ph sz="half" idx="2"/>
          </p:nvPr>
        </p:nvSpPr>
        <p:spPr>
          <a:xfrm>
            <a:off x="6172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Rezervirano mjesto datuma 4">
            <a:extLst>
              <a:ext uri="{FF2B5EF4-FFF2-40B4-BE49-F238E27FC236}">
                <a16:creationId xmlns:a16="http://schemas.microsoft.com/office/drawing/2014/main" id="{5CE9AA05-9F0B-43B1-9F48-44E80F609F1F}"/>
              </a:ext>
            </a:extLst>
          </p:cNvPr>
          <p:cNvSpPr>
            <a:spLocks noGrp="1"/>
          </p:cNvSpPr>
          <p:nvPr>
            <p:ph type="dt" sz="half" idx="10"/>
          </p:nvPr>
        </p:nvSpPr>
        <p:spPr/>
        <p:txBody>
          <a:bodyPr/>
          <a:lstStyle/>
          <a:p>
            <a:fld id="{A73E2F2A-14EA-4284-8F4B-3C24B86359A5}" type="datetimeFigureOut">
              <a:rPr lang="hr-HR" smtClean="0"/>
              <a:t>30.3.2023.</a:t>
            </a:fld>
            <a:endParaRPr lang="hr-HR"/>
          </a:p>
        </p:txBody>
      </p:sp>
      <p:sp>
        <p:nvSpPr>
          <p:cNvPr id="6" name="Rezervirano mjesto podnožja 5">
            <a:extLst>
              <a:ext uri="{FF2B5EF4-FFF2-40B4-BE49-F238E27FC236}">
                <a16:creationId xmlns:a16="http://schemas.microsoft.com/office/drawing/2014/main" id="{3B12D63E-1679-4800-B8A3-BEC0267CB081}"/>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E7F9F716-44E7-477C-9899-9272BF28C65A}"/>
              </a:ext>
            </a:extLst>
          </p:cNvPr>
          <p:cNvSpPr>
            <a:spLocks noGrp="1"/>
          </p:cNvSpPr>
          <p:nvPr>
            <p:ph type="sldNum" sz="quarter" idx="12"/>
          </p:nvPr>
        </p:nvSpPr>
        <p:spPr/>
        <p:txBody>
          <a:bodyPr/>
          <a:lstStyle/>
          <a:p>
            <a:fld id="{FC3CAAB2-B07A-4BF1-9D4E-F78CBA42109B}" type="slidenum">
              <a:rPr lang="hr-HR" smtClean="0"/>
              <a:t>‹#›</a:t>
            </a:fld>
            <a:endParaRPr lang="hr-HR"/>
          </a:p>
        </p:txBody>
      </p:sp>
    </p:spTree>
    <p:extLst>
      <p:ext uri="{BB962C8B-B14F-4D97-AF65-F5344CB8AC3E}">
        <p14:creationId xmlns:p14="http://schemas.microsoft.com/office/powerpoint/2010/main" val="25387086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E3DBB50-4075-425A-A4BD-AC738D8EB133}"/>
              </a:ext>
            </a:extLst>
          </p:cNvPr>
          <p:cNvSpPr>
            <a:spLocks noGrp="1"/>
          </p:cNvSpPr>
          <p:nvPr>
            <p:ph type="title"/>
          </p:nvPr>
        </p:nvSpPr>
        <p:spPr>
          <a:xfrm>
            <a:off x="839788" y="365125"/>
            <a:ext cx="10515600" cy="1325563"/>
          </a:xfrm>
        </p:spPr>
        <p:txBody>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A031EA36-D161-4BCD-A23D-9109F6BE75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Rezervirano mjesto sadržaja 3">
            <a:extLst>
              <a:ext uri="{FF2B5EF4-FFF2-40B4-BE49-F238E27FC236}">
                <a16:creationId xmlns:a16="http://schemas.microsoft.com/office/drawing/2014/main" id="{97715AB2-14A6-4A52-ADD3-F2315D185359}"/>
              </a:ext>
            </a:extLst>
          </p:cNvPr>
          <p:cNvSpPr>
            <a:spLocks noGrp="1"/>
          </p:cNvSpPr>
          <p:nvPr>
            <p:ph sz="half" idx="2"/>
          </p:nvPr>
        </p:nvSpPr>
        <p:spPr>
          <a:xfrm>
            <a:off x="839788" y="2505075"/>
            <a:ext cx="5157787"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Rezervirano mjesto teksta 4">
            <a:extLst>
              <a:ext uri="{FF2B5EF4-FFF2-40B4-BE49-F238E27FC236}">
                <a16:creationId xmlns:a16="http://schemas.microsoft.com/office/drawing/2014/main" id="{F69B8CC4-C003-456B-BCD6-75E354E326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Rezervirano mjesto sadržaja 5">
            <a:extLst>
              <a:ext uri="{FF2B5EF4-FFF2-40B4-BE49-F238E27FC236}">
                <a16:creationId xmlns:a16="http://schemas.microsoft.com/office/drawing/2014/main" id="{4FCFADF1-6200-4C39-BE58-FE42670045CE}"/>
              </a:ext>
            </a:extLst>
          </p:cNvPr>
          <p:cNvSpPr>
            <a:spLocks noGrp="1"/>
          </p:cNvSpPr>
          <p:nvPr>
            <p:ph sz="quarter" idx="4"/>
          </p:nvPr>
        </p:nvSpPr>
        <p:spPr>
          <a:xfrm>
            <a:off x="6172200" y="2505075"/>
            <a:ext cx="5183188"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7" name="Rezervirano mjesto datuma 6">
            <a:extLst>
              <a:ext uri="{FF2B5EF4-FFF2-40B4-BE49-F238E27FC236}">
                <a16:creationId xmlns:a16="http://schemas.microsoft.com/office/drawing/2014/main" id="{62752F54-5277-40E1-99B8-DB5D73022454}"/>
              </a:ext>
            </a:extLst>
          </p:cNvPr>
          <p:cNvSpPr>
            <a:spLocks noGrp="1"/>
          </p:cNvSpPr>
          <p:nvPr>
            <p:ph type="dt" sz="half" idx="10"/>
          </p:nvPr>
        </p:nvSpPr>
        <p:spPr/>
        <p:txBody>
          <a:bodyPr/>
          <a:lstStyle/>
          <a:p>
            <a:fld id="{A73E2F2A-14EA-4284-8F4B-3C24B86359A5}" type="datetimeFigureOut">
              <a:rPr lang="hr-HR" smtClean="0"/>
              <a:t>30.3.2023.</a:t>
            </a:fld>
            <a:endParaRPr lang="hr-HR"/>
          </a:p>
        </p:txBody>
      </p:sp>
      <p:sp>
        <p:nvSpPr>
          <p:cNvPr id="8" name="Rezervirano mjesto podnožja 7">
            <a:extLst>
              <a:ext uri="{FF2B5EF4-FFF2-40B4-BE49-F238E27FC236}">
                <a16:creationId xmlns:a16="http://schemas.microsoft.com/office/drawing/2014/main" id="{4A298974-FC09-4D10-A666-C465122461BB}"/>
              </a:ext>
            </a:extLst>
          </p:cNvPr>
          <p:cNvSpPr>
            <a:spLocks noGrp="1"/>
          </p:cNvSpPr>
          <p:nvPr>
            <p:ph type="ftr" sz="quarter" idx="11"/>
          </p:nvPr>
        </p:nvSpPr>
        <p:spPr/>
        <p:txBody>
          <a:bodyPr/>
          <a:lstStyle/>
          <a:p>
            <a:endParaRPr lang="hr-HR"/>
          </a:p>
        </p:txBody>
      </p:sp>
      <p:sp>
        <p:nvSpPr>
          <p:cNvPr id="9" name="Rezervirano mjesto broja slajda 8">
            <a:extLst>
              <a:ext uri="{FF2B5EF4-FFF2-40B4-BE49-F238E27FC236}">
                <a16:creationId xmlns:a16="http://schemas.microsoft.com/office/drawing/2014/main" id="{07C1F4B5-4596-4307-9386-A5A02265A17B}"/>
              </a:ext>
            </a:extLst>
          </p:cNvPr>
          <p:cNvSpPr>
            <a:spLocks noGrp="1"/>
          </p:cNvSpPr>
          <p:nvPr>
            <p:ph type="sldNum" sz="quarter" idx="12"/>
          </p:nvPr>
        </p:nvSpPr>
        <p:spPr/>
        <p:txBody>
          <a:bodyPr/>
          <a:lstStyle/>
          <a:p>
            <a:fld id="{FC3CAAB2-B07A-4BF1-9D4E-F78CBA42109B}" type="slidenum">
              <a:rPr lang="hr-HR" smtClean="0"/>
              <a:t>‹#›</a:t>
            </a:fld>
            <a:endParaRPr lang="hr-HR"/>
          </a:p>
        </p:txBody>
      </p:sp>
    </p:spTree>
    <p:extLst>
      <p:ext uri="{BB962C8B-B14F-4D97-AF65-F5344CB8AC3E}">
        <p14:creationId xmlns:p14="http://schemas.microsoft.com/office/powerpoint/2010/main" val="3259519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Naslovni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E3EDAEC-3E0C-BD4B-869D-8FA53FEAE627}"/>
              </a:ext>
            </a:extLst>
          </p:cNvPr>
          <p:cNvSpPr>
            <a:spLocks noGrp="1"/>
          </p:cNvSpPr>
          <p:nvPr>
            <p:ph type="body" sz="quarter" idx="10" hasCustomPrompt="1"/>
          </p:nvPr>
        </p:nvSpPr>
        <p:spPr>
          <a:xfrm>
            <a:off x="1371888" y="4664954"/>
            <a:ext cx="4305704" cy="457604"/>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hr-HR" dirty="0">
                <a:solidFill>
                  <a:schemeClr val="bg1"/>
                </a:solidFill>
              </a:rPr>
              <a:t>Mjesto i datum</a:t>
            </a:r>
            <a:endParaRPr lang="en-US" dirty="0">
              <a:solidFill>
                <a:schemeClr val="bg1"/>
              </a:solidFill>
            </a:endParaRPr>
          </a:p>
        </p:txBody>
      </p:sp>
      <p:sp>
        <p:nvSpPr>
          <p:cNvPr id="12" name="Text Placeholder 10">
            <a:extLst>
              <a:ext uri="{FF2B5EF4-FFF2-40B4-BE49-F238E27FC236}">
                <a16:creationId xmlns:a16="http://schemas.microsoft.com/office/drawing/2014/main" id="{626C687E-A107-C74E-8B6F-B37F00260728}"/>
              </a:ext>
            </a:extLst>
          </p:cNvPr>
          <p:cNvSpPr>
            <a:spLocks noGrp="1"/>
          </p:cNvSpPr>
          <p:nvPr>
            <p:ph type="body" sz="quarter" idx="11" hasCustomPrompt="1"/>
          </p:nvPr>
        </p:nvSpPr>
        <p:spPr>
          <a:xfrm>
            <a:off x="1371888" y="1503485"/>
            <a:ext cx="4762904" cy="2848707"/>
          </a:xfrm>
        </p:spPr>
        <p:txBody>
          <a:bodyPr>
            <a:noAutofit/>
          </a:bodyPr>
          <a:lstStyle>
            <a:lvl1pPr>
              <a:lnSpc>
                <a:spcPts val="4800"/>
              </a:lnSpc>
              <a:defRPr sz="4500" b="1"/>
            </a:lvl1pPr>
          </a:lstStyle>
          <a:p>
            <a:pPr lvl="0"/>
            <a:r>
              <a:rPr lang="en-US" dirty="0" err="1"/>
              <a:t>Naslov</a:t>
            </a:r>
            <a:r>
              <a:rPr lang="en-US" dirty="0"/>
              <a:t> </a:t>
            </a:r>
            <a:r>
              <a:rPr lang="en-US" dirty="0" err="1"/>
              <a:t>prezentacije</a:t>
            </a:r>
            <a:endParaRPr lang="sr-Latn-RS" dirty="0"/>
          </a:p>
        </p:txBody>
      </p:sp>
      <p:sp>
        <p:nvSpPr>
          <p:cNvPr id="2" name="Pravokutnik 1"/>
          <p:cNvSpPr/>
          <p:nvPr userDrawn="1"/>
        </p:nvSpPr>
        <p:spPr>
          <a:xfrm>
            <a:off x="0" y="5747658"/>
            <a:ext cx="12192000" cy="1110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3" name="Slika 2"/>
          <p:cNvPicPr>
            <a:picLocks noChangeAspect="1"/>
          </p:cNvPicPr>
          <p:nvPr userDrawn="1"/>
        </p:nvPicPr>
        <p:blipFill rotWithShape="1">
          <a:blip r:embed="rId3">
            <a:extLst>
              <a:ext uri="{28A0092B-C50C-407E-A947-70E740481C1C}">
                <a14:useLocalDpi xmlns:a14="http://schemas.microsoft.com/office/drawing/2010/main" val="0"/>
              </a:ext>
            </a:extLst>
          </a:blip>
          <a:srcRect l="6845" t="17308" r="4561" b="15384"/>
          <a:stretch/>
        </p:blipFill>
        <p:spPr>
          <a:xfrm>
            <a:off x="504551" y="5966771"/>
            <a:ext cx="2294792" cy="672116"/>
          </a:xfrm>
          <a:prstGeom prst="rect">
            <a:avLst/>
          </a:prstGeom>
        </p:spPr>
      </p:pic>
      <p:sp>
        <p:nvSpPr>
          <p:cNvPr id="6" name="Text Placeholder 8">
            <a:extLst>
              <a:ext uri="{FF2B5EF4-FFF2-40B4-BE49-F238E27FC236}">
                <a16:creationId xmlns:a16="http://schemas.microsoft.com/office/drawing/2014/main" id="{7E3EDAEC-3E0C-BD4B-869D-8FA53FEAE627}"/>
              </a:ext>
            </a:extLst>
          </p:cNvPr>
          <p:cNvSpPr>
            <a:spLocks noGrp="1"/>
          </p:cNvSpPr>
          <p:nvPr>
            <p:ph type="body" sz="quarter" idx="12" hasCustomPrompt="1"/>
          </p:nvPr>
        </p:nvSpPr>
        <p:spPr>
          <a:xfrm>
            <a:off x="1371888" y="797864"/>
            <a:ext cx="4458104" cy="457604"/>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err="1">
                <a:solidFill>
                  <a:schemeClr val="bg1"/>
                </a:solidFill>
              </a:rPr>
              <a:t>Ime</a:t>
            </a:r>
            <a:r>
              <a:rPr lang="en-US" dirty="0">
                <a:solidFill>
                  <a:schemeClr val="bg1"/>
                </a:solidFill>
              </a:rPr>
              <a:t> </a:t>
            </a:r>
            <a:r>
              <a:rPr lang="en-US" dirty="0" err="1">
                <a:solidFill>
                  <a:schemeClr val="bg1"/>
                </a:solidFill>
              </a:rPr>
              <a:t>i</a:t>
            </a:r>
            <a:r>
              <a:rPr lang="en-US" dirty="0">
                <a:solidFill>
                  <a:schemeClr val="bg1"/>
                </a:solidFill>
              </a:rPr>
              <a:t> </a:t>
            </a:r>
            <a:r>
              <a:rPr lang="en-US" dirty="0" err="1">
                <a:solidFill>
                  <a:schemeClr val="bg1"/>
                </a:solidFill>
              </a:rPr>
              <a:t>prezime</a:t>
            </a:r>
            <a:endParaRPr lang="en-US" dirty="0">
              <a:solidFill>
                <a:schemeClr val="bg1"/>
              </a:solidFill>
            </a:endParaRPr>
          </a:p>
        </p:txBody>
      </p:sp>
      <p:pic>
        <p:nvPicPr>
          <p:cNvPr id="8" name="Slika 7">
            <a:extLst>
              <a:ext uri="{FF2B5EF4-FFF2-40B4-BE49-F238E27FC236}">
                <a16:creationId xmlns:a16="http://schemas.microsoft.com/office/drawing/2014/main" id="{2A3AF3CD-FAB0-485A-9D07-F67B7102F2C1}"/>
              </a:ext>
            </a:extLst>
          </p:cNvPr>
          <p:cNvPicPr>
            <a:picLocks noChangeAspect="1"/>
          </p:cNvPicPr>
          <p:nvPr userDrawn="1"/>
        </p:nvPicPr>
        <p:blipFill>
          <a:blip r:embed="rId4"/>
          <a:stretch>
            <a:fillRect/>
          </a:stretch>
        </p:blipFill>
        <p:spPr>
          <a:xfrm>
            <a:off x="5320885" y="5839005"/>
            <a:ext cx="1018214" cy="1018995"/>
          </a:xfrm>
          <a:prstGeom prst="rect">
            <a:avLst/>
          </a:prstGeom>
        </p:spPr>
      </p:pic>
      <p:pic>
        <p:nvPicPr>
          <p:cNvPr id="14" name="Slika 13" descr="Slika na kojoj se prikazuje tekst, krema za lice, posjetnica, posuđe&#10;&#10;Opis je automatski generiran">
            <a:extLst>
              <a:ext uri="{FF2B5EF4-FFF2-40B4-BE49-F238E27FC236}">
                <a16:creationId xmlns:a16="http://schemas.microsoft.com/office/drawing/2014/main" id="{EB2E8EC5-34CD-4B19-8B90-493CF00C729B}"/>
              </a:ext>
            </a:extLst>
          </p:cNvPr>
          <p:cNvPicPr>
            <a:picLocks noChangeAspect="1"/>
          </p:cNvPicPr>
          <p:nvPr userDrawn="1"/>
        </p:nvPicPr>
        <p:blipFill>
          <a:blip r:embed="rId5"/>
          <a:stretch>
            <a:fillRect/>
          </a:stretch>
        </p:blipFill>
        <p:spPr>
          <a:xfrm>
            <a:off x="8990136" y="5747658"/>
            <a:ext cx="3003413" cy="1110343"/>
          </a:xfrm>
          <a:prstGeom prst="rect">
            <a:avLst/>
          </a:prstGeom>
        </p:spPr>
      </p:pic>
    </p:spTree>
    <p:extLst>
      <p:ext uri="{BB962C8B-B14F-4D97-AF65-F5344CB8AC3E}">
        <p14:creationId xmlns:p14="http://schemas.microsoft.com/office/powerpoint/2010/main" val="11658419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3E3EB26-5816-455A-A5C1-02157600A601}"/>
              </a:ext>
            </a:extLst>
          </p:cNvPr>
          <p:cNvSpPr>
            <a:spLocks noGrp="1"/>
          </p:cNvSpPr>
          <p:nvPr>
            <p:ph type="title"/>
          </p:nvPr>
        </p:nvSpPr>
        <p:spPr/>
        <p:txBody>
          <a:bodyPr/>
          <a:lstStyle/>
          <a:p>
            <a:r>
              <a:rPr lang="hr-HR"/>
              <a:t>Kliknite da biste uredili stil naslova matrice</a:t>
            </a:r>
          </a:p>
        </p:txBody>
      </p:sp>
      <p:sp>
        <p:nvSpPr>
          <p:cNvPr id="3" name="Rezervirano mjesto datuma 2">
            <a:extLst>
              <a:ext uri="{FF2B5EF4-FFF2-40B4-BE49-F238E27FC236}">
                <a16:creationId xmlns:a16="http://schemas.microsoft.com/office/drawing/2014/main" id="{1FA69CB9-0CFC-4BC4-B178-25CEFCC4A591}"/>
              </a:ext>
            </a:extLst>
          </p:cNvPr>
          <p:cNvSpPr>
            <a:spLocks noGrp="1"/>
          </p:cNvSpPr>
          <p:nvPr>
            <p:ph type="dt" sz="half" idx="10"/>
          </p:nvPr>
        </p:nvSpPr>
        <p:spPr/>
        <p:txBody>
          <a:bodyPr/>
          <a:lstStyle/>
          <a:p>
            <a:fld id="{A73E2F2A-14EA-4284-8F4B-3C24B86359A5}" type="datetimeFigureOut">
              <a:rPr lang="hr-HR" smtClean="0"/>
              <a:t>30.3.2023.</a:t>
            </a:fld>
            <a:endParaRPr lang="hr-HR"/>
          </a:p>
        </p:txBody>
      </p:sp>
      <p:sp>
        <p:nvSpPr>
          <p:cNvPr id="4" name="Rezervirano mjesto podnožja 3">
            <a:extLst>
              <a:ext uri="{FF2B5EF4-FFF2-40B4-BE49-F238E27FC236}">
                <a16:creationId xmlns:a16="http://schemas.microsoft.com/office/drawing/2014/main" id="{930FC303-89B6-43B6-B866-2656EF63A91C}"/>
              </a:ext>
            </a:extLst>
          </p:cNvPr>
          <p:cNvSpPr>
            <a:spLocks noGrp="1"/>
          </p:cNvSpPr>
          <p:nvPr>
            <p:ph type="ftr" sz="quarter" idx="11"/>
          </p:nvPr>
        </p:nvSpPr>
        <p:spPr/>
        <p:txBody>
          <a:bodyPr/>
          <a:lstStyle/>
          <a:p>
            <a:endParaRPr lang="hr-HR"/>
          </a:p>
        </p:txBody>
      </p:sp>
      <p:sp>
        <p:nvSpPr>
          <p:cNvPr id="5" name="Rezervirano mjesto broja slajda 4">
            <a:extLst>
              <a:ext uri="{FF2B5EF4-FFF2-40B4-BE49-F238E27FC236}">
                <a16:creationId xmlns:a16="http://schemas.microsoft.com/office/drawing/2014/main" id="{AFAE2589-9FDB-47F5-9123-F35BE7012A94}"/>
              </a:ext>
            </a:extLst>
          </p:cNvPr>
          <p:cNvSpPr>
            <a:spLocks noGrp="1"/>
          </p:cNvSpPr>
          <p:nvPr>
            <p:ph type="sldNum" sz="quarter" idx="12"/>
          </p:nvPr>
        </p:nvSpPr>
        <p:spPr/>
        <p:txBody>
          <a:bodyPr/>
          <a:lstStyle/>
          <a:p>
            <a:fld id="{FC3CAAB2-B07A-4BF1-9D4E-F78CBA42109B}" type="slidenum">
              <a:rPr lang="hr-HR" smtClean="0"/>
              <a:t>‹#›</a:t>
            </a:fld>
            <a:endParaRPr lang="hr-HR"/>
          </a:p>
        </p:txBody>
      </p:sp>
    </p:spTree>
    <p:extLst>
      <p:ext uri="{BB962C8B-B14F-4D97-AF65-F5344CB8AC3E}">
        <p14:creationId xmlns:p14="http://schemas.microsoft.com/office/powerpoint/2010/main" val="38401212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a:extLst>
              <a:ext uri="{FF2B5EF4-FFF2-40B4-BE49-F238E27FC236}">
                <a16:creationId xmlns:a16="http://schemas.microsoft.com/office/drawing/2014/main" id="{72A2E880-4DF0-485D-8E16-D848C2261EC4}"/>
              </a:ext>
            </a:extLst>
          </p:cNvPr>
          <p:cNvSpPr>
            <a:spLocks noGrp="1"/>
          </p:cNvSpPr>
          <p:nvPr>
            <p:ph type="dt" sz="half" idx="10"/>
          </p:nvPr>
        </p:nvSpPr>
        <p:spPr/>
        <p:txBody>
          <a:bodyPr/>
          <a:lstStyle/>
          <a:p>
            <a:fld id="{A73E2F2A-14EA-4284-8F4B-3C24B86359A5}" type="datetimeFigureOut">
              <a:rPr lang="hr-HR" smtClean="0"/>
              <a:t>30.3.2023.</a:t>
            </a:fld>
            <a:endParaRPr lang="hr-HR"/>
          </a:p>
        </p:txBody>
      </p:sp>
      <p:sp>
        <p:nvSpPr>
          <p:cNvPr id="3" name="Rezervirano mjesto podnožja 2">
            <a:extLst>
              <a:ext uri="{FF2B5EF4-FFF2-40B4-BE49-F238E27FC236}">
                <a16:creationId xmlns:a16="http://schemas.microsoft.com/office/drawing/2014/main" id="{40311BF2-C542-44E4-BBF8-316EACB3298C}"/>
              </a:ext>
            </a:extLst>
          </p:cNvPr>
          <p:cNvSpPr>
            <a:spLocks noGrp="1"/>
          </p:cNvSpPr>
          <p:nvPr>
            <p:ph type="ftr" sz="quarter" idx="11"/>
          </p:nvPr>
        </p:nvSpPr>
        <p:spPr/>
        <p:txBody>
          <a:bodyPr/>
          <a:lstStyle/>
          <a:p>
            <a:endParaRPr lang="hr-HR"/>
          </a:p>
        </p:txBody>
      </p:sp>
      <p:sp>
        <p:nvSpPr>
          <p:cNvPr id="4" name="Rezervirano mjesto broja slajda 3">
            <a:extLst>
              <a:ext uri="{FF2B5EF4-FFF2-40B4-BE49-F238E27FC236}">
                <a16:creationId xmlns:a16="http://schemas.microsoft.com/office/drawing/2014/main" id="{B851269A-B0EC-41C5-8D19-ED1105F2F08E}"/>
              </a:ext>
            </a:extLst>
          </p:cNvPr>
          <p:cNvSpPr>
            <a:spLocks noGrp="1"/>
          </p:cNvSpPr>
          <p:nvPr>
            <p:ph type="sldNum" sz="quarter" idx="12"/>
          </p:nvPr>
        </p:nvSpPr>
        <p:spPr/>
        <p:txBody>
          <a:bodyPr/>
          <a:lstStyle/>
          <a:p>
            <a:fld id="{FC3CAAB2-B07A-4BF1-9D4E-F78CBA42109B}" type="slidenum">
              <a:rPr lang="hr-HR" smtClean="0"/>
              <a:t>‹#›</a:t>
            </a:fld>
            <a:endParaRPr lang="hr-HR"/>
          </a:p>
        </p:txBody>
      </p:sp>
    </p:spTree>
    <p:extLst>
      <p:ext uri="{BB962C8B-B14F-4D97-AF65-F5344CB8AC3E}">
        <p14:creationId xmlns:p14="http://schemas.microsoft.com/office/powerpoint/2010/main" val="10599383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9A0A5F6-2D86-404F-B44A-78605A8E60D2}"/>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adržaja 2">
            <a:extLst>
              <a:ext uri="{FF2B5EF4-FFF2-40B4-BE49-F238E27FC236}">
                <a16:creationId xmlns:a16="http://schemas.microsoft.com/office/drawing/2014/main" id="{AAB1758D-D75C-4E60-83C0-1E16472807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teksta 3">
            <a:extLst>
              <a:ext uri="{FF2B5EF4-FFF2-40B4-BE49-F238E27FC236}">
                <a16:creationId xmlns:a16="http://schemas.microsoft.com/office/drawing/2014/main" id="{9872AB4B-4832-431C-B442-3DC9C70B1A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0ACCA2A9-5B85-46AA-AECE-DC40B10D4437}"/>
              </a:ext>
            </a:extLst>
          </p:cNvPr>
          <p:cNvSpPr>
            <a:spLocks noGrp="1"/>
          </p:cNvSpPr>
          <p:nvPr>
            <p:ph type="dt" sz="half" idx="10"/>
          </p:nvPr>
        </p:nvSpPr>
        <p:spPr/>
        <p:txBody>
          <a:bodyPr/>
          <a:lstStyle/>
          <a:p>
            <a:fld id="{A73E2F2A-14EA-4284-8F4B-3C24B86359A5}" type="datetimeFigureOut">
              <a:rPr lang="hr-HR" smtClean="0"/>
              <a:t>30.3.2023.</a:t>
            </a:fld>
            <a:endParaRPr lang="hr-HR"/>
          </a:p>
        </p:txBody>
      </p:sp>
      <p:sp>
        <p:nvSpPr>
          <p:cNvPr id="6" name="Rezervirano mjesto podnožja 5">
            <a:extLst>
              <a:ext uri="{FF2B5EF4-FFF2-40B4-BE49-F238E27FC236}">
                <a16:creationId xmlns:a16="http://schemas.microsoft.com/office/drawing/2014/main" id="{FC87E243-2304-4D8C-B7A4-BBD083CE2558}"/>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01AE7129-A839-4FF7-A92C-86D939B6745A}"/>
              </a:ext>
            </a:extLst>
          </p:cNvPr>
          <p:cNvSpPr>
            <a:spLocks noGrp="1"/>
          </p:cNvSpPr>
          <p:nvPr>
            <p:ph type="sldNum" sz="quarter" idx="12"/>
          </p:nvPr>
        </p:nvSpPr>
        <p:spPr/>
        <p:txBody>
          <a:bodyPr/>
          <a:lstStyle/>
          <a:p>
            <a:fld id="{FC3CAAB2-B07A-4BF1-9D4E-F78CBA42109B}" type="slidenum">
              <a:rPr lang="hr-HR" smtClean="0"/>
              <a:t>‹#›</a:t>
            </a:fld>
            <a:endParaRPr lang="hr-HR"/>
          </a:p>
        </p:txBody>
      </p:sp>
    </p:spTree>
    <p:extLst>
      <p:ext uri="{BB962C8B-B14F-4D97-AF65-F5344CB8AC3E}">
        <p14:creationId xmlns:p14="http://schemas.microsoft.com/office/powerpoint/2010/main" val="6896992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F19290D-BF16-44F9-8184-0465AE1A36A1}"/>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like 2">
            <a:extLst>
              <a:ext uri="{FF2B5EF4-FFF2-40B4-BE49-F238E27FC236}">
                <a16:creationId xmlns:a16="http://schemas.microsoft.com/office/drawing/2014/main" id="{43610F4B-6AD6-42E9-9757-988623857F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a:extLst>
              <a:ext uri="{FF2B5EF4-FFF2-40B4-BE49-F238E27FC236}">
                <a16:creationId xmlns:a16="http://schemas.microsoft.com/office/drawing/2014/main" id="{79B12DDB-DD48-4FC3-A5FE-9A134E73E7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2FF7A38E-BA21-4C72-929E-C7B1AD5DCE68}"/>
              </a:ext>
            </a:extLst>
          </p:cNvPr>
          <p:cNvSpPr>
            <a:spLocks noGrp="1"/>
          </p:cNvSpPr>
          <p:nvPr>
            <p:ph type="dt" sz="half" idx="10"/>
          </p:nvPr>
        </p:nvSpPr>
        <p:spPr/>
        <p:txBody>
          <a:bodyPr/>
          <a:lstStyle/>
          <a:p>
            <a:fld id="{A73E2F2A-14EA-4284-8F4B-3C24B86359A5}" type="datetimeFigureOut">
              <a:rPr lang="hr-HR" smtClean="0"/>
              <a:t>30.3.2023.</a:t>
            </a:fld>
            <a:endParaRPr lang="hr-HR"/>
          </a:p>
        </p:txBody>
      </p:sp>
      <p:sp>
        <p:nvSpPr>
          <p:cNvPr id="6" name="Rezervirano mjesto podnožja 5">
            <a:extLst>
              <a:ext uri="{FF2B5EF4-FFF2-40B4-BE49-F238E27FC236}">
                <a16:creationId xmlns:a16="http://schemas.microsoft.com/office/drawing/2014/main" id="{0C561061-9169-4D4A-B6E6-792BA84B38D7}"/>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02FF9354-2BCD-4E02-AF3E-EF8483D0ADC0}"/>
              </a:ext>
            </a:extLst>
          </p:cNvPr>
          <p:cNvSpPr>
            <a:spLocks noGrp="1"/>
          </p:cNvSpPr>
          <p:nvPr>
            <p:ph type="sldNum" sz="quarter" idx="12"/>
          </p:nvPr>
        </p:nvSpPr>
        <p:spPr/>
        <p:txBody>
          <a:bodyPr/>
          <a:lstStyle/>
          <a:p>
            <a:fld id="{FC3CAAB2-B07A-4BF1-9D4E-F78CBA42109B}" type="slidenum">
              <a:rPr lang="hr-HR" smtClean="0"/>
              <a:t>‹#›</a:t>
            </a:fld>
            <a:endParaRPr lang="hr-HR"/>
          </a:p>
        </p:txBody>
      </p:sp>
    </p:spTree>
    <p:extLst>
      <p:ext uri="{BB962C8B-B14F-4D97-AF65-F5344CB8AC3E}">
        <p14:creationId xmlns:p14="http://schemas.microsoft.com/office/powerpoint/2010/main" val="18091559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BAE55F9-24F6-4444-A338-BCA8121A938A}"/>
              </a:ext>
            </a:extLst>
          </p:cNvPr>
          <p:cNvSpPr>
            <a:spLocks noGrp="1"/>
          </p:cNvSpPr>
          <p:nvPr>
            <p:ph type="title"/>
          </p:nvPr>
        </p:nvSpPr>
        <p:spPr/>
        <p:txBody>
          <a:bodyPr/>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4301828F-B48D-43E9-9FBF-C80777B3A174}"/>
              </a:ext>
            </a:extLst>
          </p:cNvPr>
          <p:cNvSpPr>
            <a:spLocks noGrp="1"/>
          </p:cNvSpPr>
          <p:nvPr>
            <p:ph type="body" orient="vert" idx="1"/>
          </p:nvPr>
        </p:nvSpPr>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DC4E8161-137F-4A1D-84EB-8847B556191F}"/>
              </a:ext>
            </a:extLst>
          </p:cNvPr>
          <p:cNvSpPr>
            <a:spLocks noGrp="1"/>
          </p:cNvSpPr>
          <p:nvPr>
            <p:ph type="dt" sz="half" idx="10"/>
          </p:nvPr>
        </p:nvSpPr>
        <p:spPr/>
        <p:txBody>
          <a:bodyPr/>
          <a:lstStyle/>
          <a:p>
            <a:fld id="{A73E2F2A-14EA-4284-8F4B-3C24B86359A5}" type="datetimeFigureOut">
              <a:rPr lang="hr-HR" smtClean="0"/>
              <a:t>30.3.2023.</a:t>
            </a:fld>
            <a:endParaRPr lang="hr-HR"/>
          </a:p>
        </p:txBody>
      </p:sp>
      <p:sp>
        <p:nvSpPr>
          <p:cNvPr id="5" name="Rezervirano mjesto podnožja 4">
            <a:extLst>
              <a:ext uri="{FF2B5EF4-FFF2-40B4-BE49-F238E27FC236}">
                <a16:creationId xmlns:a16="http://schemas.microsoft.com/office/drawing/2014/main" id="{6C119BE3-C2AE-4A8C-B46E-197C2FCC4EEA}"/>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AF40059E-FF4F-4E1A-9145-EDE418813A0F}"/>
              </a:ext>
            </a:extLst>
          </p:cNvPr>
          <p:cNvSpPr>
            <a:spLocks noGrp="1"/>
          </p:cNvSpPr>
          <p:nvPr>
            <p:ph type="sldNum" sz="quarter" idx="12"/>
          </p:nvPr>
        </p:nvSpPr>
        <p:spPr/>
        <p:txBody>
          <a:bodyPr/>
          <a:lstStyle/>
          <a:p>
            <a:fld id="{FC3CAAB2-B07A-4BF1-9D4E-F78CBA42109B}" type="slidenum">
              <a:rPr lang="hr-HR" smtClean="0"/>
              <a:t>‹#›</a:t>
            </a:fld>
            <a:endParaRPr lang="hr-HR"/>
          </a:p>
        </p:txBody>
      </p:sp>
    </p:spTree>
    <p:extLst>
      <p:ext uri="{BB962C8B-B14F-4D97-AF65-F5344CB8AC3E}">
        <p14:creationId xmlns:p14="http://schemas.microsoft.com/office/powerpoint/2010/main" val="10657702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a:extLst>
              <a:ext uri="{FF2B5EF4-FFF2-40B4-BE49-F238E27FC236}">
                <a16:creationId xmlns:a16="http://schemas.microsoft.com/office/drawing/2014/main" id="{011AA650-F317-4CE6-9F1A-97C889B99E87}"/>
              </a:ext>
            </a:extLst>
          </p:cNvPr>
          <p:cNvSpPr>
            <a:spLocks noGrp="1"/>
          </p:cNvSpPr>
          <p:nvPr>
            <p:ph type="title" orient="vert"/>
          </p:nvPr>
        </p:nvSpPr>
        <p:spPr>
          <a:xfrm>
            <a:off x="8724900" y="365125"/>
            <a:ext cx="2628900" cy="5811838"/>
          </a:xfrm>
        </p:spPr>
        <p:txBody>
          <a:bodyPr vert="eaVert"/>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7D6882D3-27AB-4C3C-AAAF-180F68EA5A5B}"/>
              </a:ext>
            </a:extLst>
          </p:cNvPr>
          <p:cNvSpPr>
            <a:spLocks noGrp="1"/>
          </p:cNvSpPr>
          <p:nvPr>
            <p:ph type="body" orient="vert" idx="1"/>
          </p:nvPr>
        </p:nvSpPr>
        <p:spPr>
          <a:xfrm>
            <a:off x="838200" y="365125"/>
            <a:ext cx="7734300" cy="5811838"/>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B6B169B9-E1B0-4EFE-908B-FD84D216CA3D}"/>
              </a:ext>
            </a:extLst>
          </p:cNvPr>
          <p:cNvSpPr>
            <a:spLocks noGrp="1"/>
          </p:cNvSpPr>
          <p:nvPr>
            <p:ph type="dt" sz="half" idx="10"/>
          </p:nvPr>
        </p:nvSpPr>
        <p:spPr/>
        <p:txBody>
          <a:bodyPr/>
          <a:lstStyle/>
          <a:p>
            <a:fld id="{A73E2F2A-14EA-4284-8F4B-3C24B86359A5}" type="datetimeFigureOut">
              <a:rPr lang="hr-HR" smtClean="0"/>
              <a:t>30.3.2023.</a:t>
            </a:fld>
            <a:endParaRPr lang="hr-HR"/>
          </a:p>
        </p:txBody>
      </p:sp>
      <p:sp>
        <p:nvSpPr>
          <p:cNvPr id="5" name="Rezervirano mjesto podnožja 4">
            <a:extLst>
              <a:ext uri="{FF2B5EF4-FFF2-40B4-BE49-F238E27FC236}">
                <a16:creationId xmlns:a16="http://schemas.microsoft.com/office/drawing/2014/main" id="{66E973F8-5D15-4469-A56C-7BA6FB763E66}"/>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EB0AA329-BD80-45AC-A4C4-DFAF73D1E807}"/>
              </a:ext>
            </a:extLst>
          </p:cNvPr>
          <p:cNvSpPr>
            <a:spLocks noGrp="1"/>
          </p:cNvSpPr>
          <p:nvPr>
            <p:ph type="sldNum" sz="quarter" idx="12"/>
          </p:nvPr>
        </p:nvSpPr>
        <p:spPr/>
        <p:txBody>
          <a:bodyPr/>
          <a:lstStyle/>
          <a:p>
            <a:fld id="{FC3CAAB2-B07A-4BF1-9D4E-F78CBA42109B}" type="slidenum">
              <a:rPr lang="hr-HR" smtClean="0"/>
              <a:t>‹#›</a:t>
            </a:fld>
            <a:endParaRPr lang="hr-HR"/>
          </a:p>
        </p:txBody>
      </p:sp>
    </p:spTree>
    <p:extLst>
      <p:ext uri="{BB962C8B-B14F-4D97-AF65-F5344CB8AC3E}">
        <p14:creationId xmlns:p14="http://schemas.microsoft.com/office/powerpoint/2010/main" val="1495872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oj cjeline + glavni naslo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DA2CE-2202-7141-B1A2-D5D377CFF4EC}"/>
              </a:ext>
            </a:extLst>
          </p:cNvPr>
          <p:cNvSpPr>
            <a:spLocks noGrp="1"/>
          </p:cNvSpPr>
          <p:nvPr>
            <p:ph type="title" hasCustomPrompt="1"/>
          </p:nvPr>
        </p:nvSpPr>
        <p:spPr>
          <a:xfrm>
            <a:off x="0" y="788756"/>
            <a:ext cx="4062449" cy="6069243"/>
          </a:xfrm>
        </p:spPr>
        <p:txBody>
          <a:bodyPr wrap="square" anchor="ctr"/>
          <a:lstStyle>
            <a:lvl1pPr algn="ctr">
              <a:lnSpc>
                <a:spcPts val="6400"/>
              </a:lnSpc>
              <a:defRPr sz="12000"/>
            </a:lvl1pPr>
          </a:lstStyle>
          <a:p>
            <a:r>
              <a:rPr lang="en-US" dirty="0"/>
              <a:t>1</a:t>
            </a:r>
            <a:endParaRPr lang="sr-Latn-RS" dirty="0"/>
          </a:p>
        </p:txBody>
      </p:sp>
      <p:sp>
        <p:nvSpPr>
          <p:cNvPr id="6" name="Text Placeholder 3">
            <a:extLst>
              <a:ext uri="{FF2B5EF4-FFF2-40B4-BE49-F238E27FC236}">
                <a16:creationId xmlns:a16="http://schemas.microsoft.com/office/drawing/2014/main" id="{179AA8E5-CEA0-F841-A135-8419B7EB4AD4}"/>
              </a:ext>
            </a:extLst>
          </p:cNvPr>
          <p:cNvSpPr>
            <a:spLocks noGrp="1"/>
          </p:cNvSpPr>
          <p:nvPr>
            <p:ph type="body" sz="quarter" idx="10" hasCustomPrompt="1"/>
          </p:nvPr>
        </p:nvSpPr>
        <p:spPr>
          <a:xfrm>
            <a:off x="4883897" y="0"/>
            <a:ext cx="6447249" cy="6858000"/>
          </a:xfrm>
        </p:spPr>
        <p:txBody>
          <a:bodyPr>
            <a:normAutofit/>
          </a:bodyPr>
          <a:lstStyle>
            <a:lvl1pPr>
              <a:lnSpc>
                <a:spcPts val="6400"/>
              </a:lnSpc>
              <a:defRPr sz="6000" b="1">
                <a:solidFill>
                  <a:schemeClr val="tx2"/>
                </a:solidFill>
              </a:defRPr>
            </a:lvl1pPr>
          </a:lstStyle>
          <a:p>
            <a:pPr lvl="0"/>
            <a:r>
              <a:rPr lang="en-US" dirty="0" err="1"/>
              <a:t>Naslov</a:t>
            </a:r>
            <a:br>
              <a:rPr lang="en-US" dirty="0"/>
            </a:br>
            <a:r>
              <a:rPr lang="en-US" dirty="0" err="1"/>
              <a:t>razine</a:t>
            </a:r>
            <a:r>
              <a:rPr lang="en-US" dirty="0"/>
              <a:t> 1</a:t>
            </a:r>
            <a:endParaRPr lang="sr-Latn-RS" dirty="0"/>
          </a:p>
        </p:txBody>
      </p:sp>
    </p:spTree>
    <p:extLst>
      <p:ext uri="{BB962C8B-B14F-4D97-AF65-F5344CB8AC3E}">
        <p14:creationId xmlns:p14="http://schemas.microsoft.com/office/powerpoint/2010/main" val="375953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slov +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7E9F7-286E-5040-BB2D-7FB9B50F4006}"/>
              </a:ext>
            </a:extLst>
          </p:cNvPr>
          <p:cNvSpPr>
            <a:spLocks noGrp="1"/>
          </p:cNvSpPr>
          <p:nvPr>
            <p:ph type="title" hasCustomPrompt="1"/>
          </p:nvPr>
        </p:nvSpPr>
        <p:spPr>
          <a:xfrm>
            <a:off x="838200" y="1119814"/>
            <a:ext cx="7315200" cy="1161841"/>
          </a:xfrm>
        </p:spPr>
        <p:txBody>
          <a:bodyPr wrap="square" anchor="b"/>
          <a:lstStyle>
            <a:lvl1pPr>
              <a:lnSpc>
                <a:spcPts val="4000"/>
              </a:lnSpc>
              <a:defRPr sz="3600"/>
            </a:lvl1pPr>
          </a:lstStyle>
          <a:p>
            <a:r>
              <a:rPr lang="en-US" dirty="0" err="1"/>
              <a:t>Naslov</a:t>
            </a:r>
            <a:r>
              <a:rPr lang="en-US" dirty="0"/>
              <a:t> </a:t>
            </a:r>
            <a:r>
              <a:rPr lang="en-US" dirty="0" err="1"/>
              <a:t>razine</a:t>
            </a:r>
            <a:r>
              <a:rPr lang="en-US" dirty="0"/>
              <a:t> 2</a:t>
            </a:r>
            <a:endParaRPr lang="sr-Latn-RS" dirty="0"/>
          </a:p>
        </p:txBody>
      </p:sp>
      <p:sp>
        <p:nvSpPr>
          <p:cNvPr id="4" name="Date Placeholder 3">
            <a:extLst>
              <a:ext uri="{FF2B5EF4-FFF2-40B4-BE49-F238E27FC236}">
                <a16:creationId xmlns:a16="http://schemas.microsoft.com/office/drawing/2014/main" id="{9C16820E-F039-7343-8486-0C8A004A5082}"/>
              </a:ext>
            </a:extLst>
          </p:cNvPr>
          <p:cNvSpPr>
            <a:spLocks noGrp="1"/>
          </p:cNvSpPr>
          <p:nvPr>
            <p:ph type="dt" sz="half" idx="10"/>
          </p:nvPr>
        </p:nvSpPr>
        <p:spPr/>
        <p:txBody>
          <a:bodyPr/>
          <a:lstStyle/>
          <a:p>
            <a:fld id="{844B3EFE-25B7-494C-95DF-9495153D3955}" type="datetimeFigureOut">
              <a:rPr lang="sr-Latn-RS" smtClean="0"/>
              <a:t>30.3.2023.</a:t>
            </a:fld>
            <a:endParaRPr lang="sr-Latn-RS" dirty="0"/>
          </a:p>
        </p:txBody>
      </p:sp>
      <p:sp>
        <p:nvSpPr>
          <p:cNvPr id="5" name="Footer Placeholder 4">
            <a:extLst>
              <a:ext uri="{FF2B5EF4-FFF2-40B4-BE49-F238E27FC236}">
                <a16:creationId xmlns:a16="http://schemas.microsoft.com/office/drawing/2014/main" id="{BE094328-C406-3546-998E-7BBD75B36953}"/>
              </a:ext>
            </a:extLst>
          </p:cNvPr>
          <p:cNvSpPr>
            <a:spLocks noGrp="1"/>
          </p:cNvSpPr>
          <p:nvPr>
            <p:ph type="ftr" sz="quarter" idx="11"/>
          </p:nvPr>
        </p:nvSpPr>
        <p:spPr/>
        <p:txBody>
          <a:bodyPr/>
          <a:lstStyle/>
          <a:p>
            <a:r>
              <a:rPr lang="sr-Latn-RS" dirty="0" err="1"/>
              <a:t>Footer</a:t>
            </a:r>
            <a:endParaRPr lang="sr-Latn-RS" dirty="0"/>
          </a:p>
        </p:txBody>
      </p:sp>
      <p:sp>
        <p:nvSpPr>
          <p:cNvPr id="6" name="Slide Number Placeholder 5">
            <a:extLst>
              <a:ext uri="{FF2B5EF4-FFF2-40B4-BE49-F238E27FC236}">
                <a16:creationId xmlns:a16="http://schemas.microsoft.com/office/drawing/2014/main" id="{750A4AA4-5082-684B-B18E-71E8237A2BA1}"/>
              </a:ext>
            </a:extLst>
          </p:cNvPr>
          <p:cNvSpPr>
            <a:spLocks noGrp="1"/>
          </p:cNvSpPr>
          <p:nvPr>
            <p:ph type="sldNum" sz="quarter" idx="12"/>
          </p:nvPr>
        </p:nvSpPr>
        <p:spPr/>
        <p:txBody>
          <a:bodyPr/>
          <a:lstStyle/>
          <a:p>
            <a:fld id="{E6403E99-D727-294D-8870-4D7069BE3688}" type="slidenum">
              <a:rPr lang="sr-Latn-RS" smtClean="0"/>
              <a:t>‹#›</a:t>
            </a:fld>
            <a:endParaRPr lang="sr-Latn-RS"/>
          </a:p>
        </p:txBody>
      </p:sp>
      <p:sp>
        <p:nvSpPr>
          <p:cNvPr id="9" name="Text Placeholder 7">
            <a:extLst>
              <a:ext uri="{FF2B5EF4-FFF2-40B4-BE49-F238E27FC236}">
                <a16:creationId xmlns:a16="http://schemas.microsoft.com/office/drawing/2014/main" id="{C09A1BFA-67BE-7C45-92DB-B1E6D27150BC}"/>
              </a:ext>
            </a:extLst>
          </p:cNvPr>
          <p:cNvSpPr>
            <a:spLocks noGrp="1"/>
          </p:cNvSpPr>
          <p:nvPr>
            <p:ph type="body" sz="quarter" idx="13" hasCustomPrompt="1"/>
          </p:nvPr>
        </p:nvSpPr>
        <p:spPr>
          <a:xfrm>
            <a:off x="838200" y="2573390"/>
            <a:ext cx="7315200" cy="2995613"/>
          </a:xfrm>
        </p:spPr>
        <p:txBody>
          <a:bodyPr anchor="t">
            <a:noAutofit/>
          </a:bodyPr>
          <a:lstStyle>
            <a:lvl1pPr>
              <a:lnSpc>
                <a:spcPts val="2800"/>
              </a:lnSpc>
              <a:defRPr sz="2400"/>
            </a:lvl1pPr>
          </a:lstStyle>
          <a:p>
            <a:pPr lvl="0"/>
            <a:r>
              <a:rPr lang="sr-Latn-RS" dirty="0" err="1"/>
              <a:t>Lorem</a:t>
            </a:r>
            <a:r>
              <a:rPr lang="sr-Latn-RS" dirty="0"/>
              <a:t> </a:t>
            </a:r>
            <a:r>
              <a:rPr lang="sr-Latn-RS" dirty="0" err="1"/>
              <a:t>ipsum</a:t>
            </a:r>
            <a:r>
              <a:rPr lang="sr-Latn-RS" dirty="0"/>
              <a:t> </a:t>
            </a:r>
            <a:r>
              <a:rPr lang="sr-Latn-RS" dirty="0" err="1"/>
              <a:t>dolor</a:t>
            </a:r>
            <a:r>
              <a:rPr lang="sr-Latn-RS" dirty="0"/>
              <a:t> sit </a:t>
            </a:r>
            <a:r>
              <a:rPr lang="sr-Latn-RS" dirty="0" err="1"/>
              <a:t>amet</a:t>
            </a:r>
            <a:r>
              <a:rPr lang="sr-Latn-RS" dirty="0"/>
              <a:t>, </a:t>
            </a:r>
            <a:r>
              <a:rPr lang="sr-Latn-RS" dirty="0" err="1"/>
              <a:t>consectetur</a:t>
            </a:r>
            <a:r>
              <a:rPr lang="sr-Latn-RS" dirty="0"/>
              <a:t> </a:t>
            </a:r>
            <a:r>
              <a:rPr lang="sr-Latn-RS" dirty="0" err="1"/>
              <a:t>adipiscing</a:t>
            </a:r>
            <a:r>
              <a:rPr lang="sr-Latn-RS" dirty="0"/>
              <a:t> </a:t>
            </a:r>
            <a:r>
              <a:rPr lang="sr-Latn-RS" dirty="0" err="1"/>
              <a:t>elit</a:t>
            </a:r>
            <a:r>
              <a:rPr lang="sr-Latn-RS" dirty="0"/>
              <a:t>. </a:t>
            </a:r>
            <a:r>
              <a:rPr lang="sr-Latn-RS" dirty="0" err="1"/>
              <a:t>Nullam</a:t>
            </a:r>
            <a:r>
              <a:rPr lang="sr-Latn-RS" dirty="0"/>
              <a:t> </a:t>
            </a:r>
            <a:r>
              <a:rPr lang="sr-Latn-RS" dirty="0" err="1"/>
              <a:t>lacinia</a:t>
            </a:r>
            <a:r>
              <a:rPr lang="sr-Latn-RS" dirty="0"/>
              <a:t> </a:t>
            </a:r>
            <a:r>
              <a:rPr lang="sr-Latn-RS" dirty="0" err="1"/>
              <a:t>erat</a:t>
            </a:r>
            <a:r>
              <a:rPr lang="sr-Latn-RS" dirty="0"/>
              <a:t> </a:t>
            </a:r>
            <a:r>
              <a:rPr lang="sr-Latn-RS" dirty="0" err="1"/>
              <a:t>lectus</a:t>
            </a:r>
            <a:r>
              <a:rPr lang="sr-Latn-RS" dirty="0"/>
              <a:t>, </a:t>
            </a:r>
            <a:r>
              <a:rPr lang="sr-Latn-RS" dirty="0" err="1"/>
              <a:t>id</a:t>
            </a:r>
            <a:r>
              <a:rPr lang="sr-Latn-RS" dirty="0"/>
              <a:t> </a:t>
            </a:r>
            <a:r>
              <a:rPr lang="sr-Latn-RS" dirty="0" err="1"/>
              <a:t>sodales</a:t>
            </a:r>
            <a:r>
              <a:rPr lang="sr-Latn-RS" dirty="0"/>
              <a:t> </a:t>
            </a:r>
            <a:r>
              <a:rPr lang="sr-Latn-RS" dirty="0" err="1"/>
              <a:t>enim</a:t>
            </a:r>
            <a:r>
              <a:rPr lang="sr-Latn-RS" dirty="0"/>
              <a:t> </a:t>
            </a:r>
            <a:r>
              <a:rPr lang="sr-Latn-RS" dirty="0" err="1"/>
              <a:t>volutpat</a:t>
            </a:r>
            <a:r>
              <a:rPr lang="sr-Latn-RS" dirty="0"/>
              <a:t> </a:t>
            </a:r>
            <a:r>
              <a:rPr lang="sr-Latn-RS" dirty="0" err="1"/>
              <a:t>malesuada</a:t>
            </a:r>
            <a:r>
              <a:rPr lang="sr-Latn-RS" dirty="0"/>
              <a:t>. Nam </a:t>
            </a:r>
            <a:r>
              <a:rPr lang="sr-Latn-RS" dirty="0" err="1"/>
              <a:t>gravida</a:t>
            </a:r>
            <a:r>
              <a:rPr lang="sr-Latn-RS" dirty="0"/>
              <a:t> </a:t>
            </a:r>
            <a:r>
              <a:rPr lang="sr-Latn-RS" dirty="0" err="1"/>
              <a:t>varius</a:t>
            </a:r>
            <a:r>
              <a:rPr lang="sr-Latn-RS" dirty="0"/>
              <a:t> </a:t>
            </a:r>
            <a:r>
              <a:rPr lang="sr-Latn-RS" dirty="0" err="1"/>
              <a:t>metus</a:t>
            </a:r>
            <a:r>
              <a:rPr lang="sr-Latn-RS" dirty="0"/>
              <a:t> </a:t>
            </a:r>
            <a:r>
              <a:rPr lang="sr-Latn-RS" dirty="0" err="1"/>
              <a:t>vel</a:t>
            </a:r>
            <a:r>
              <a:rPr lang="sr-Latn-RS" dirty="0"/>
              <a:t> </a:t>
            </a:r>
            <a:r>
              <a:rPr lang="sr-Latn-RS" dirty="0" err="1"/>
              <a:t>imperdiet</a:t>
            </a:r>
            <a:r>
              <a:rPr lang="sr-Latn-RS" dirty="0"/>
              <a:t>. </a:t>
            </a:r>
            <a:r>
              <a:rPr lang="sr-Latn-RS" dirty="0" err="1"/>
              <a:t>Vestibulum</a:t>
            </a:r>
            <a:r>
              <a:rPr lang="sr-Latn-RS" dirty="0"/>
              <a:t> </a:t>
            </a:r>
            <a:r>
              <a:rPr lang="sr-Latn-RS" dirty="0" err="1"/>
              <a:t>nec</a:t>
            </a:r>
            <a:r>
              <a:rPr lang="sr-Latn-RS" dirty="0"/>
              <a:t> </a:t>
            </a:r>
            <a:r>
              <a:rPr lang="sr-Latn-RS" dirty="0" err="1"/>
              <a:t>tempor</a:t>
            </a:r>
            <a:r>
              <a:rPr lang="sr-Latn-RS" dirty="0"/>
              <a:t> </a:t>
            </a:r>
            <a:r>
              <a:rPr lang="sr-Latn-RS" dirty="0" err="1"/>
              <a:t>dolor</a:t>
            </a:r>
            <a:r>
              <a:rPr lang="sr-Latn-RS" dirty="0"/>
              <a:t>. </a:t>
            </a:r>
            <a:r>
              <a:rPr lang="sr-Latn-RS" dirty="0" err="1"/>
              <a:t>Nunc</a:t>
            </a:r>
            <a:r>
              <a:rPr lang="sr-Latn-RS" dirty="0"/>
              <a:t> </a:t>
            </a:r>
            <a:r>
              <a:rPr lang="sr-Latn-RS" dirty="0" err="1"/>
              <a:t>pharetra</a:t>
            </a:r>
            <a:r>
              <a:rPr lang="sr-Latn-RS" dirty="0"/>
              <a:t>, </a:t>
            </a:r>
            <a:r>
              <a:rPr lang="sr-Latn-RS" dirty="0" err="1"/>
              <a:t>erat</a:t>
            </a:r>
            <a:r>
              <a:rPr lang="sr-Latn-RS" dirty="0"/>
              <a:t> </a:t>
            </a:r>
            <a:r>
              <a:rPr lang="sr-Latn-RS" dirty="0" err="1"/>
              <a:t>vitae</a:t>
            </a:r>
            <a:r>
              <a:rPr lang="sr-Latn-RS" dirty="0"/>
              <a:t> </a:t>
            </a:r>
            <a:r>
              <a:rPr lang="sr-Latn-RS" dirty="0" err="1"/>
              <a:t>placerat</a:t>
            </a:r>
            <a:r>
              <a:rPr lang="sr-Latn-RS" dirty="0"/>
              <a:t> </a:t>
            </a:r>
            <a:r>
              <a:rPr lang="sr-Latn-RS" dirty="0" err="1"/>
              <a:t>facilisis</a:t>
            </a:r>
            <a:r>
              <a:rPr lang="sr-Latn-RS" dirty="0"/>
              <a:t>.</a:t>
            </a:r>
          </a:p>
        </p:txBody>
      </p:sp>
    </p:spTree>
    <p:extLst>
      <p:ext uri="{BB962C8B-B14F-4D97-AF65-F5344CB8AC3E}">
        <p14:creationId xmlns:p14="http://schemas.microsoft.com/office/powerpoint/2010/main" val="2620477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slov + tekst (3 stupc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7E9F7-286E-5040-BB2D-7FB9B50F4006}"/>
              </a:ext>
            </a:extLst>
          </p:cNvPr>
          <p:cNvSpPr>
            <a:spLocks noGrp="1"/>
          </p:cNvSpPr>
          <p:nvPr>
            <p:ph type="title" hasCustomPrompt="1"/>
          </p:nvPr>
        </p:nvSpPr>
        <p:spPr>
          <a:xfrm>
            <a:off x="838200" y="1120174"/>
            <a:ext cx="3200400" cy="1161841"/>
          </a:xfrm>
        </p:spPr>
        <p:txBody>
          <a:bodyPr anchor="b">
            <a:noAutofit/>
          </a:bodyPr>
          <a:lstStyle>
            <a:lvl1pPr algn="ctr">
              <a:lnSpc>
                <a:spcPts val="4000"/>
              </a:lnSpc>
              <a:defRPr sz="3600"/>
            </a:lvl1pPr>
          </a:lstStyle>
          <a:p>
            <a:r>
              <a:rPr lang="en-US" dirty="0" err="1"/>
              <a:t>Naslov</a:t>
            </a:r>
            <a:r>
              <a:rPr lang="en-US" dirty="0"/>
              <a:t> </a:t>
            </a:r>
            <a:r>
              <a:rPr lang="en-US" dirty="0" err="1"/>
              <a:t>razine</a:t>
            </a:r>
            <a:r>
              <a:rPr lang="en-US" dirty="0"/>
              <a:t> 2</a:t>
            </a:r>
            <a:endParaRPr lang="sr-Latn-RS" dirty="0"/>
          </a:p>
        </p:txBody>
      </p:sp>
      <p:sp>
        <p:nvSpPr>
          <p:cNvPr id="4" name="Date Placeholder 3">
            <a:extLst>
              <a:ext uri="{FF2B5EF4-FFF2-40B4-BE49-F238E27FC236}">
                <a16:creationId xmlns:a16="http://schemas.microsoft.com/office/drawing/2014/main" id="{9C16820E-F039-7343-8486-0C8A004A5082}"/>
              </a:ext>
            </a:extLst>
          </p:cNvPr>
          <p:cNvSpPr>
            <a:spLocks noGrp="1"/>
          </p:cNvSpPr>
          <p:nvPr>
            <p:ph type="dt" sz="half" idx="10"/>
          </p:nvPr>
        </p:nvSpPr>
        <p:spPr/>
        <p:txBody>
          <a:bodyPr/>
          <a:lstStyle/>
          <a:p>
            <a:fld id="{844B3EFE-25B7-494C-95DF-9495153D3955}" type="datetimeFigureOut">
              <a:rPr lang="sr-Latn-RS" smtClean="0"/>
              <a:t>30.3.2023.</a:t>
            </a:fld>
            <a:endParaRPr lang="sr-Latn-RS"/>
          </a:p>
        </p:txBody>
      </p:sp>
      <p:sp>
        <p:nvSpPr>
          <p:cNvPr id="5" name="Footer Placeholder 4">
            <a:extLst>
              <a:ext uri="{FF2B5EF4-FFF2-40B4-BE49-F238E27FC236}">
                <a16:creationId xmlns:a16="http://schemas.microsoft.com/office/drawing/2014/main" id="{BE094328-C406-3546-998E-7BBD75B36953}"/>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750A4AA4-5082-684B-B18E-71E8237A2BA1}"/>
              </a:ext>
            </a:extLst>
          </p:cNvPr>
          <p:cNvSpPr>
            <a:spLocks noGrp="1"/>
          </p:cNvSpPr>
          <p:nvPr>
            <p:ph type="sldNum" sz="quarter" idx="12"/>
          </p:nvPr>
        </p:nvSpPr>
        <p:spPr/>
        <p:txBody>
          <a:bodyPr/>
          <a:lstStyle/>
          <a:p>
            <a:fld id="{E6403E99-D727-294D-8870-4D7069BE3688}" type="slidenum">
              <a:rPr lang="sr-Latn-RS" smtClean="0"/>
              <a:t>‹#›</a:t>
            </a:fld>
            <a:endParaRPr lang="sr-Latn-RS"/>
          </a:p>
        </p:txBody>
      </p:sp>
      <p:sp>
        <p:nvSpPr>
          <p:cNvPr id="9" name="Text Placeholder 7">
            <a:extLst>
              <a:ext uri="{FF2B5EF4-FFF2-40B4-BE49-F238E27FC236}">
                <a16:creationId xmlns:a16="http://schemas.microsoft.com/office/drawing/2014/main" id="{C09A1BFA-67BE-7C45-92DB-B1E6D27150BC}"/>
              </a:ext>
            </a:extLst>
          </p:cNvPr>
          <p:cNvSpPr>
            <a:spLocks noGrp="1"/>
          </p:cNvSpPr>
          <p:nvPr>
            <p:ph type="body" sz="quarter" idx="13" hasCustomPrompt="1"/>
          </p:nvPr>
        </p:nvSpPr>
        <p:spPr>
          <a:xfrm>
            <a:off x="838200" y="2573390"/>
            <a:ext cx="3200400" cy="2995613"/>
          </a:xfrm>
        </p:spPr>
        <p:txBody>
          <a:bodyPr anchor="t">
            <a:noAutofit/>
          </a:bodyPr>
          <a:lstStyle>
            <a:lvl1pPr algn="ctr">
              <a:lnSpc>
                <a:spcPts val="2800"/>
              </a:lnSpc>
              <a:defRPr sz="2400"/>
            </a:lvl1pPr>
          </a:lstStyle>
          <a:p>
            <a:pPr lvl="0"/>
            <a:r>
              <a:rPr lang="sr-Latn-RS" dirty="0" err="1"/>
              <a:t>Lorem</a:t>
            </a:r>
            <a:r>
              <a:rPr lang="sr-Latn-RS" dirty="0"/>
              <a:t> </a:t>
            </a:r>
            <a:r>
              <a:rPr lang="sr-Latn-RS" dirty="0" err="1"/>
              <a:t>ipsum</a:t>
            </a:r>
            <a:r>
              <a:rPr lang="sr-Latn-RS" dirty="0"/>
              <a:t> </a:t>
            </a:r>
            <a:r>
              <a:rPr lang="sr-Latn-RS" dirty="0" err="1"/>
              <a:t>dolor</a:t>
            </a:r>
            <a:r>
              <a:rPr lang="sr-Latn-RS" dirty="0"/>
              <a:t> sit </a:t>
            </a:r>
            <a:r>
              <a:rPr lang="sr-Latn-RS" dirty="0" err="1"/>
              <a:t>amet</a:t>
            </a:r>
            <a:r>
              <a:rPr lang="sr-Latn-RS" dirty="0"/>
              <a:t>, </a:t>
            </a:r>
            <a:r>
              <a:rPr lang="sr-Latn-RS" dirty="0" err="1"/>
              <a:t>consectetur</a:t>
            </a:r>
            <a:r>
              <a:rPr lang="sr-Latn-RS" dirty="0"/>
              <a:t> </a:t>
            </a:r>
            <a:r>
              <a:rPr lang="sr-Latn-RS" dirty="0" err="1"/>
              <a:t>adipiscing</a:t>
            </a:r>
            <a:r>
              <a:rPr lang="sr-Latn-RS" dirty="0"/>
              <a:t> </a:t>
            </a:r>
            <a:r>
              <a:rPr lang="sr-Latn-RS" dirty="0" err="1"/>
              <a:t>elit</a:t>
            </a:r>
            <a:r>
              <a:rPr lang="sr-Latn-RS" dirty="0"/>
              <a:t>. </a:t>
            </a:r>
            <a:r>
              <a:rPr lang="sr-Latn-RS" dirty="0" err="1"/>
              <a:t>Nullam</a:t>
            </a:r>
            <a:r>
              <a:rPr lang="sr-Latn-RS" dirty="0"/>
              <a:t> </a:t>
            </a:r>
            <a:r>
              <a:rPr lang="sr-Latn-RS" dirty="0" err="1"/>
              <a:t>lacinia</a:t>
            </a:r>
            <a:r>
              <a:rPr lang="sr-Latn-RS" dirty="0"/>
              <a:t> </a:t>
            </a:r>
            <a:r>
              <a:rPr lang="sr-Latn-RS" dirty="0" err="1"/>
              <a:t>erat</a:t>
            </a:r>
            <a:r>
              <a:rPr lang="sr-Latn-RS" dirty="0"/>
              <a:t> </a:t>
            </a:r>
            <a:r>
              <a:rPr lang="sr-Latn-RS" dirty="0" err="1"/>
              <a:t>lectus</a:t>
            </a:r>
            <a:r>
              <a:rPr lang="sr-Latn-RS" dirty="0"/>
              <a:t>. </a:t>
            </a:r>
          </a:p>
        </p:txBody>
      </p:sp>
      <p:sp>
        <p:nvSpPr>
          <p:cNvPr id="8" name="Text Placeholder 7">
            <a:extLst>
              <a:ext uri="{FF2B5EF4-FFF2-40B4-BE49-F238E27FC236}">
                <a16:creationId xmlns:a16="http://schemas.microsoft.com/office/drawing/2014/main" id="{C24FA819-21C1-9548-8912-616F915F6AD6}"/>
              </a:ext>
            </a:extLst>
          </p:cNvPr>
          <p:cNvSpPr>
            <a:spLocks noGrp="1"/>
          </p:cNvSpPr>
          <p:nvPr>
            <p:ph type="body" sz="quarter" idx="14" hasCustomPrompt="1"/>
          </p:nvPr>
        </p:nvSpPr>
        <p:spPr>
          <a:xfrm>
            <a:off x="4495800" y="2573390"/>
            <a:ext cx="3200400" cy="2995613"/>
          </a:xfrm>
        </p:spPr>
        <p:txBody>
          <a:bodyPr anchor="t">
            <a:noAutofit/>
          </a:bodyPr>
          <a:lstStyle>
            <a:lvl1pPr algn="ctr">
              <a:lnSpc>
                <a:spcPts val="2800"/>
              </a:lnSpc>
              <a:defRPr sz="2400"/>
            </a:lvl1pPr>
          </a:lstStyle>
          <a:p>
            <a:pPr lvl="0"/>
            <a:r>
              <a:rPr lang="sr-Latn-RS" dirty="0" err="1"/>
              <a:t>Lorem</a:t>
            </a:r>
            <a:r>
              <a:rPr lang="sr-Latn-RS" dirty="0"/>
              <a:t> </a:t>
            </a:r>
            <a:r>
              <a:rPr lang="sr-Latn-RS" dirty="0" err="1"/>
              <a:t>ipsum</a:t>
            </a:r>
            <a:r>
              <a:rPr lang="sr-Latn-RS" dirty="0"/>
              <a:t> </a:t>
            </a:r>
            <a:r>
              <a:rPr lang="sr-Latn-RS" dirty="0" err="1"/>
              <a:t>dolor</a:t>
            </a:r>
            <a:r>
              <a:rPr lang="sr-Latn-RS" dirty="0"/>
              <a:t> sit </a:t>
            </a:r>
            <a:r>
              <a:rPr lang="sr-Latn-RS" dirty="0" err="1"/>
              <a:t>amet</a:t>
            </a:r>
            <a:r>
              <a:rPr lang="sr-Latn-RS" dirty="0"/>
              <a:t>, </a:t>
            </a:r>
            <a:r>
              <a:rPr lang="sr-Latn-RS" dirty="0" err="1"/>
              <a:t>consectetur</a:t>
            </a:r>
            <a:r>
              <a:rPr lang="sr-Latn-RS" dirty="0"/>
              <a:t> </a:t>
            </a:r>
            <a:r>
              <a:rPr lang="sr-Latn-RS" dirty="0" err="1"/>
              <a:t>adipiscing</a:t>
            </a:r>
            <a:r>
              <a:rPr lang="sr-Latn-RS" dirty="0"/>
              <a:t> </a:t>
            </a:r>
            <a:r>
              <a:rPr lang="sr-Latn-RS" dirty="0" err="1"/>
              <a:t>elit</a:t>
            </a:r>
            <a:r>
              <a:rPr lang="sr-Latn-RS" dirty="0"/>
              <a:t>. </a:t>
            </a:r>
            <a:r>
              <a:rPr lang="sr-Latn-RS" dirty="0" err="1"/>
              <a:t>Nullam</a:t>
            </a:r>
            <a:r>
              <a:rPr lang="sr-Latn-RS" dirty="0"/>
              <a:t> </a:t>
            </a:r>
            <a:r>
              <a:rPr lang="sr-Latn-RS" dirty="0" err="1"/>
              <a:t>lacinia</a:t>
            </a:r>
            <a:r>
              <a:rPr lang="sr-Latn-RS" dirty="0"/>
              <a:t> </a:t>
            </a:r>
            <a:r>
              <a:rPr lang="sr-Latn-RS" dirty="0" err="1"/>
              <a:t>erat</a:t>
            </a:r>
            <a:r>
              <a:rPr lang="sr-Latn-RS" dirty="0"/>
              <a:t> </a:t>
            </a:r>
            <a:r>
              <a:rPr lang="sr-Latn-RS" dirty="0" err="1"/>
              <a:t>lectus</a:t>
            </a:r>
            <a:r>
              <a:rPr lang="sr-Latn-RS" dirty="0"/>
              <a:t>. </a:t>
            </a:r>
          </a:p>
        </p:txBody>
      </p:sp>
      <p:sp>
        <p:nvSpPr>
          <p:cNvPr id="13" name="Text Placeholder 7">
            <a:extLst>
              <a:ext uri="{FF2B5EF4-FFF2-40B4-BE49-F238E27FC236}">
                <a16:creationId xmlns:a16="http://schemas.microsoft.com/office/drawing/2014/main" id="{F9A1CB4C-01D0-7541-86BD-272031480EDB}"/>
              </a:ext>
            </a:extLst>
          </p:cNvPr>
          <p:cNvSpPr>
            <a:spLocks noGrp="1"/>
          </p:cNvSpPr>
          <p:nvPr>
            <p:ph type="body" sz="quarter" idx="15" hasCustomPrompt="1"/>
          </p:nvPr>
        </p:nvSpPr>
        <p:spPr>
          <a:xfrm>
            <a:off x="8153400" y="2573390"/>
            <a:ext cx="3200400" cy="2995613"/>
          </a:xfrm>
        </p:spPr>
        <p:txBody>
          <a:bodyPr anchor="t">
            <a:noAutofit/>
          </a:bodyPr>
          <a:lstStyle>
            <a:lvl1pPr algn="ctr">
              <a:lnSpc>
                <a:spcPts val="2800"/>
              </a:lnSpc>
              <a:defRPr sz="2400"/>
            </a:lvl1pPr>
          </a:lstStyle>
          <a:p>
            <a:pPr lvl="0"/>
            <a:r>
              <a:rPr lang="sr-Latn-RS" dirty="0" err="1"/>
              <a:t>Lorem</a:t>
            </a:r>
            <a:r>
              <a:rPr lang="sr-Latn-RS" dirty="0"/>
              <a:t> </a:t>
            </a:r>
            <a:r>
              <a:rPr lang="sr-Latn-RS" dirty="0" err="1"/>
              <a:t>ipsum</a:t>
            </a:r>
            <a:r>
              <a:rPr lang="sr-Latn-RS" dirty="0"/>
              <a:t> </a:t>
            </a:r>
            <a:r>
              <a:rPr lang="sr-Latn-RS" dirty="0" err="1"/>
              <a:t>dolor</a:t>
            </a:r>
            <a:r>
              <a:rPr lang="sr-Latn-RS" dirty="0"/>
              <a:t> sit </a:t>
            </a:r>
            <a:r>
              <a:rPr lang="sr-Latn-RS" dirty="0" err="1"/>
              <a:t>amet</a:t>
            </a:r>
            <a:r>
              <a:rPr lang="sr-Latn-RS" dirty="0"/>
              <a:t>, </a:t>
            </a:r>
            <a:r>
              <a:rPr lang="sr-Latn-RS" dirty="0" err="1"/>
              <a:t>consectetur</a:t>
            </a:r>
            <a:r>
              <a:rPr lang="sr-Latn-RS" dirty="0"/>
              <a:t> </a:t>
            </a:r>
            <a:r>
              <a:rPr lang="sr-Latn-RS" dirty="0" err="1"/>
              <a:t>adipiscing</a:t>
            </a:r>
            <a:r>
              <a:rPr lang="sr-Latn-RS" dirty="0"/>
              <a:t> </a:t>
            </a:r>
            <a:r>
              <a:rPr lang="sr-Latn-RS" dirty="0" err="1"/>
              <a:t>elit</a:t>
            </a:r>
            <a:r>
              <a:rPr lang="sr-Latn-RS" dirty="0"/>
              <a:t>. </a:t>
            </a:r>
            <a:r>
              <a:rPr lang="sr-Latn-RS" dirty="0" err="1"/>
              <a:t>Nullam</a:t>
            </a:r>
            <a:r>
              <a:rPr lang="sr-Latn-RS" dirty="0"/>
              <a:t> </a:t>
            </a:r>
            <a:r>
              <a:rPr lang="sr-Latn-RS" dirty="0" err="1"/>
              <a:t>lacinia</a:t>
            </a:r>
            <a:r>
              <a:rPr lang="sr-Latn-RS" dirty="0"/>
              <a:t> </a:t>
            </a:r>
            <a:r>
              <a:rPr lang="sr-Latn-RS" dirty="0" err="1"/>
              <a:t>erat</a:t>
            </a:r>
            <a:r>
              <a:rPr lang="sr-Latn-RS" dirty="0"/>
              <a:t> </a:t>
            </a:r>
            <a:r>
              <a:rPr lang="sr-Latn-RS" dirty="0" err="1"/>
              <a:t>lectus</a:t>
            </a:r>
            <a:r>
              <a:rPr lang="sr-Latn-RS" dirty="0"/>
              <a:t>. </a:t>
            </a:r>
          </a:p>
        </p:txBody>
      </p:sp>
      <p:sp>
        <p:nvSpPr>
          <p:cNvPr id="10" name="Text Placeholder 9">
            <a:extLst>
              <a:ext uri="{FF2B5EF4-FFF2-40B4-BE49-F238E27FC236}">
                <a16:creationId xmlns:a16="http://schemas.microsoft.com/office/drawing/2014/main" id="{2D08C759-B392-3C4C-BCE1-4343D83F78D1}"/>
              </a:ext>
            </a:extLst>
          </p:cNvPr>
          <p:cNvSpPr>
            <a:spLocks noGrp="1"/>
          </p:cNvSpPr>
          <p:nvPr>
            <p:ph type="body" sz="quarter" idx="16" hasCustomPrompt="1"/>
          </p:nvPr>
        </p:nvSpPr>
        <p:spPr>
          <a:xfrm>
            <a:off x="4495800" y="1119605"/>
            <a:ext cx="3200400" cy="1162050"/>
          </a:xfrm>
        </p:spPr>
        <p:txBody>
          <a:bodyPr anchor="b">
            <a:noAutofit/>
          </a:bodyPr>
          <a:lstStyle>
            <a:lvl1pPr algn="ctr">
              <a:lnSpc>
                <a:spcPts val="4000"/>
              </a:lnSpc>
              <a:defRPr sz="3600" b="1"/>
            </a:lvl1pPr>
          </a:lstStyle>
          <a:p>
            <a:pPr lvl="0"/>
            <a:r>
              <a:rPr lang="en-US" dirty="0" err="1"/>
              <a:t>Naslov</a:t>
            </a:r>
            <a:r>
              <a:rPr lang="en-US" dirty="0"/>
              <a:t> </a:t>
            </a:r>
            <a:r>
              <a:rPr lang="en-US" dirty="0" err="1"/>
              <a:t>razine</a:t>
            </a:r>
            <a:r>
              <a:rPr lang="en-US" dirty="0"/>
              <a:t> 2</a:t>
            </a:r>
            <a:endParaRPr lang="sr-Latn-RS" dirty="0"/>
          </a:p>
        </p:txBody>
      </p:sp>
      <p:sp>
        <p:nvSpPr>
          <p:cNvPr id="18" name="Text Placeholder 17">
            <a:extLst>
              <a:ext uri="{FF2B5EF4-FFF2-40B4-BE49-F238E27FC236}">
                <a16:creationId xmlns:a16="http://schemas.microsoft.com/office/drawing/2014/main" id="{67E159A9-95AD-4140-9C47-3F2FD35DF6EF}"/>
              </a:ext>
            </a:extLst>
          </p:cNvPr>
          <p:cNvSpPr>
            <a:spLocks noGrp="1"/>
          </p:cNvSpPr>
          <p:nvPr>
            <p:ph type="body" sz="quarter" idx="17" hasCustomPrompt="1"/>
          </p:nvPr>
        </p:nvSpPr>
        <p:spPr>
          <a:xfrm>
            <a:off x="8153400" y="1119605"/>
            <a:ext cx="3200400" cy="1162050"/>
          </a:xfrm>
        </p:spPr>
        <p:txBody>
          <a:bodyPr anchor="b">
            <a:noAutofit/>
          </a:bodyPr>
          <a:lstStyle>
            <a:lvl1pPr algn="ctr">
              <a:lnSpc>
                <a:spcPts val="4000"/>
              </a:lnSpc>
              <a:defRPr sz="3600" b="1"/>
            </a:lvl1pPr>
          </a:lstStyle>
          <a:p>
            <a:pPr lvl="0"/>
            <a:r>
              <a:rPr lang="en-US" dirty="0" err="1"/>
              <a:t>Naslov</a:t>
            </a:r>
            <a:r>
              <a:rPr lang="en-US" dirty="0"/>
              <a:t> </a:t>
            </a:r>
            <a:r>
              <a:rPr lang="en-US" dirty="0" err="1"/>
              <a:t>razine</a:t>
            </a:r>
            <a:r>
              <a:rPr lang="en-US" dirty="0"/>
              <a:t> 2</a:t>
            </a:r>
            <a:endParaRPr lang="sr-Latn-RS" dirty="0"/>
          </a:p>
        </p:txBody>
      </p:sp>
    </p:spTree>
    <p:extLst>
      <p:ext uri="{BB962C8B-B14F-4D97-AF65-F5344CB8AC3E}">
        <p14:creationId xmlns:p14="http://schemas.microsoft.com/office/powerpoint/2010/main" val="2529234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kona + tekst (3 stupca)">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C16820E-F039-7343-8486-0C8A004A5082}"/>
              </a:ext>
            </a:extLst>
          </p:cNvPr>
          <p:cNvSpPr>
            <a:spLocks noGrp="1"/>
          </p:cNvSpPr>
          <p:nvPr>
            <p:ph type="dt" sz="half" idx="10"/>
          </p:nvPr>
        </p:nvSpPr>
        <p:spPr/>
        <p:txBody>
          <a:bodyPr/>
          <a:lstStyle/>
          <a:p>
            <a:fld id="{844B3EFE-25B7-494C-95DF-9495153D3955}" type="datetimeFigureOut">
              <a:rPr lang="sr-Latn-RS" smtClean="0"/>
              <a:t>30.3.2023.</a:t>
            </a:fld>
            <a:endParaRPr lang="sr-Latn-RS"/>
          </a:p>
        </p:txBody>
      </p:sp>
      <p:sp>
        <p:nvSpPr>
          <p:cNvPr id="5" name="Footer Placeholder 4">
            <a:extLst>
              <a:ext uri="{FF2B5EF4-FFF2-40B4-BE49-F238E27FC236}">
                <a16:creationId xmlns:a16="http://schemas.microsoft.com/office/drawing/2014/main" id="{BE094328-C406-3546-998E-7BBD75B36953}"/>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750A4AA4-5082-684B-B18E-71E8237A2BA1}"/>
              </a:ext>
            </a:extLst>
          </p:cNvPr>
          <p:cNvSpPr>
            <a:spLocks noGrp="1"/>
          </p:cNvSpPr>
          <p:nvPr>
            <p:ph type="sldNum" sz="quarter" idx="12"/>
          </p:nvPr>
        </p:nvSpPr>
        <p:spPr/>
        <p:txBody>
          <a:bodyPr/>
          <a:lstStyle/>
          <a:p>
            <a:fld id="{E6403E99-D727-294D-8870-4D7069BE3688}" type="slidenum">
              <a:rPr lang="sr-Latn-RS" smtClean="0"/>
              <a:t>‹#›</a:t>
            </a:fld>
            <a:endParaRPr lang="sr-Latn-RS"/>
          </a:p>
        </p:txBody>
      </p:sp>
      <p:sp>
        <p:nvSpPr>
          <p:cNvPr id="9" name="Text Placeholder 7">
            <a:extLst>
              <a:ext uri="{FF2B5EF4-FFF2-40B4-BE49-F238E27FC236}">
                <a16:creationId xmlns:a16="http://schemas.microsoft.com/office/drawing/2014/main" id="{C09A1BFA-67BE-7C45-92DB-B1E6D27150BC}"/>
              </a:ext>
            </a:extLst>
          </p:cNvPr>
          <p:cNvSpPr>
            <a:spLocks noGrp="1"/>
          </p:cNvSpPr>
          <p:nvPr>
            <p:ph type="body" sz="quarter" idx="13" hasCustomPrompt="1"/>
          </p:nvPr>
        </p:nvSpPr>
        <p:spPr>
          <a:xfrm>
            <a:off x="838200" y="2583306"/>
            <a:ext cx="3200400" cy="2995613"/>
          </a:xfrm>
        </p:spPr>
        <p:txBody>
          <a:bodyPr anchor="t">
            <a:noAutofit/>
          </a:bodyPr>
          <a:lstStyle>
            <a:lvl1pPr algn="ctr">
              <a:lnSpc>
                <a:spcPts val="2800"/>
              </a:lnSpc>
              <a:defRPr sz="2400"/>
            </a:lvl1pPr>
          </a:lstStyle>
          <a:p>
            <a:pPr lvl="0"/>
            <a:r>
              <a:rPr lang="sr-Latn-RS" dirty="0" err="1"/>
              <a:t>Lorem</a:t>
            </a:r>
            <a:r>
              <a:rPr lang="sr-Latn-RS" dirty="0"/>
              <a:t> </a:t>
            </a:r>
            <a:r>
              <a:rPr lang="sr-Latn-RS" dirty="0" err="1"/>
              <a:t>ipsum</a:t>
            </a:r>
            <a:r>
              <a:rPr lang="sr-Latn-RS" dirty="0"/>
              <a:t> </a:t>
            </a:r>
            <a:r>
              <a:rPr lang="sr-Latn-RS" dirty="0" err="1"/>
              <a:t>dolor</a:t>
            </a:r>
            <a:r>
              <a:rPr lang="sr-Latn-RS" dirty="0"/>
              <a:t> sit </a:t>
            </a:r>
            <a:r>
              <a:rPr lang="sr-Latn-RS" dirty="0" err="1"/>
              <a:t>amet</a:t>
            </a:r>
            <a:r>
              <a:rPr lang="sr-Latn-RS" dirty="0"/>
              <a:t>, </a:t>
            </a:r>
            <a:r>
              <a:rPr lang="sr-Latn-RS" dirty="0" err="1"/>
              <a:t>consectetur</a:t>
            </a:r>
            <a:r>
              <a:rPr lang="sr-Latn-RS" dirty="0"/>
              <a:t> </a:t>
            </a:r>
            <a:r>
              <a:rPr lang="sr-Latn-RS" dirty="0" err="1"/>
              <a:t>adipiscing</a:t>
            </a:r>
            <a:r>
              <a:rPr lang="sr-Latn-RS" dirty="0"/>
              <a:t> </a:t>
            </a:r>
            <a:r>
              <a:rPr lang="sr-Latn-RS" dirty="0" err="1"/>
              <a:t>elit</a:t>
            </a:r>
            <a:r>
              <a:rPr lang="sr-Latn-RS" dirty="0"/>
              <a:t>. </a:t>
            </a:r>
            <a:r>
              <a:rPr lang="sr-Latn-RS" dirty="0" err="1"/>
              <a:t>Nullam</a:t>
            </a:r>
            <a:r>
              <a:rPr lang="sr-Latn-RS" dirty="0"/>
              <a:t> </a:t>
            </a:r>
            <a:r>
              <a:rPr lang="sr-Latn-RS" dirty="0" err="1"/>
              <a:t>lacinia</a:t>
            </a:r>
            <a:r>
              <a:rPr lang="sr-Latn-RS" dirty="0"/>
              <a:t> </a:t>
            </a:r>
            <a:r>
              <a:rPr lang="sr-Latn-RS" dirty="0" err="1"/>
              <a:t>erat</a:t>
            </a:r>
            <a:r>
              <a:rPr lang="sr-Latn-RS" dirty="0"/>
              <a:t> </a:t>
            </a:r>
            <a:r>
              <a:rPr lang="sr-Latn-RS" dirty="0" err="1"/>
              <a:t>lectus</a:t>
            </a:r>
            <a:r>
              <a:rPr lang="sr-Latn-RS" dirty="0"/>
              <a:t>. </a:t>
            </a:r>
          </a:p>
        </p:txBody>
      </p:sp>
      <p:sp>
        <p:nvSpPr>
          <p:cNvPr id="8" name="Text Placeholder 7">
            <a:extLst>
              <a:ext uri="{FF2B5EF4-FFF2-40B4-BE49-F238E27FC236}">
                <a16:creationId xmlns:a16="http://schemas.microsoft.com/office/drawing/2014/main" id="{C24FA819-21C1-9548-8912-616F915F6AD6}"/>
              </a:ext>
            </a:extLst>
          </p:cNvPr>
          <p:cNvSpPr>
            <a:spLocks noGrp="1"/>
          </p:cNvSpPr>
          <p:nvPr>
            <p:ph type="body" sz="quarter" idx="14" hasCustomPrompt="1"/>
          </p:nvPr>
        </p:nvSpPr>
        <p:spPr>
          <a:xfrm>
            <a:off x="4495800" y="2583306"/>
            <a:ext cx="3200400" cy="2995613"/>
          </a:xfrm>
        </p:spPr>
        <p:txBody>
          <a:bodyPr anchor="t">
            <a:noAutofit/>
          </a:bodyPr>
          <a:lstStyle>
            <a:lvl1pPr algn="ctr">
              <a:lnSpc>
                <a:spcPts val="2800"/>
              </a:lnSpc>
              <a:defRPr sz="2400"/>
            </a:lvl1pPr>
          </a:lstStyle>
          <a:p>
            <a:pPr lvl="0"/>
            <a:r>
              <a:rPr lang="sr-Latn-RS" dirty="0" err="1"/>
              <a:t>Lorem</a:t>
            </a:r>
            <a:r>
              <a:rPr lang="sr-Latn-RS" dirty="0"/>
              <a:t> </a:t>
            </a:r>
            <a:r>
              <a:rPr lang="sr-Latn-RS" dirty="0" err="1"/>
              <a:t>ipsum</a:t>
            </a:r>
            <a:r>
              <a:rPr lang="sr-Latn-RS" dirty="0"/>
              <a:t> </a:t>
            </a:r>
            <a:r>
              <a:rPr lang="sr-Latn-RS" dirty="0" err="1"/>
              <a:t>dolor</a:t>
            </a:r>
            <a:r>
              <a:rPr lang="sr-Latn-RS" dirty="0"/>
              <a:t> sit </a:t>
            </a:r>
            <a:r>
              <a:rPr lang="sr-Latn-RS" dirty="0" err="1"/>
              <a:t>amet</a:t>
            </a:r>
            <a:r>
              <a:rPr lang="sr-Latn-RS" dirty="0"/>
              <a:t>, </a:t>
            </a:r>
            <a:r>
              <a:rPr lang="sr-Latn-RS" dirty="0" err="1"/>
              <a:t>consectetur</a:t>
            </a:r>
            <a:r>
              <a:rPr lang="sr-Latn-RS" dirty="0"/>
              <a:t> </a:t>
            </a:r>
            <a:r>
              <a:rPr lang="sr-Latn-RS" dirty="0" err="1"/>
              <a:t>adipiscing</a:t>
            </a:r>
            <a:r>
              <a:rPr lang="sr-Latn-RS" dirty="0"/>
              <a:t> </a:t>
            </a:r>
            <a:r>
              <a:rPr lang="sr-Latn-RS" dirty="0" err="1"/>
              <a:t>elit</a:t>
            </a:r>
            <a:r>
              <a:rPr lang="sr-Latn-RS" dirty="0"/>
              <a:t>. </a:t>
            </a:r>
            <a:r>
              <a:rPr lang="sr-Latn-RS" dirty="0" err="1"/>
              <a:t>Nullam</a:t>
            </a:r>
            <a:r>
              <a:rPr lang="sr-Latn-RS" dirty="0"/>
              <a:t> </a:t>
            </a:r>
            <a:r>
              <a:rPr lang="sr-Latn-RS" dirty="0" err="1"/>
              <a:t>lacinia</a:t>
            </a:r>
            <a:r>
              <a:rPr lang="sr-Latn-RS" dirty="0"/>
              <a:t> </a:t>
            </a:r>
            <a:r>
              <a:rPr lang="sr-Latn-RS" dirty="0" err="1"/>
              <a:t>erat</a:t>
            </a:r>
            <a:r>
              <a:rPr lang="sr-Latn-RS" dirty="0"/>
              <a:t> </a:t>
            </a:r>
            <a:r>
              <a:rPr lang="sr-Latn-RS" dirty="0" err="1"/>
              <a:t>lectus</a:t>
            </a:r>
            <a:r>
              <a:rPr lang="sr-Latn-RS" dirty="0"/>
              <a:t>. </a:t>
            </a:r>
          </a:p>
        </p:txBody>
      </p:sp>
      <p:sp>
        <p:nvSpPr>
          <p:cNvPr id="13" name="Text Placeholder 7">
            <a:extLst>
              <a:ext uri="{FF2B5EF4-FFF2-40B4-BE49-F238E27FC236}">
                <a16:creationId xmlns:a16="http://schemas.microsoft.com/office/drawing/2014/main" id="{F9A1CB4C-01D0-7541-86BD-272031480EDB}"/>
              </a:ext>
            </a:extLst>
          </p:cNvPr>
          <p:cNvSpPr>
            <a:spLocks noGrp="1"/>
          </p:cNvSpPr>
          <p:nvPr>
            <p:ph type="body" sz="quarter" idx="15" hasCustomPrompt="1"/>
          </p:nvPr>
        </p:nvSpPr>
        <p:spPr>
          <a:xfrm>
            <a:off x="8153400" y="2583306"/>
            <a:ext cx="3200400" cy="2995613"/>
          </a:xfrm>
        </p:spPr>
        <p:txBody>
          <a:bodyPr anchor="t">
            <a:noAutofit/>
          </a:bodyPr>
          <a:lstStyle>
            <a:lvl1pPr algn="ctr">
              <a:lnSpc>
                <a:spcPts val="2800"/>
              </a:lnSpc>
              <a:defRPr sz="2400"/>
            </a:lvl1pPr>
          </a:lstStyle>
          <a:p>
            <a:pPr lvl="0"/>
            <a:r>
              <a:rPr lang="sr-Latn-RS" dirty="0" err="1"/>
              <a:t>Lorem</a:t>
            </a:r>
            <a:r>
              <a:rPr lang="sr-Latn-RS" dirty="0"/>
              <a:t> </a:t>
            </a:r>
            <a:r>
              <a:rPr lang="sr-Latn-RS" dirty="0" err="1"/>
              <a:t>ipsum</a:t>
            </a:r>
            <a:r>
              <a:rPr lang="sr-Latn-RS" dirty="0"/>
              <a:t> </a:t>
            </a:r>
            <a:r>
              <a:rPr lang="sr-Latn-RS" dirty="0" err="1"/>
              <a:t>dolor</a:t>
            </a:r>
            <a:r>
              <a:rPr lang="sr-Latn-RS" dirty="0"/>
              <a:t> sit </a:t>
            </a:r>
            <a:r>
              <a:rPr lang="sr-Latn-RS" dirty="0" err="1"/>
              <a:t>amet</a:t>
            </a:r>
            <a:r>
              <a:rPr lang="sr-Latn-RS" dirty="0"/>
              <a:t>, </a:t>
            </a:r>
            <a:r>
              <a:rPr lang="sr-Latn-RS" dirty="0" err="1"/>
              <a:t>consectetur</a:t>
            </a:r>
            <a:r>
              <a:rPr lang="sr-Latn-RS" dirty="0"/>
              <a:t> </a:t>
            </a:r>
            <a:r>
              <a:rPr lang="sr-Latn-RS" dirty="0" err="1"/>
              <a:t>adipiscing</a:t>
            </a:r>
            <a:r>
              <a:rPr lang="sr-Latn-RS" dirty="0"/>
              <a:t> </a:t>
            </a:r>
            <a:r>
              <a:rPr lang="sr-Latn-RS" dirty="0" err="1"/>
              <a:t>elit</a:t>
            </a:r>
            <a:r>
              <a:rPr lang="sr-Latn-RS" dirty="0"/>
              <a:t>. </a:t>
            </a:r>
            <a:r>
              <a:rPr lang="sr-Latn-RS" dirty="0" err="1"/>
              <a:t>Nullam</a:t>
            </a:r>
            <a:r>
              <a:rPr lang="sr-Latn-RS" dirty="0"/>
              <a:t> </a:t>
            </a:r>
            <a:r>
              <a:rPr lang="sr-Latn-RS" dirty="0" err="1"/>
              <a:t>lacinia</a:t>
            </a:r>
            <a:r>
              <a:rPr lang="sr-Latn-RS" dirty="0"/>
              <a:t> </a:t>
            </a:r>
            <a:r>
              <a:rPr lang="sr-Latn-RS" dirty="0" err="1"/>
              <a:t>erat</a:t>
            </a:r>
            <a:r>
              <a:rPr lang="sr-Latn-RS" dirty="0"/>
              <a:t> </a:t>
            </a:r>
            <a:r>
              <a:rPr lang="sr-Latn-RS" dirty="0" err="1"/>
              <a:t>lectus</a:t>
            </a:r>
            <a:r>
              <a:rPr lang="sr-Latn-RS" dirty="0"/>
              <a:t>. </a:t>
            </a:r>
          </a:p>
        </p:txBody>
      </p:sp>
      <p:sp>
        <p:nvSpPr>
          <p:cNvPr id="10" name="Picture Placeholder 9">
            <a:extLst>
              <a:ext uri="{FF2B5EF4-FFF2-40B4-BE49-F238E27FC236}">
                <a16:creationId xmlns:a16="http://schemas.microsoft.com/office/drawing/2014/main" id="{414C5118-9122-B945-AEBD-D0859AEB19F8}"/>
              </a:ext>
            </a:extLst>
          </p:cNvPr>
          <p:cNvSpPr>
            <a:spLocks noGrp="1"/>
          </p:cNvSpPr>
          <p:nvPr>
            <p:ph type="pic" sz="quarter" idx="16" hasCustomPrompt="1"/>
          </p:nvPr>
        </p:nvSpPr>
        <p:spPr>
          <a:xfrm>
            <a:off x="1774451" y="1116821"/>
            <a:ext cx="1174750" cy="1174750"/>
          </a:xfrm>
          <a:effectLst>
            <a:softEdge rad="0"/>
          </a:effectLst>
        </p:spPr>
        <p:txBody>
          <a:bodyPr>
            <a:normAutofit/>
          </a:bodyPr>
          <a:lstStyle>
            <a:lvl1pPr algn="ctr">
              <a:defRPr sz="2400"/>
            </a:lvl1pPr>
          </a:lstStyle>
          <a:p>
            <a:r>
              <a:rPr lang="sr-Latn-RS" dirty="0"/>
              <a:t>Ikona</a:t>
            </a:r>
          </a:p>
        </p:txBody>
      </p:sp>
      <p:sp>
        <p:nvSpPr>
          <p:cNvPr id="14" name="Picture Placeholder 9">
            <a:extLst>
              <a:ext uri="{FF2B5EF4-FFF2-40B4-BE49-F238E27FC236}">
                <a16:creationId xmlns:a16="http://schemas.microsoft.com/office/drawing/2014/main" id="{C0C06FA6-ADAF-5548-B666-E3BCE2977699}"/>
              </a:ext>
            </a:extLst>
          </p:cNvPr>
          <p:cNvSpPr>
            <a:spLocks noGrp="1"/>
          </p:cNvSpPr>
          <p:nvPr>
            <p:ph type="pic" sz="quarter" idx="17" hasCustomPrompt="1"/>
          </p:nvPr>
        </p:nvSpPr>
        <p:spPr>
          <a:xfrm>
            <a:off x="5508625" y="1116821"/>
            <a:ext cx="1174750" cy="1174750"/>
          </a:xfrm>
          <a:effectLst>
            <a:softEdge rad="0"/>
          </a:effectLst>
        </p:spPr>
        <p:txBody>
          <a:bodyPr>
            <a:normAutofit/>
          </a:bodyPr>
          <a:lstStyle>
            <a:lvl1pPr algn="ctr">
              <a:defRPr sz="2400"/>
            </a:lvl1pPr>
          </a:lstStyle>
          <a:p>
            <a:r>
              <a:rPr lang="sr-Latn-RS" dirty="0"/>
              <a:t>Ikona</a:t>
            </a:r>
          </a:p>
        </p:txBody>
      </p:sp>
      <p:sp>
        <p:nvSpPr>
          <p:cNvPr id="15" name="Picture Placeholder 9">
            <a:extLst>
              <a:ext uri="{FF2B5EF4-FFF2-40B4-BE49-F238E27FC236}">
                <a16:creationId xmlns:a16="http://schemas.microsoft.com/office/drawing/2014/main" id="{44ED892B-7E92-9E4C-A69D-2333CF6F5F3B}"/>
              </a:ext>
            </a:extLst>
          </p:cNvPr>
          <p:cNvSpPr>
            <a:spLocks noGrp="1"/>
          </p:cNvSpPr>
          <p:nvPr>
            <p:ph type="pic" sz="quarter" idx="18" hasCustomPrompt="1"/>
          </p:nvPr>
        </p:nvSpPr>
        <p:spPr>
          <a:xfrm>
            <a:off x="9166225" y="1116821"/>
            <a:ext cx="1174750" cy="1174750"/>
          </a:xfrm>
          <a:effectLst>
            <a:softEdge rad="0"/>
          </a:effectLst>
        </p:spPr>
        <p:txBody>
          <a:bodyPr>
            <a:normAutofit/>
          </a:bodyPr>
          <a:lstStyle>
            <a:lvl1pPr algn="ctr">
              <a:defRPr sz="2400"/>
            </a:lvl1pPr>
          </a:lstStyle>
          <a:p>
            <a:r>
              <a:rPr lang="sr-Latn-RS" dirty="0"/>
              <a:t>Ikona</a:t>
            </a:r>
          </a:p>
        </p:txBody>
      </p:sp>
    </p:spTree>
    <p:extLst>
      <p:ext uri="{BB962C8B-B14F-4D97-AF65-F5344CB8AC3E}">
        <p14:creationId xmlns:p14="http://schemas.microsoft.com/office/powerpoint/2010/main" val="3275730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lustracija + opi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6890DC4-1738-F349-94AD-5C47933016D4}"/>
              </a:ext>
            </a:extLst>
          </p:cNvPr>
          <p:cNvSpPr>
            <a:spLocks noGrp="1"/>
          </p:cNvSpPr>
          <p:nvPr>
            <p:ph type="dt" sz="half" idx="10"/>
          </p:nvPr>
        </p:nvSpPr>
        <p:spPr/>
        <p:txBody>
          <a:bodyPr/>
          <a:lstStyle>
            <a:lvl1pPr>
              <a:defRPr>
                <a:solidFill>
                  <a:schemeClr val="tx2"/>
                </a:solidFill>
              </a:defRPr>
            </a:lvl1pPr>
          </a:lstStyle>
          <a:p>
            <a:fld id="{844B3EFE-25B7-494C-95DF-9495153D3955}" type="datetimeFigureOut">
              <a:rPr lang="sr-Latn-RS" smtClean="0"/>
              <a:pPr/>
              <a:t>30.3.2023.</a:t>
            </a:fld>
            <a:endParaRPr lang="sr-Latn-RS" dirty="0"/>
          </a:p>
        </p:txBody>
      </p:sp>
      <p:sp>
        <p:nvSpPr>
          <p:cNvPr id="6" name="Footer Placeholder 5">
            <a:extLst>
              <a:ext uri="{FF2B5EF4-FFF2-40B4-BE49-F238E27FC236}">
                <a16:creationId xmlns:a16="http://schemas.microsoft.com/office/drawing/2014/main" id="{12876613-9A70-2046-AD9A-369EF77E0818}"/>
              </a:ext>
            </a:extLst>
          </p:cNvPr>
          <p:cNvSpPr>
            <a:spLocks noGrp="1"/>
          </p:cNvSpPr>
          <p:nvPr>
            <p:ph type="ftr" sz="quarter" idx="11"/>
          </p:nvPr>
        </p:nvSpPr>
        <p:spPr/>
        <p:txBody>
          <a:bodyPr/>
          <a:lstStyle>
            <a:lvl1pPr>
              <a:defRPr>
                <a:solidFill>
                  <a:schemeClr val="tx2"/>
                </a:solidFill>
              </a:defRPr>
            </a:lvl1pPr>
          </a:lstStyle>
          <a:p>
            <a:endParaRPr lang="sr-Latn-RS" dirty="0"/>
          </a:p>
        </p:txBody>
      </p:sp>
      <p:sp>
        <p:nvSpPr>
          <p:cNvPr id="7" name="Slide Number Placeholder 6">
            <a:extLst>
              <a:ext uri="{FF2B5EF4-FFF2-40B4-BE49-F238E27FC236}">
                <a16:creationId xmlns:a16="http://schemas.microsoft.com/office/drawing/2014/main" id="{61A54A73-206C-5E40-A38E-CAA422129E71}"/>
              </a:ext>
            </a:extLst>
          </p:cNvPr>
          <p:cNvSpPr>
            <a:spLocks noGrp="1"/>
          </p:cNvSpPr>
          <p:nvPr>
            <p:ph type="sldNum" sz="quarter" idx="12"/>
          </p:nvPr>
        </p:nvSpPr>
        <p:spPr/>
        <p:txBody>
          <a:bodyPr/>
          <a:lstStyle/>
          <a:p>
            <a:fld id="{E6403E99-D727-294D-8870-4D7069BE3688}" type="slidenum">
              <a:rPr lang="sr-Latn-RS" smtClean="0"/>
              <a:t>‹#›</a:t>
            </a:fld>
            <a:endParaRPr lang="sr-Latn-RS"/>
          </a:p>
        </p:txBody>
      </p:sp>
      <p:sp>
        <p:nvSpPr>
          <p:cNvPr id="10" name="Picture Placeholder 8">
            <a:extLst>
              <a:ext uri="{FF2B5EF4-FFF2-40B4-BE49-F238E27FC236}">
                <a16:creationId xmlns:a16="http://schemas.microsoft.com/office/drawing/2014/main" id="{FF52E19E-2A5C-B54C-BF5C-B640CE2C0287}"/>
              </a:ext>
            </a:extLst>
          </p:cNvPr>
          <p:cNvSpPr>
            <a:spLocks noGrp="1"/>
          </p:cNvSpPr>
          <p:nvPr>
            <p:ph type="pic" sz="quarter" idx="13" hasCustomPrompt="1"/>
          </p:nvPr>
        </p:nvSpPr>
        <p:spPr>
          <a:xfrm>
            <a:off x="838200" y="961757"/>
            <a:ext cx="6546802" cy="4640400"/>
          </a:xfrm>
        </p:spPr>
        <p:txBody>
          <a:bodyPr/>
          <a:lstStyle>
            <a:lvl1pPr algn="ctr">
              <a:defRPr>
                <a:solidFill>
                  <a:schemeClr val="tx2"/>
                </a:solidFill>
              </a:defRPr>
            </a:lvl1pPr>
          </a:lstStyle>
          <a:p>
            <a:r>
              <a:rPr lang="sr-Latn-RS" dirty="0"/>
              <a:t>Ilustracija</a:t>
            </a:r>
          </a:p>
        </p:txBody>
      </p:sp>
      <p:sp>
        <p:nvSpPr>
          <p:cNvPr id="13" name="Text Placeholder 11">
            <a:extLst>
              <a:ext uri="{FF2B5EF4-FFF2-40B4-BE49-F238E27FC236}">
                <a16:creationId xmlns:a16="http://schemas.microsoft.com/office/drawing/2014/main" id="{56B020F5-9EEB-E74D-B098-CF8F9236B079}"/>
              </a:ext>
            </a:extLst>
          </p:cNvPr>
          <p:cNvSpPr>
            <a:spLocks noGrp="1"/>
          </p:cNvSpPr>
          <p:nvPr>
            <p:ph type="body" sz="quarter" idx="14" hasCustomPrompt="1"/>
          </p:nvPr>
        </p:nvSpPr>
        <p:spPr>
          <a:xfrm>
            <a:off x="8610600" y="961757"/>
            <a:ext cx="2743200" cy="4640400"/>
          </a:xfrm>
        </p:spPr>
        <p:txBody>
          <a:bodyPr>
            <a:noAutofit/>
          </a:bodyPr>
          <a:lstStyle>
            <a:lvl1pPr>
              <a:lnSpc>
                <a:spcPts val="2800"/>
              </a:lnSpc>
              <a:defRPr sz="2400"/>
            </a:lvl1pPr>
          </a:lstStyle>
          <a:p>
            <a:pPr lvl="0"/>
            <a:r>
              <a:rPr lang="sr-Latn-RS" dirty="0"/>
              <a:t>Opis</a:t>
            </a:r>
          </a:p>
        </p:txBody>
      </p:sp>
      <p:sp>
        <p:nvSpPr>
          <p:cNvPr id="11" name="Text Placeholder 2">
            <a:extLst>
              <a:ext uri="{FF2B5EF4-FFF2-40B4-BE49-F238E27FC236}">
                <a16:creationId xmlns:a16="http://schemas.microsoft.com/office/drawing/2014/main" id="{55775362-AE41-3046-8D4B-0690CE4CBC38}"/>
              </a:ext>
            </a:extLst>
          </p:cNvPr>
          <p:cNvSpPr>
            <a:spLocks noGrp="1"/>
          </p:cNvSpPr>
          <p:nvPr>
            <p:ph type="body" sz="quarter" idx="15" hasCustomPrompt="1"/>
          </p:nvPr>
        </p:nvSpPr>
        <p:spPr>
          <a:xfrm>
            <a:off x="838200" y="5746748"/>
            <a:ext cx="6546802" cy="293567"/>
          </a:xfrm>
        </p:spPr>
        <p:txBody>
          <a:bodyPr>
            <a:noAutofit/>
          </a:bodyPr>
          <a:lstStyle>
            <a:lvl1pPr algn="l">
              <a:lnSpc>
                <a:spcPts val="2000"/>
              </a:lnSpc>
              <a:defRPr sz="1600">
                <a:solidFill>
                  <a:schemeClr val="tx2"/>
                </a:solidFill>
              </a:defRPr>
            </a:lvl1pPr>
          </a:lstStyle>
          <a:p>
            <a:pPr algn="l"/>
            <a:r>
              <a:rPr lang="sr-Latn-RS" sz="1600" dirty="0"/>
              <a:t>Potpis ilustracije</a:t>
            </a:r>
            <a:endParaRPr lang="sr-Latn-RS" sz="2800" dirty="0"/>
          </a:p>
        </p:txBody>
      </p:sp>
    </p:spTree>
    <p:extLst>
      <p:ext uri="{BB962C8B-B14F-4D97-AF65-F5344CB8AC3E}">
        <p14:creationId xmlns:p14="http://schemas.microsoft.com/office/powerpoint/2010/main" val="3805981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lustracija">
    <p:bg>
      <p:bgPr>
        <a:solidFill>
          <a:schemeClr val="tx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165ECF-8EAD-424D-9422-F671D4AA33BF}"/>
              </a:ext>
            </a:extLst>
          </p:cNvPr>
          <p:cNvSpPr>
            <a:spLocks noGrp="1"/>
          </p:cNvSpPr>
          <p:nvPr>
            <p:ph type="dt" sz="half" idx="10"/>
          </p:nvPr>
        </p:nvSpPr>
        <p:spPr/>
        <p:txBody>
          <a:bodyPr/>
          <a:lstStyle/>
          <a:p>
            <a:fld id="{844B3EFE-25B7-494C-95DF-9495153D3955}" type="datetimeFigureOut">
              <a:rPr lang="sr-Latn-RS" smtClean="0"/>
              <a:t>30.3.2023.</a:t>
            </a:fld>
            <a:endParaRPr lang="sr-Latn-RS"/>
          </a:p>
        </p:txBody>
      </p:sp>
      <p:sp>
        <p:nvSpPr>
          <p:cNvPr id="3" name="Footer Placeholder 2">
            <a:extLst>
              <a:ext uri="{FF2B5EF4-FFF2-40B4-BE49-F238E27FC236}">
                <a16:creationId xmlns:a16="http://schemas.microsoft.com/office/drawing/2014/main" id="{AA38D974-7974-AB4B-AC16-483B8842EA94}"/>
              </a:ext>
            </a:extLst>
          </p:cNvPr>
          <p:cNvSpPr>
            <a:spLocks noGrp="1"/>
          </p:cNvSpPr>
          <p:nvPr>
            <p:ph type="ftr" sz="quarter" idx="11"/>
          </p:nvPr>
        </p:nvSpPr>
        <p:spPr/>
        <p:txBody>
          <a:bodyPr/>
          <a:lstStyle/>
          <a:p>
            <a:r>
              <a:rPr lang="sr-Latn-RS" dirty="0" err="1"/>
              <a:t>Footer</a:t>
            </a:r>
            <a:endParaRPr lang="sr-Latn-RS" dirty="0"/>
          </a:p>
        </p:txBody>
      </p:sp>
      <p:sp>
        <p:nvSpPr>
          <p:cNvPr id="4" name="Slide Number Placeholder 3">
            <a:extLst>
              <a:ext uri="{FF2B5EF4-FFF2-40B4-BE49-F238E27FC236}">
                <a16:creationId xmlns:a16="http://schemas.microsoft.com/office/drawing/2014/main" id="{64D7444F-541D-7146-9287-5BA0BF9EF69E}"/>
              </a:ext>
            </a:extLst>
          </p:cNvPr>
          <p:cNvSpPr>
            <a:spLocks noGrp="1"/>
          </p:cNvSpPr>
          <p:nvPr>
            <p:ph type="sldNum" sz="quarter" idx="12"/>
          </p:nvPr>
        </p:nvSpPr>
        <p:spPr/>
        <p:txBody>
          <a:bodyPr/>
          <a:lstStyle/>
          <a:p>
            <a:fld id="{E6403E99-D727-294D-8870-4D7069BE3688}" type="slidenum">
              <a:rPr lang="sr-Latn-RS" smtClean="0"/>
              <a:t>‹#›</a:t>
            </a:fld>
            <a:endParaRPr lang="sr-Latn-RS"/>
          </a:p>
        </p:txBody>
      </p:sp>
      <p:sp>
        <p:nvSpPr>
          <p:cNvPr id="7" name="Picture Placeholder 7">
            <a:extLst>
              <a:ext uri="{FF2B5EF4-FFF2-40B4-BE49-F238E27FC236}">
                <a16:creationId xmlns:a16="http://schemas.microsoft.com/office/drawing/2014/main" id="{C425A3D7-CC8D-1647-928F-2CF6ED6C5316}"/>
              </a:ext>
            </a:extLst>
          </p:cNvPr>
          <p:cNvSpPr>
            <a:spLocks noGrp="1"/>
          </p:cNvSpPr>
          <p:nvPr>
            <p:ph type="pic" sz="quarter" idx="13" hasCustomPrompt="1"/>
          </p:nvPr>
        </p:nvSpPr>
        <p:spPr>
          <a:xfrm>
            <a:off x="0" y="0"/>
            <a:ext cx="12192000" cy="6858000"/>
          </a:xfrm>
        </p:spPr>
        <p:txBody>
          <a:bodyPr/>
          <a:lstStyle>
            <a:lvl1pPr algn="ctr">
              <a:defRPr>
                <a:solidFill>
                  <a:schemeClr val="bg1"/>
                </a:solidFill>
              </a:defRPr>
            </a:lvl1pPr>
          </a:lstStyle>
          <a:p>
            <a:r>
              <a:rPr lang="sr-Latn-RS" dirty="0"/>
              <a:t>Ilustracija</a:t>
            </a:r>
            <a:br>
              <a:rPr lang="sr-Latn-RS" dirty="0"/>
            </a:br>
            <a:r>
              <a:rPr lang="sr-Latn-RS" dirty="0"/>
              <a:t>1920 x 1080 </a:t>
            </a:r>
            <a:r>
              <a:rPr lang="sr-Latn-RS" dirty="0" err="1"/>
              <a:t>px</a:t>
            </a:r>
            <a:endParaRPr lang="sr-Latn-RS" dirty="0"/>
          </a:p>
        </p:txBody>
      </p:sp>
    </p:spTree>
    <p:extLst>
      <p:ext uri="{BB962C8B-B14F-4D97-AF65-F5344CB8AC3E}">
        <p14:creationId xmlns:p14="http://schemas.microsoft.com/office/powerpoint/2010/main" val="3354869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ita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D70A4F3-72E2-D34A-B41B-E3B29C41AD7C}"/>
              </a:ext>
            </a:extLst>
          </p:cNvPr>
          <p:cNvSpPr txBox="1">
            <a:spLocks/>
          </p:cNvSpPr>
          <p:nvPr userDrawn="1"/>
        </p:nvSpPr>
        <p:spPr>
          <a:xfrm>
            <a:off x="0" y="0"/>
            <a:ext cx="4062449" cy="5370163"/>
          </a:xfrm>
          <a:prstGeom prst="rect">
            <a:avLst/>
          </a:prstGeom>
        </p:spPr>
        <p:txBody>
          <a:bodyPr vert="horz" wrap="square" lIns="91440" tIns="45720" rIns="91440" bIns="45720" rtlCol="0" anchor="b">
            <a:noAutofit/>
          </a:bodyPr>
          <a:lstStyle>
            <a:lvl1pPr algn="ctr" defTabSz="914400" rtl="0" eaLnBrk="1" latinLnBrk="0" hangingPunct="1">
              <a:lnSpc>
                <a:spcPts val="6400"/>
              </a:lnSpc>
              <a:spcBef>
                <a:spcPct val="0"/>
              </a:spcBef>
              <a:buNone/>
              <a:defRPr sz="20000" b="1" kern="1200">
                <a:solidFill>
                  <a:schemeClr val="bg1"/>
                </a:solidFill>
                <a:latin typeface="Times New Roman" panose="02020603050405020304" pitchFamily="18" charset="0"/>
                <a:ea typeface="Verdana" panose="020B0604030504040204" pitchFamily="34" charset="0"/>
                <a:cs typeface="Times New Roman" panose="02020603050405020304" pitchFamily="18" charset="0"/>
              </a:defRPr>
            </a:lvl1pPr>
          </a:lstStyle>
          <a:p>
            <a:r>
              <a:rPr lang="en-US" dirty="0"/>
              <a:t>“</a:t>
            </a:r>
            <a:endParaRPr lang="sr-Latn-RS" dirty="0"/>
          </a:p>
        </p:txBody>
      </p:sp>
      <p:sp>
        <p:nvSpPr>
          <p:cNvPr id="11" name="Text Placeholder 2">
            <a:extLst>
              <a:ext uri="{FF2B5EF4-FFF2-40B4-BE49-F238E27FC236}">
                <a16:creationId xmlns:a16="http://schemas.microsoft.com/office/drawing/2014/main" id="{8E4A30B5-397C-A14D-90EE-9577701D1999}"/>
              </a:ext>
            </a:extLst>
          </p:cNvPr>
          <p:cNvSpPr>
            <a:spLocks noGrp="1"/>
          </p:cNvSpPr>
          <p:nvPr>
            <p:ph type="body" sz="quarter" idx="15" hasCustomPrompt="1"/>
          </p:nvPr>
        </p:nvSpPr>
        <p:spPr>
          <a:xfrm>
            <a:off x="4883896" y="5746748"/>
            <a:ext cx="5446730" cy="293567"/>
          </a:xfrm>
        </p:spPr>
        <p:txBody>
          <a:bodyPr>
            <a:noAutofit/>
          </a:bodyPr>
          <a:lstStyle>
            <a:lvl1pPr algn="l">
              <a:lnSpc>
                <a:spcPts val="2000"/>
              </a:lnSpc>
              <a:defRPr sz="1600">
                <a:solidFill>
                  <a:schemeClr val="tx2"/>
                </a:solidFill>
              </a:defRPr>
            </a:lvl1pPr>
          </a:lstStyle>
          <a:p>
            <a:pPr algn="l"/>
            <a:r>
              <a:rPr lang="sr-Latn-RS" sz="1600" dirty="0"/>
              <a:t>Autor citata</a:t>
            </a:r>
            <a:endParaRPr lang="sr-Latn-RS" sz="2800" dirty="0"/>
          </a:p>
        </p:txBody>
      </p:sp>
      <p:sp>
        <p:nvSpPr>
          <p:cNvPr id="3" name="Text Placeholder 2">
            <a:extLst>
              <a:ext uri="{FF2B5EF4-FFF2-40B4-BE49-F238E27FC236}">
                <a16:creationId xmlns:a16="http://schemas.microsoft.com/office/drawing/2014/main" id="{A8DA38DF-3004-5341-9D3D-38150AB58F51}"/>
              </a:ext>
            </a:extLst>
          </p:cNvPr>
          <p:cNvSpPr>
            <a:spLocks noGrp="1"/>
          </p:cNvSpPr>
          <p:nvPr>
            <p:ph type="body" sz="quarter" idx="16" hasCustomPrompt="1"/>
          </p:nvPr>
        </p:nvSpPr>
        <p:spPr>
          <a:xfrm>
            <a:off x="4883896" y="1204913"/>
            <a:ext cx="5446713" cy="4165600"/>
          </a:xfrm>
        </p:spPr>
        <p:txBody>
          <a:bodyPr/>
          <a:lstStyle>
            <a:lvl1pPr>
              <a:lnSpc>
                <a:spcPts val="4400"/>
              </a:lnSpc>
              <a:defRPr sz="4000" b="1"/>
            </a:lvl1pPr>
          </a:lstStyle>
          <a:p>
            <a:r>
              <a:rPr lang="en-US" dirty="0" err="1">
                <a:solidFill>
                  <a:schemeClr val="tx2"/>
                </a:solidFill>
              </a:rPr>
              <a:t>Citat</a:t>
            </a:r>
            <a:endParaRPr lang="sr-Latn-RS" dirty="0">
              <a:solidFill>
                <a:schemeClr val="tx2"/>
              </a:solidFill>
            </a:endParaRPr>
          </a:p>
        </p:txBody>
      </p:sp>
    </p:spTree>
    <p:extLst>
      <p:ext uri="{BB962C8B-B14F-4D97-AF65-F5344CB8AC3E}">
        <p14:creationId xmlns:p14="http://schemas.microsoft.com/office/powerpoint/2010/main" val="1621332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7B163B-CE9D-4940-B4A0-12D5355B78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hr-HR"/>
              <a:t>Uredite stil naslova matrice</a:t>
            </a:r>
            <a:endParaRPr lang="sr-Latn-RS" dirty="0"/>
          </a:p>
        </p:txBody>
      </p:sp>
      <p:sp>
        <p:nvSpPr>
          <p:cNvPr id="3" name="Text Placeholder 2">
            <a:extLst>
              <a:ext uri="{FF2B5EF4-FFF2-40B4-BE49-F238E27FC236}">
                <a16:creationId xmlns:a16="http://schemas.microsoft.com/office/drawing/2014/main" id="{B587D9B4-1338-5A42-BFC9-7FDBBF3279FB}"/>
              </a:ext>
            </a:extLst>
          </p:cNvPr>
          <p:cNvSpPr>
            <a:spLocks noGrp="1"/>
          </p:cNvSpPr>
          <p:nvPr>
            <p:ph type="body" idx="1"/>
          </p:nvPr>
        </p:nvSpPr>
        <p:spPr>
          <a:xfrm>
            <a:off x="838200" y="1825625"/>
            <a:ext cx="10515600" cy="4351338"/>
          </a:xfrm>
          <a:prstGeom prst="rect">
            <a:avLst/>
          </a:prstGeom>
        </p:spPr>
        <p:txBody>
          <a:bodyPr vert="horz" lIns="91440" tIns="45720" rIns="91440" bIns="45720" rtlCol="0" anchor="ctr">
            <a:normAutofit/>
          </a:bodyPr>
          <a:lstStyle/>
          <a:p>
            <a:pPr lvl="0"/>
            <a:r>
              <a:rPr lang="en-US" dirty="0" err="1"/>
              <a:t>Razina</a:t>
            </a:r>
            <a:r>
              <a:rPr lang="en-US" dirty="0"/>
              <a:t> 1</a:t>
            </a:r>
          </a:p>
          <a:p>
            <a:pPr lvl="1"/>
            <a:r>
              <a:rPr lang="en-US" dirty="0" err="1"/>
              <a:t>Razina</a:t>
            </a:r>
            <a:r>
              <a:rPr lang="en-US" dirty="0"/>
              <a:t> 2</a:t>
            </a:r>
          </a:p>
          <a:p>
            <a:pPr lvl="2"/>
            <a:r>
              <a:rPr lang="en-US" dirty="0" err="1"/>
              <a:t>Razina</a:t>
            </a:r>
            <a:r>
              <a:rPr lang="en-US" dirty="0"/>
              <a:t> 3</a:t>
            </a:r>
          </a:p>
          <a:p>
            <a:pPr lvl="3"/>
            <a:r>
              <a:rPr lang="en-US" dirty="0" err="1"/>
              <a:t>Razina</a:t>
            </a:r>
            <a:r>
              <a:rPr lang="en-US" dirty="0"/>
              <a:t> 4</a:t>
            </a:r>
          </a:p>
          <a:p>
            <a:pPr lvl="4"/>
            <a:r>
              <a:rPr lang="en-US" dirty="0" err="1"/>
              <a:t>Razina</a:t>
            </a:r>
            <a:r>
              <a:rPr lang="en-US" dirty="0"/>
              <a:t> 5</a:t>
            </a:r>
            <a:endParaRPr lang="sr-Latn-RS" dirty="0"/>
          </a:p>
        </p:txBody>
      </p:sp>
      <p:sp>
        <p:nvSpPr>
          <p:cNvPr id="4" name="Date Placeholder 3">
            <a:extLst>
              <a:ext uri="{FF2B5EF4-FFF2-40B4-BE49-F238E27FC236}">
                <a16:creationId xmlns:a16="http://schemas.microsoft.com/office/drawing/2014/main" id="{9A608025-E25F-2E47-9BBD-010DB59A5B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932419B9-B1E1-754B-B56A-2591869EA74E}" type="datetime4">
              <a:rPr lang="hr-HR" smtClean="0"/>
              <a:pPr/>
              <a:t>30. ožujka 2023.</a:t>
            </a:fld>
            <a:endParaRPr lang="sr-Latn-RS" dirty="0"/>
          </a:p>
        </p:txBody>
      </p:sp>
      <p:sp>
        <p:nvSpPr>
          <p:cNvPr id="5" name="Footer Placeholder 4">
            <a:extLst>
              <a:ext uri="{FF2B5EF4-FFF2-40B4-BE49-F238E27FC236}">
                <a16:creationId xmlns:a16="http://schemas.microsoft.com/office/drawing/2014/main" id="{55373021-3400-4A40-A503-99618E97D1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sr-Latn-RS" dirty="0" err="1"/>
              <a:t>Footer</a:t>
            </a:r>
            <a:endParaRPr lang="sr-Latn-RS" dirty="0"/>
          </a:p>
        </p:txBody>
      </p:sp>
      <p:sp>
        <p:nvSpPr>
          <p:cNvPr id="6" name="Slide Number Placeholder 5">
            <a:extLst>
              <a:ext uri="{FF2B5EF4-FFF2-40B4-BE49-F238E27FC236}">
                <a16:creationId xmlns:a16="http://schemas.microsoft.com/office/drawing/2014/main" id="{77E546DD-D513-2243-8A4A-030FFC33D8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E6403E99-D727-294D-8870-4D7069BE3688}" type="slidenum">
              <a:rPr lang="sr-Latn-RS" smtClean="0"/>
              <a:pPr/>
              <a:t>‹#›</a:t>
            </a:fld>
            <a:endParaRPr lang="sr-Latn-RS"/>
          </a:p>
        </p:txBody>
      </p:sp>
    </p:spTree>
    <p:extLst>
      <p:ext uri="{BB962C8B-B14F-4D97-AF65-F5344CB8AC3E}">
        <p14:creationId xmlns:p14="http://schemas.microsoft.com/office/powerpoint/2010/main" val="2460656652"/>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1" r:id="rId3"/>
    <p:sldLayoutId id="2147483650" r:id="rId4"/>
    <p:sldLayoutId id="2147483657" r:id="rId5"/>
    <p:sldLayoutId id="2147483659" r:id="rId6"/>
    <p:sldLayoutId id="2147483652" r:id="rId7"/>
    <p:sldLayoutId id="2147483655" r:id="rId8"/>
    <p:sldLayoutId id="2147483661" r:id="rId9"/>
    <p:sldLayoutId id="2147483658" r:id="rId10"/>
    <p:sldLayoutId id="2147483656" r:id="rId11"/>
    <p:sldLayoutId id="2147483654" r:id="rId12"/>
    <p:sldLayoutId id="2147483660" r:id="rId13"/>
    <p:sldLayoutId id="2147483676" r:id="rId14"/>
  </p:sldLayoutIdLst>
  <p:txStyles>
    <p:titleStyle>
      <a:lvl1pPr algn="l" defTabSz="914400" rtl="0" eaLnBrk="1" latinLnBrk="0" hangingPunct="1">
        <a:lnSpc>
          <a:spcPct val="90000"/>
        </a:lnSpc>
        <a:spcBef>
          <a:spcPct val="0"/>
        </a:spcBef>
        <a:buNone/>
        <a:defRPr sz="45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2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a:extLst>
              <a:ext uri="{FF2B5EF4-FFF2-40B4-BE49-F238E27FC236}">
                <a16:creationId xmlns:a16="http://schemas.microsoft.com/office/drawing/2014/main" id="{4C819381-A87C-49DB-B8E4-DD2212821C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1AC4641E-CAFA-490E-9FF1-A0F48FFE0A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0A606652-BB3D-436D-BF2A-E8FF9B6EA3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3E2F2A-14EA-4284-8F4B-3C24B86359A5}" type="datetimeFigureOut">
              <a:rPr lang="hr-HR" smtClean="0"/>
              <a:t>30.3.2023.</a:t>
            </a:fld>
            <a:endParaRPr lang="hr-HR"/>
          </a:p>
        </p:txBody>
      </p:sp>
      <p:sp>
        <p:nvSpPr>
          <p:cNvPr id="5" name="Rezervirano mjesto podnožja 4">
            <a:extLst>
              <a:ext uri="{FF2B5EF4-FFF2-40B4-BE49-F238E27FC236}">
                <a16:creationId xmlns:a16="http://schemas.microsoft.com/office/drawing/2014/main" id="{D63293D0-E092-4B38-B3B7-A10EBB92A6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a:extLst>
              <a:ext uri="{FF2B5EF4-FFF2-40B4-BE49-F238E27FC236}">
                <a16:creationId xmlns:a16="http://schemas.microsoft.com/office/drawing/2014/main" id="{49BD9512-1E28-4FB7-8EA9-0C51F6B6E4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3CAAB2-B07A-4BF1-9D4E-F78CBA42109B}" type="slidenum">
              <a:rPr lang="hr-HR" smtClean="0"/>
              <a:t>‹#›</a:t>
            </a:fld>
            <a:endParaRPr lang="hr-HR"/>
          </a:p>
        </p:txBody>
      </p:sp>
    </p:spTree>
    <p:extLst>
      <p:ext uri="{BB962C8B-B14F-4D97-AF65-F5344CB8AC3E}">
        <p14:creationId xmlns:p14="http://schemas.microsoft.com/office/powerpoint/2010/main" val="409692913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p:cNvSpPr>
            <a:spLocks noGrp="1"/>
          </p:cNvSpPr>
          <p:nvPr>
            <p:ph type="body" sz="quarter" idx="10"/>
          </p:nvPr>
        </p:nvSpPr>
        <p:spPr>
          <a:xfrm>
            <a:off x="614879" y="5179588"/>
            <a:ext cx="4305704" cy="457604"/>
          </a:xfrm>
        </p:spPr>
        <p:txBody>
          <a:bodyPr>
            <a:normAutofit fontScale="92500"/>
          </a:bodyPr>
          <a:lstStyle/>
          <a:p>
            <a:pPr algn="l"/>
            <a:r>
              <a:rPr lang="hr-HR" i="0" dirty="0">
                <a:effectLst/>
              </a:rPr>
              <a:t>CARNET </a:t>
            </a:r>
            <a:r>
              <a:rPr lang="hr-HR" i="0" dirty="0" err="1">
                <a:effectLst/>
              </a:rPr>
              <a:t>Users</a:t>
            </a:r>
            <a:r>
              <a:rPr lang="hr-HR" i="0" dirty="0">
                <a:effectLst/>
              </a:rPr>
              <a:t> </a:t>
            </a:r>
            <a:r>
              <a:rPr lang="hr-HR" i="0" dirty="0" err="1">
                <a:effectLst/>
              </a:rPr>
              <a:t>Conference</a:t>
            </a:r>
            <a:r>
              <a:rPr lang="hr-HR" i="0" dirty="0">
                <a:effectLst/>
              </a:rPr>
              <a:t>, 2023.</a:t>
            </a:r>
          </a:p>
        </p:txBody>
      </p:sp>
      <p:sp>
        <p:nvSpPr>
          <p:cNvPr id="3" name="Rezervirano mjesto teksta 2"/>
          <p:cNvSpPr>
            <a:spLocks noGrp="1"/>
          </p:cNvSpPr>
          <p:nvPr>
            <p:ph type="body" sz="quarter" idx="11"/>
          </p:nvPr>
        </p:nvSpPr>
        <p:spPr>
          <a:xfrm>
            <a:off x="614879" y="1587397"/>
            <a:ext cx="8195910" cy="2848707"/>
          </a:xfrm>
        </p:spPr>
        <p:txBody>
          <a:bodyPr/>
          <a:lstStyle/>
          <a:p>
            <a:r>
              <a:rPr lang="pt-BR" sz="3000" dirty="0"/>
              <a:t>Modernizacija sustava strukovnog obrazovanja i osposobljavanja</a:t>
            </a:r>
            <a:r>
              <a:rPr lang="hr-HR" sz="3000" dirty="0"/>
              <a:t>:</a:t>
            </a:r>
          </a:p>
          <a:p>
            <a:r>
              <a:rPr lang="hr-HR" sz="3000" dirty="0"/>
              <a:t>Novi </a:t>
            </a:r>
            <a:r>
              <a:rPr lang="hr-HR" sz="3000" dirty="0" err="1"/>
              <a:t>kurikulumski</a:t>
            </a:r>
            <a:r>
              <a:rPr lang="hr-HR" sz="3000" dirty="0"/>
              <a:t> pristup u strukovnom obrazovanju</a:t>
            </a:r>
          </a:p>
        </p:txBody>
      </p:sp>
      <p:sp>
        <p:nvSpPr>
          <p:cNvPr id="4" name="Rezervirano mjesto teksta 1">
            <a:extLst>
              <a:ext uri="{FF2B5EF4-FFF2-40B4-BE49-F238E27FC236}">
                <a16:creationId xmlns:a16="http://schemas.microsoft.com/office/drawing/2014/main" id="{7010483B-144C-907A-35C6-1BF603E970EF}"/>
              </a:ext>
            </a:extLst>
          </p:cNvPr>
          <p:cNvSpPr txBox="1">
            <a:spLocks/>
          </p:cNvSpPr>
          <p:nvPr/>
        </p:nvSpPr>
        <p:spPr>
          <a:xfrm>
            <a:off x="614879" y="438199"/>
            <a:ext cx="4305704" cy="457604"/>
          </a:xfrm>
          <a:prstGeom prst="rect">
            <a:avLst/>
          </a:prstGeom>
        </p:spPr>
        <p:txBody>
          <a:bodyPr vert="horz" lIns="91440" tIns="45720" rIns="91440" bIns="45720" rtlCol="0" anchor="ct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2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r-HR" dirty="0"/>
              <a:t>Vesna Anđelić, Mile Živčić</a:t>
            </a:r>
          </a:p>
        </p:txBody>
      </p:sp>
    </p:spTree>
    <p:extLst>
      <p:ext uri="{BB962C8B-B14F-4D97-AF65-F5344CB8AC3E}">
        <p14:creationId xmlns:p14="http://schemas.microsoft.com/office/powerpoint/2010/main" val="143170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3</a:t>
            </a:r>
          </a:p>
        </p:txBody>
      </p:sp>
      <p:sp>
        <p:nvSpPr>
          <p:cNvPr id="3" name="Rezervirano mjesto teksta 2"/>
          <p:cNvSpPr>
            <a:spLocks noGrp="1"/>
          </p:cNvSpPr>
          <p:nvPr>
            <p:ph type="body" sz="quarter" idx="10"/>
          </p:nvPr>
        </p:nvSpPr>
        <p:spPr/>
        <p:txBody>
          <a:bodyPr>
            <a:normAutofit/>
          </a:bodyPr>
          <a:lstStyle/>
          <a:p>
            <a:r>
              <a:rPr lang="hr-HR" dirty="0"/>
              <a:t>Strukovni kurikulum</a:t>
            </a:r>
          </a:p>
        </p:txBody>
      </p:sp>
    </p:spTree>
    <p:extLst>
      <p:ext uri="{BB962C8B-B14F-4D97-AF65-F5344CB8AC3E}">
        <p14:creationId xmlns:p14="http://schemas.microsoft.com/office/powerpoint/2010/main" val="3085704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98C15130-B293-2072-7BCF-1319E3E3CCDB}"/>
              </a:ext>
            </a:extLst>
          </p:cNvPr>
          <p:cNvGrpSpPr/>
          <p:nvPr/>
        </p:nvGrpSpPr>
        <p:grpSpPr>
          <a:xfrm>
            <a:off x="261241" y="765215"/>
            <a:ext cx="11527465" cy="5189811"/>
            <a:chOff x="469244" y="2203798"/>
            <a:chExt cx="10803640" cy="3775762"/>
          </a:xfrm>
        </p:grpSpPr>
        <p:sp>
          <p:nvSpPr>
            <p:cNvPr id="25" name="Text Placeholder 7">
              <a:extLst>
                <a:ext uri="{FF2B5EF4-FFF2-40B4-BE49-F238E27FC236}">
                  <a16:creationId xmlns:a16="http://schemas.microsoft.com/office/drawing/2014/main" id="{D932FA5F-2842-7E70-2419-651F289CE7A3}"/>
                </a:ext>
              </a:extLst>
            </p:cNvPr>
            <p:cNvSpPr txBox="1">
              <a:spLocks/>
            </p:cNvSpPr>
            <p:nvPr/>
          </p:nvSpPr>
          <p:spPr>
            <a:xfrm>
              <a:off x="469244" y="2460522"/>
              <a:ext cx="10606297" cy="35190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r" defTabSz="914400" rtl="0" eaLnBrk="1" fontAlgn="auto" latinLnBrk="0" hangingPunct="1">
                <a:lnSpc>
                  <a:spcPct val="90000"/>
                </a:lnSpc>
                <a:spcBef>
                  <a:spcPts val="500"/>
                </a:spcBef>
                <a:spcAft>
                  <a:spcPts val="0"/>
                </a:spcAft>
                <a:buClrTx/>
                <a:buSzTx/>
                <a:buNone/>
                <a:tabLst/>
                <a:defRPr/>
              </a:pPr>
              <a:endParaRPr kumimoji="0" lang="en-US" sz="2000" b="1" i="0" u="none" strike="noStrike" kern="1200" cap="none" spc="0" normalizeH="0" baseline="0" noProof="0" dirty="0">
                <a:ln>
                  <a:noFill/>
                </a:ln>
                <a:solidFill>
                  <a:schemeClr val="bg2">
                    <a:lumMod val="25000"/>
                  </a:schemeClr>
                </a:solidFill>
                <a:effectLst/>
                <a:uLnTx/>
                <a:uFillTx/>
                <a:latin typeface="Verdana" panose="020B0604030504040204" pitchFamily="34" charset="0"/>
                <a:ea typeface="Verdana" panose="020B0604030504040204" pitchFamily="34" charset="0"/>
              </a:endParaRPr>
            </a:p>
          </p:txBody>
        </p:sp>
        <p:sp>
          <p:nvSpPr>
            <p:cNvPr id="26" name="Rectangle 25">
              <a:extLst>
                <a:ext uri="{FF2B5EF4-FFF2-40B4-BE49-F238E27FC236}">
                  <a16:creationId xmlns:a16="http://schemas.microsoft.com/office/drawing/2014/main" id="{874CBD2A-F61C-2F72-8189-125AEF3DF752}"/>
                </a:ext>
              </a:extLst>
            </p:cNvPr>
            <p:cNvSpPr/>
            <p:nvPr/>
          </p:nvSpPr>
          <p:spPr>
            <a:xfrm>
              <a:off x="1270242" y="2203802"/>
              <a:ext cx="3013000" cy="512138"/>
            </a:xfrm>
            <a:prstGeom prst="rect">
              <a:avLst/>
            </a:prstGeom>
            <a:solidFill>
              <a:srgbClr val="E75113"/>
            </a:solidFill>
            <a:ln w="12700" cap="flat" cmpd="sng" algn="ctr">
              <a:noFill/>
              <a:prstDash val="solid"/>
              <a:miter lim="800000"/>
            </a:ln>
            <a:effectLst/>
          </p:spPr>
          <p:txBody>
            <a:bodyPr rtlCol="0" anchor="ctr"/>
            <a:lstStyle/>
            <a:p>
              <a:pPr marR="0" lvl="0" algn="ctr" defTabSz="457200" eaLnBrk="1" fontAlgn="auto" latinLnBrk="0" hangingPunct="1">
                <a:lnSpc>
                  <a:spcPct val="100000"/>
                </a:lnSpc>
                <a:spcBef>
                  <a:spcPts val="0"/>
                </a:spcBef>
                <a:spcAft>
                  <a:spcPts val="0"/>
                </a:spcAft>
                <a:buClrTx/>
                <a:buSzTx/>
                <a:buFontTx/>
                <a:buNone/>
                <a:defRPr/>
              </a:pPr>
              <a:r>
                <a:rPr lang="hr-HR" sz="1600" b="1" kern="0" dirty="0">
                  <a:solidFill>
                    <a:schemeClr val="bg1"/>
                  </a:solidFill>
                  <a:latin typeface="Verdana" panose="020B0604030504040204" pitchFamily="34" charset="0"/>
                  <a:ea typeface="Verdana" panose="020B0604030504040204" pitchFamily="34" charset="0"/>
                  <a:cs typeface="Arial" panose="020B0604020202020204" pitchFamily="34" charset="0"/>
                </a:rPr>
                <a:t>OPĆEOBRAZOVNI DIO</a:t>
              </a:r>
              <a:endParaRPr lang="en-GB" sz="1600" b="1" kern="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5914EAF2-7C76-6FA1-5E03-BA6F9AB6930B}"/>
                </a:ext>
              </a:extLst>
            </p:cNvPr>
            <p:cNvSpPr/>
            <p:nvPr/>
          </p:nvSpPr>
          <p:spPr>
            <a:xfrm>
              <a:off x="4409562" y="2203798"/>
              <a:ext cx="3446916" cy="512137"/>
            </a:xfrm>
            <a:prstGeom prst="rect">
              <a:avLst/>
            </a:prstGeom>
            <a:solidFill>
              <a:srgbClr val="EE8032"/>
            </a:solidFill>
            <a:ln w="12700" cap="flat" cmpd="sng" algn="ctr">
              <a:noFill/>
              <a:prstDash val="solid"/>
              <a:miter lim="800000"/>
            </a:ln>
            <a:effectLst/>
          </p:spPr>
          <p:txBody>
            <a:bodyPr rtlCol="0" anchor="ctr"/>
            <a:lstStyle/>
            <a:p>
              <a:pPr marR="0" lvl="0" algn="ctr" defTabSz="457200" eaLnBrk="1" fontAlgn="auto" latinLnBrk="0" hangingPunct="1">
                <a:lnSpc>
                  <a:spcPct val="100000"/>
                </a:lnSpc>
                <a:spcBef>
                  <a:spcPts val="0"/>
                </a:spcBef>
                <a:spcAft>
                  <a:spcPts val="0"/>
                </a:spcAft>
                <a:buClrTx/>
                <a:buSzTx/>
                <a:buFontTx/>
                <a:buNone/>
                <a:defRPr/>
              </a:pPr>
              <a:r>
                <a:rPr lang="hr-HR" sz="1600" b="1" kern="0" dirty="0">
                  <a:solidFill>
                    <a:schemeClr val="bg1"/>
                  </a:solidFill>
                  <a:latin typeface="Verdana" panose="020B0604030504040204" pitchFamily="34" charset="0"/>
                  <a:ea typeface="Verdana" panose="020B0604030504040204" pitchFamily="34" charset="0"/>
                  <a:cs typeface="Arial" panose="020B0604020202020204" pitchFamily="34" charset="0"/>
                </a:rPr>
                <a:t>OBVEZNI STRUKOVNI MODULI</a:t>
              </a:r>
              <a:endParaRPr lang="en-GB" sz="1600" b="1" kern="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7E93546D-23EB-6A24-1168-17C0B227DAE8}"/>
                </a:ext>
              </a:extLst>
            </p:cNvPr>
            <p:cNvSpPr/>
            <p:nvPr/>
          </p:nvSpPr>
          <p:spPr>
            <a:xfrm>
              <a:off x="514406" y="2597609"/>
              <a:ext cx="634453" cy="3292365"/>
            </a:xfrm>
            <a:prstGeom prst="rect">
              <a:avLst/>
            </a:prstGeom>
            <a:solidFill>
              <a:srgbClr val="008FCB"/>
            </a:solidFill>
            <a:ln w="12700" cap="flat" cmpd="sng" algn="ctr">
              <a:noFill/>
              <a:prstDash val="solid"/>
              <a:miter lim="800000"/>
            </a:ln>
            <a:effectLst/>
          </p:spPr>
          <p:txBody>
            <a:bodyPr vert="vert270" rtlCol="0" anchor="ctr"/>
            <a:lstStyle/>
            <a:p>
              <a:pPr marR="0" lvl="0" algn="ctr" defTabSz="457200" eaLnBrk="1" fontAlgn="auto" latinLnBrk="0" hangingPunct="1">
                <a:lnSpc>
                  <a:spcPct val="100000"/>
                </a:lnSpc>
                <a:spcBef>
                  <a:spcPts val="0"/>
                </a:spcBef>
                <a:spcAft>
                  <a:spcPts val="0"/>
                </a:spcAft>
                <a:buClrTx/>
                <a:buSzTx/>
                <a:buFontTx/>
                <a:buNone/>
                <a:defRPr/>
              </a:pPr>
              <a:r>
                <a:rPr lang="hr-HR" sz="2000" b="1" kern="0" dirty="0">
                  <a:solidFill>
                    <a:schemeClr val="bg1"/>
                  </a:solidFill>
                  <a:latin typeface="Verdana" panose="020B0604030504040204" pitchFamily="34" charset="0"/>
                  <a:ea typeface="Verdana" panose="020B0604030504040204" pitchFamily="34" charset="0"/>
                  <a:cs typeface="Arial" panose="020B0604020202020204" pitchFamily="34" charset="0"/>
                </a:rPr>
                <a:t>SASTAVNICE</a:t>
              </a:r>
              <a:endParaRPr lang="en-GB" sz="2000" b="1" kern="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3D9C8C0B-710A-FAD8-D98C-4454ECEB23CB}"/>
                </a:ext>
              </a:extLst>
            </p:cNvPr>
            <p:cNvSpPr/>
            <p:nvPr/>
          </p:nvSpPr>
          <p:spPr>
            <a:xfrm>
              <a:off x="1270242" y="2805529"/>
              <a:ext cx="3013000" cy="3084442"/>
            </a:xfrm>
            <a:prstGeom prst="rect">
              <a:avLst/>
            </a:prstGeom>
            <a:solidFill>
              <a:srgbClr val="A5A5A5">
                <a:lumMod val="20000"/>
                <a:lumOff val="80000"/>
              </a:srgbClr>
            </a:solidFill>
            <a:ln w="12700" cap="flat" cmpd="sng" algn="ctr">
              <a:noFill/>
              <a:prstDash val="solid"/>
              <a:miter lim="800000"/>
            </a:ln>
            <a:effectLst/>
          </p:spPr>
          <p:txBody>
            <a:bodyPr rtlCol="0" anchor="ctr"/>
            <a:lstStyle/>
            <a:p>
              <a:pPr algn="ctr" defTabSz="457200">
                <a:defRPr/>
              </a:pPr>
              <a:r>
                <a:rPr lang="hr-HR" kern="0" dirty="0">
                  <a:solidFill>
                    <a:srgbClr val="A5A5A5">
                      <a:lumMod val="50000"/>
                    </a:srgbClr>
                  </a:solidFill>
                  <a:latin typeface="Verdana" panose="020B0604030504040204" pitchFamily="34" charset="0"/>
                  <a:ea typeface="Verdana" panose="020B0604030504040204" pitchFamily="34" charset="0"/>
                  <a:cs typeface="Arial" panose="020B0604020202020204" pitchFamily="34" charset="0"/>
                </a:rPr>
                <a:t>U obujmu koji je  propisan NKSO-om za pojedinu razinu kvalifikacije.</a:t>
              </a:r>
            </a:p>
            <a:p>
              <a:pPr algn="ctr" defTabSz="457200">
                <a:defRPr/>
              </a:pPr>
              <a:endParaRPr lang="hr-HR" kern="0" dirty="0">
                <a:solidFill>
                  <a:srgbClr val="A5A5A5">
                    <a:lumMod val="50000"/>
                  </a:srgbClr>
                </a:solidFill>
                <a:latin typeface="Verdana" panose="020B0604030504040204" pitchFamily="34" charset="0"/>
                <a:ea typeface="Verdana" panose="020B0604030504040204" pitchFamily="34" charset="0"/>
                <a:cs typeface="Arial" panose="020B0604020202020204" pitchFamily="34" charset="0"/>
              </a:endParaRPr>
            </a:p>
            <a:p>
              <a:pPr algn="ctr" defTabSz="457200">
                <a:defRPr/>
              </a:pPr>
              <a:r>
                <a:rPr lang="hr-HR" kern="0" dirty="0">
                  <a:solidFill>
                    <a:srgbClr val="A5A5A5">
                      <a:lumMod val="50000"/>
                    </a:srgbClr>
                  </a:solidFill>
                  <a:latin typeface="Verdana" panose="020B0604030504040204" pitchFamily="34" charset="0"/>
                  <a:ea typeface="Verdana" panose="020B0604030504040204" pitchFamily="34" charset="0"/>
                  <a:cs typeface="Arial" panose="020B0604020202020204" pitchFamily="34" charset="0"/>
                </a:rPr>
                <a:t>Zajednički su svim strukovnim kurikulumima na istovrsnoj razini kvalifikacije, a u funkciji su razvoja strukovnih, ključnih i generičkih kompetencija </a:t>
              </a:r>
              <a:endParaRPr lang="en-US" altLang="ko-KR" kern="0" dirty="0">
                <a:solidFill>
                  <a:srgbClr val="A5A5A5">
                    <a:lumMod val="50000"/>
                  </a:srgbClr>
                </a:solidFill>
                <a:latin typeface="Verdana" panose="020B0604030504040204" pitchFamily="34" charset="0"/>
                <a:ea typeface="Verdana" panose="020B0604030504040204" pitchFamily="34" charset="0"/>
                <a:cs typeface="Arial" panose="020B0604020202020204" pitchFamily="34" charset="0"/>
              </a:endParaRPr>
            </a:p>
            <a:p>
              <a:pPr marR="0" lvl="0" algn="ctr" defTabSz="457200" eaLnBrk="1" fontAlgn="auto" latinLnBrk="0" hangingPunct="1">
                <a:lnSpc>
                  <a:spcPct val="100000"/>
                </a:lnSpc>
                <a:spcBef>
                  <a:spcPts val="0"/>
                </a:spcBef>
                <a:spcAft>
                  <a:spcPts val="0"/>
                </a:spcAft>
                <a:buClrTx/>
                <a:buSzTx/>
                <a:buFontTx/>
                <a:buNone/>
                <a:defRPr/>
              </a:pPr>
              <a:endParaRPr lang="en-GB" b="1" kern="0" dirty="0">
                <a:solidFill>
                  <a:srgbClr val="A5A5A5">
                    <a:lumMod val="50000"/>
                  </a:srgbClr>
                </a:solidFill>
                <a:latin typeface="Verdana" panose="020B0604030504040204" pitchFamily="34" charset="0"/>
                <a:ea typeface="Verdana" panose="020B060403050404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B5BB5BF3-54EF-12D3-927D-B75E556AED63}"/>
                </a:ext>
              </a:extLst>
            </p:cNvPr>
            <p:cNvSpPr/>
            <p:nvPr/>
          </p:nvSpPr>
          <p:spPr>
            <a:xfrm>
              <a:off x="4404625" y="2805525"/>
              <a:ext cx="3446916" cy="3084445"/>
            </a:xfrm>
            <a:prstGeom prst="rect">
              <a:avLst/>
            </a:prstGeom>
            <a:solidFill>
              <a:srgbClr val="A5A5A5">
                <a:lumMod val="20000"/>
                <a:lumOff val="80000"/>
              </a:srgbClr>
            </a:solidFill>
            <a:ln w="12700" cap="flat" cmpd="sng" algn="ctr">
              <a:noFill/>
              <a:prstDash val="solid"/>
              <a:miter lim="800000"/>
            </a:ln>
            <a:effectLst/>
          </p:spPr>
          <p:txBody>
            <a:bodyPr rtlCol="0" anchor="ctr"/>
            <a:lstStyle/>
            <a:p>
              <a:pPr lvl="0" algn="ctr">
                <a:defRPr/>
              </a:pPr>
              <a:r>
                <a:rPr lang="hr-HR" kern="0" dirty="0">
                  <a:solidFill>
                    <a:srgbClr val="A5A5A5">
                      <a:lumMod val="50000"/>
                    </a:srgbClr>
                  </a:solidFill>
                  <a:latin typeface="Verdana" panose="020B0604030504040204" pitchFamily="34" charset="0"/>
                  <a:ea typeface="Verdana" panose="020B0604030504040204" pitchFamily="34" charset="0"/>
                  <a:cs typeface="Arial" panose="020B0604020202020204" pitchFamily="34" charset="0"/>
                </a:rPr>
                <a:t>U obujmu koji je propisan NKSO za pojedinu razinu kvalifikacije i Zakonom o strukovnom obrazovanju.</a:t>
              </a:r>
            </a:p>
            <a:p>
              <a:pPr lvl="0" algn="ctr">
                <a:defRPr/>
              </a:pPr>
              <a:endParaRPr lang="hr-HR" kern="0" dirty="0">
                <a:solidFill>
                  <a:srgbClr val="A5A5A5">
                    <a:lumMod val="50000"/>
                  </a:srgbClr>
                </a:solidFill>
                <a:latin typeface="Verdana" panose="020B0604030504040204" pitchFamily="34" charset="0"/>
                <a:ea typeface="Verdana" panose="020B0604030504040204" pitchFamily="34" charset="0"/>
                <a:cs typeface="Arial" panose="020B0604020202020204" pitchFamily="34" charset="0"/>
              </a:endParaRPr>
            </a:p>
            <a:p>
              <a:pPr lvl="0" algn="ctr">
                <a:defRPr/>
              </a:pPr>
              <a:r>
                <a:rPr lang="hr-HR" kern="0" dirty="0">
                  <a:solidFill>
                    <a:srgbClr val="A5A5A5">
                      <a:lumMod val="50000"/>
                    </a:srgbClr>
                  </a:solidFill>
                  <a:latin typeface="Verdana" panose="020B0604030504040204" pitchFamily="34" charset="0"/>
                  <a:ea typeface="Verdana" panose="020B0604030504040204" pitchFamily="34" charset="0"/>
                  <a:cs typeface="Arial" panose="020B0604020202020204" pitchFamily="34" charset="0"/>
                </a:rPr>
                <a:t>Moduli se sastoje od </a:t>
              </a:r>
            </a:p>
            <a:p>
              <a:pPr lvl="0" algn="ctr">
                <a:defRPr/>
              </a:pPr>
              <a:r>
                <a:rPr lang="hr-HR" kern="0" dirty="0">
                  <a:solidFill>
                    <a:srgbClr val="A5A5A5">
                      <a:lumMod val="50000"/>
                    </a:srgbClr>
                  </a:solidFill>
                  <a:latin typeface="Verdana" panose="020B0604030504040204" pitchFamily="34" charset="0"/>
                  <a:ea typeface="Verdana" panose="020B0604030504040204" pitchFamily="34" charset="0"/>
                  <a:cs typeface="Arial" panose="020B0604020202020204" pitchFamily="34" charset="0"/>
                </a:rPr>
                <a:t>skupova ishoda učenja </a:t>
              </a:r>
            </a:p>
            <a:p>
              <a:pPr lvl="0" algn="ctr">
                <a:defRPr/>
              </a:pPr>
              <a:r>
                <a:rPr lang="hr-HR" kern="0" dirty="0">
                  <a:solidFill>
                    <a:srgbClr val="A5A5A5">
                      <a:lumMod val="50000"/>
                    </a:srgbClr>
                  </a:solidFill>
                  <a:latin typeface="Verdana" panose="020B0604030504040204" pitchFamily="34" charset="0"/>
                  <a:ea typeface="Verdana" panose="020B0604030504040204" pitchFamily="34" charset="0"/>
                  <a:cs typeface="Arial" panose="020B0604020202020204" pitchFamily="34" charset="0"/>
                </a:rPr>
                <a:t>koji su određeni standardom kvalifikacije odnosno prošli su proces vrednovanja i dio su Registra HKO-a.</a:t>
              </a:r>
            </a:p>
          </p:txBody>
        </p:sp>
        <p:sp>
          <p:nvSpPr>
            <p:cNvPr id="31" name="Rectangle 30">
              <a:extLst>
                <a:ext uri="{FF2B5EF4-FFF2-40B4-BE49-F238E27FC236}">
                  <a16:creationId xmlns:a16="http://schemas.microsoft.com/office/drawing/2014/main" id="{8D444D3D-9E36-E279-5234-B90EF98E8A82}"/>
                </a:ext>
              </a:extLst>
            </p:cNvPr>
            <p:cNvSpPr/>
            <p:nvPr/>
          </p:nvSpPr>
          <p:spPr>
            <a:xfrm>
              <a:off x="7971311" y="2203798"/>
              <a:ext cx="3301573" cy="512137"/>
            </a:xfrm>
            <a:prstGeom prst="rect">
              <a:avLst/>
            </a:prstGeom>
            <a:solidFill>
              <a:srgbClr val="F7A833"/>
            </a:solidFill>
            <a:ln w="12700" cap="flat" cmpd="sng" algn="ctr">
              <a:noFill/>
              <a:prstDash val="solid"/>
              <a:miter lim="800000"/>
            </a:ln>
            <a:effectLst/>
          </p:spPr>
          <p:txBody>
            <a:bodyPr rtlCol="0" anchor="ctr"/>
            <a:lstStyle/>
            <a:p>
              <a:pPr marR="0" lvl="0" algn="ctr" defTabSz="457200" eaLnBrk="1" fontAlgn="auto" latinLnBrk="0" hangingPunct="1">
                <a:lnSpc>
                  <a:spcPct val="100000"/>
                </a:lnSpc>
                <a:spcBef>
                  <a:spcPts val="0"/>
                </a:spcBef>
                <a:spcAft>
                  <a:spcPts val="0"/>
                </a:spcAft>
                <a:buClrTx/>
                <a:buSzTx/>
                <a:buFontTx/>
                <a:buNone/>
                <a:defRPr/>
              </a:pPr>
              <a:r>
                <a:rPr lang="hr-HR" sz="1600" b="1" kern="0" dirty="0">
                  <a:solidFill>
                    <a:schemeClr val="bg1"/>
                  </a:solidFill>
                  <a:latin typeface="Verdana" panose="020B0604030504040204" pitchFamily="34" charset="0"/>
                  <a:ea typeface="Verdana" panose="020B0604030504040204" pitchFamily="34" charset="0"/>
                  <a:cs typeface="Arial" panose="020B0604020202020204" pitchFamily="34" charset="0"/>
                </a:rPr>
                <a:t>IZBORNI STRUKOVNI MODULI</a:t>
              </a:r>
              <a:endParaRPr lang="en-GB" sz="1600" b="1" kern="0" dirty="0">
                <a:solidFill>
                  <a:schemeClr val="bg1"/>
                </a:solidFill>
                <a:latin typeface="Verdana" panose="020B0604030504040204" pitchFamily="34" charset="0"/>
                <a:ea typeface="Verdana" panose="020B060403050404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EB7F6B8A-702D-C5B1-1E52-8E406CFE220C}"/>
                </a:ext>
              </a:extLst>
            </p:cNvPr>
            <p:cNvSpPr/>
            <p:nvPr/>
          </p:nvSpPr>
          <p:spPr>
            <a:xfrm>
              <a:off x="7972923" y="2805525"/>
              <a:ext cx="3294804" cy="3084446"/>
            </a:xfrm>
            <a:prstGeom prst="rect">
              <a:avLst/>
            </a:prstGeom>
            <a:solidFill>
              <a:srgbClr val="A5A5A5">
                <a:lumMod val="20000"/>
                <a:lumOff val="8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r-HR" kern="0" dirty="0">
                  <a:solidFill>
                    <a:srgbClr val="A5A5A5">
                      <a:lumMod val="50000"/>
                    </a:srgbClr>
                  </a:solidFill>
                  <a:latin typeface="Verdana" panose="020B0604030504040204" pitchFamily="34" charset="0"/>
                  <a:ea typeface="Verdana" panose="020B0604030504040204" pitchFamily="34" charset="0"/>
                  <a:cs typeface="Arial" panose="020B0604020202020204" pitchFamily="34" charset="0"/>
                </a:rPr>
                <a:t>U obujmu koji je propisan NKSO za pojedinu razinu kvalifikacije i Zakonom o strukovnom obrazovanju</a:t>
              </a:r>
            </a:p>
            <a:p>
              <a:pPr marL="0" marR="0" lvl="0" indent="0" algn="l" defTabSz="914400" rtl="0" eaLnBrk="1" fontAlgn="auto" latinLnBrk="0" hangingPunct="1">
                <a:lnSpc>
                  <a:spcPct val="100000"/>
                </a:lnSpc>
                <a:spcBef>
                  <a:spcPts val="0"/>
                </a:spcBef>
                <a:spcAft>
                  <a:spcPts val="0"/>
                </a:spcAft>
                <a:buClrTx/>
                <a:buSzTx/>
                <a:buFontTx/>
                <a:buNone/>
                <a:tabLst/>
                <a:defRPr/>
              </a:pPr>
              <a:endParaRPr lang="hr-HR" altLang="ko-KR" kern="0" dirty="0">
                <a:solidFill>
                  <a:srgbClr val="A5A5A5">
                    <a:lumMod val="50000"/>
                  </a:srgbClr>
                </a:solidFill>
                <a:latin typeface="Verdana" panose="020B0604030504040204" pitchFamily="34" charset="0"/>
                <a:ea typeface="Verdana" panose="020B0604030504040204" pitchFamily="34" charset="0"/>
                <a:cs typeface="Arial" panose="020B0604020202020204" pitchFamily="34" charset="0"/>
              </a:endParaRPr>
            </a:p>
            <a:p>
              <a:pPr lvl="0" algn="ctr">
                <a:defRPr/>
              </a:pPr>
              <a:r>
                <a:rPr lang="hr-HR" kern="0" dirty="0">
                  <a:solidFill>
                    <a:srgbClr val="A5A5A5">
                      <a:lumMod val="50000"/>
                    </a:srgbClr>
                  </a:solidFill>
                  <a:latin typeface="Verdana" panose="020B0604030504040204" pitchFamily="34" charset="0"/>
                  <a:ea typeface="Verdana" panose="020B0604030504040204" pitchFamily="34" charset="0"/>
                  <a:cs typeface="Arial" panose="020B0604020202020204" pitchFamily="34" charset="0"/>
                </a:rPr>
                <a:t>Moduli se sastoje od </a:t>
              </a:r>
            </a:p>
            <a:p>
              <a:pPr lvl="0" algn="ctr">
                <a:defRPr/>
              </a:pPr>
              <a:r>
                <a:rPr lang="hr-HR" kern="0" dirty="0">
                  <a:solidFill>
                    <a:srgbClr val="A5A5A5">
                      <a:lumMod val="50000"/>
                    </a:srgbClr>
                  </a:solidFill>
                  <a:latin typeface="Verdana" panose="020B0604030504040204" pitchFamily="34" charset="0"/>
                  <a:ea typeface="Verdana" panose="020B0604030504040204" pitchFamily="34" charset="0"/>
                  <a:cs typeface="Arial" panose="020B0604020202020204" pitchFamily="34" charset="0"/>
                </a:rPr>
                <a:t>skupova ishoda učenja </a:t>
              </a:r>
            </a:p>
            <a:p>
              <a:pPr lvl="0" algn="ctr">
                <a:defRPr/>
              </a:pPr>
              <a:r>
                <a:rPr lang="hr-HR" kern="0" dirty="0">
                  <a:solidFill>
                    <a:srgbClr val="A5A5A5">
                      <a:lumMod val="50000"/>
                    </a:srgbClr>
                  </a:solidFill>
                  <a:latin typeface="Verdana" panose="020B0604030504040204" pitchFamily="34" charset="0"/>
                  <a:ea typeface="Verdana" panose="020B0604030504040204" pitchFamily="34" charset="0"/>
                  <a:cs typeface="Arial" panose="020B0604020202020204" pitchFamily="34" charset="0"/>
                </a:rPr>
                <a:t>koji su određeni standardom kvalifikacije odnosno prošli su proces vrednovanja i dio su Registra HKO-a.</a:t>
              </a:r>
            </a:p>
          </p:txBody>
        </p:sp>
      </p:grpSp>
    </p:spTree>
    <p:extLst>
      <p:ext uri="{BB962C8B-B14F-4D97-AF65-F5344CB8AC3E}">
        <p14:creationId xmlns:p14="http://schemas.microsoft.com/office/powerpoint/2010/main" val="2118401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upa 36">
            <a:extLst>
              <a:ext uri="{FF2B5EF4-FFF2-40B4-BE49-F238E27FC236}">
                <a16:creationId xmlns:a16="http://schemas.microsoft.com/office/drawing/2014/main" id="{38ED104B-9239-407D-B4DC-9F26F9DC6DBA}"/>
              </a:ext>
            </a:extLst>
          </p:cNvPr>
          <p:cNvGrpSpPr/>
          <p:nvPr/>
        </p:nvGrpSpPr>
        <p:grpSpPr>
          <a:xfrm>
            <a:off x="850101" y="2022429"/>
            <a:ext cx="1871396" cy="1957082"/>
            <a:chOff x="824544" y="2150279"/>
            <a:chExt cx="1871396" cy="1957082"/>
          </a:xfrm>
        </p:grpSpPr>
        <p:grpSp>
          <p:nvGrpSpPr>
            <p:cNvPr id="5" name="Grupa 4">
              <a:extLst>
                <a:ext uri="{FF2B5EF4-FFF2-40B4-BE49-F238E27FC236}">
                  <a16:creationId xmlns:a16="http://schemas.microsoft.com/office/drawing/2014/main" id="{2E414203-DF0A-4B37-B772-BE4EC54336F0}"/>
                </a:ext>
              </a:extLst>
            </p:cNvPr>
            <p:cNvGrpSpPr/>
            <p:nvPr/>
          </p:nvGrpSpPr>
          <p:grpSpPr>
            <a:xfrm>
              <a:off x="826799" y="2877499"/>
              <a:ext cx="1869141" cy="1229862"/>
              <a:chOff x="4312978" y="1271232"/>
              <a:chExt cx="1357085" cy="1223773"/>
            </a:xfrm>
          </p:grpSpPr>
          <p:sp>
            <p:nvSpPr>
              <p:cNvPr id="6" name="Shape">
                <a:extLst>
                  <a:ext uri="{FF2B5EF4-FFF2-40B4-BE49-F238E27FC236}">
                    <a16:creationId xmlns:a16="http://schemas.microsoft.com/office/drawing/2014/main" id="{62A0F7CD-0516-4031-A4FA-2E9AD8C63B43}"/>
                  </a:ext>
                </a:extLst>
              </p:cNvPr>
              <p:cNvSpPr/>
              <p:nvPr/>
            </p:nvSpPr>
            <p:spPr>
              <a:xfrm>
                <a:off x="4312978" y="1271232"/>
                <a:ext cx="1353821" cy="1223773"/>
              </a:xfrm>
              <a:custGeom>
                <a:avLst/>
                <a:gdLst/>
                <a:ahLst/>
                <a:cxnLst>
                  <a:cxn ang="0">
                    <a:pos x="wd2" y="hd2"/>
                  </a:cxn>
                  <a:cxn ang="5400000">
                    <a:pos x="wd2" y="hd2"/>
                  </a:cxn>
                  <a:cxn ang="10800000">
                    <a:pos x="wd2" y="hd2"/>
                  </a:cxn>
                  <a:cxn ang="16200000">
                    <a:pos x="wd2" y="hd2"/>
                  </a:cxn>
                </a:cxnLst>
                <a:rect l="0" t="0" r="r" b="b"/>
                <a:pathLst>
                  <a:path w="21600" h="21504" extrusionOk="0">
                    <a:moveTo>
                      <a:pt x="21597" y="3783"/>
                    </a:moveTo>
                    <a:cubicBezTo>
                      <a:pt x="21597" y="3783"/>
                      <a:pt x="21597" y="3783"/>
                      <a:pt x="21597" y="3783"/>
                    </a:cubicBezTo>
                    <a:cubicBezTo>
                      <a:pt x="21548" y="3325"/>
                      <a:pt x="21194" y="2888"/>
                      <a:pt x="20549" y="2689"/>
                    </a:cubicBezTo>
                    <a:lnTo>
                      <a:pt x="12741" y="288"/>
                    </a:lnTo>
                    <a:cubicBezTo>
                      <a:pt x="11494" y="-96"/>
                      <a:pt x="10109" y="-96"/>
                      <a:pt x="8862" y="288"/>
                    </a:cubicBezTo>
                    <a:lnTo>
                      <a:pt x="1054" y="2689"/>
                    </a:lnTo>
                    <a:cubicBezTo>
                      <a:pt x="412" y="2888"/>
                      <a:pt x="58" y="3325"/>
                      <a:pt x="6" y="3783"/>
                    </a:cubicBezTo>
                    <a:cubicBezTo>
                      <a:pt x="6" y="3783"/>
                      <a:pt x="6" y="3783"/>
                      <a:pt x="6" y="3783"/>
                    </a:cubicBezTo>
                    <a:lnTo>
                      <a:pt x="0" y="3783"/>
                    </a:lnTo>
                    <a:lnTo>
                      <a:pt x="0" y="17197"/>
                    </a:lnTo>
                    <a:lnTo>
                      <a:pt x="86" y="17197"/>
                    </a:lnTo>
                    <a:cubicBezTo>
                      <a:pt x="213" y="17489"/>
                      <a:pt x="475" y="17753"/>
                      <a:pt x="881" y="17920"/>
                    </a:cubicBezTo>
                    <a:lnTo>
                      <a:pt x="8373" y="21031"/>
                    </a:lnTo>
                    <a:cubicBezTo>
                      <a:pt x="9130" y="21346"/>
                      <a:pt x="9965" y="21504"/>
                      <a:pt x="10800" y="21504"/>
                    </a:cubicBezTo>
                    <a:cubicBezTo>
                      <a:pt x="11635" y="21504"/>
                      <a:pt x="12470" y="21346"/>
                      <a:pt x="13227" y="21031"/>
                    </a:cubicBezTo>
                    <a:lnTo>
                      <a:pt x="20719" y="17920"/>
                    </a:lnTo>
                    <a:cubicBezTo>
                      <a:pt x="21125" y="17753"/>
                      <a:pt x="21387" y="17489"/>
                      <a:pt x="21514" y="17197"/>
                    </a:cubicBezTo>
                    <a:lnTo>
                      <a:pt x="21600" y="17197"/>
                    </a:lnTo>
                    <a:lnTo>
                      <a:pt x="21600" y="3783"/>
                    </a:lnTo>
                    <a:lnTo>
                      <a:pt x="21597" y="3783"/>
                    </a:lnTo>
                    <a:close/>
                  </a:path>
                </a:pathLst>
              </a:custGeom>
              <a:solidFill>
                <a:srgbClr val="70AD47">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p:txBody>
          </p:sp>
          <p:sp>
            <p:nvSpPr>
              <p:cNvPr id="7" name="Shape">
                <a:extLst>
                  <a:ext uri="{FF2B5EF4-FFF2-40B4-BE49-F238E27FC236}">
                    <a16:creationId xmlns:a16="http://schemas.microsoft.com/office/drawing/2014/main" id="{5D1CCE83-2138-4BA4-B860-F03F8EBCBEE9}"/>
                  </a:ext>
                </a:extLst>
              </p:cNvPr>
              <p:cNvSpPr/>
              <p:nvPr/>
            </p:nvSpPr>
            <p:spPr>
              <a:xfrm>
                <a:off x="4316212" y="1480949"/>
                <a:ext cx="676924" cy="1008508"/>
              </a:xfrm>
              <a:custGeom>
                <a:avLst/>
                <a:gdLst/>
                <a:ahLst/>
                <a:cxnLst>
                  <a:cxn ang="0">
                    <a:pos x="wd2" y="hd2"/>
                  </a:cxn>
                  <a:cxn ang="5400000">
                    <a:pos x="wd2" y="hd2"/>
                  </a:cxn>
                  <a:cxn ang="10800000">
                    <a:pos x="wd2" y="hd2"/>
                  </a:cxn>
                  <a:cxn ang="16200000">
                    <a:pos x="wd2" y="hd2"/>
                  </a:cxn>
                </a:cxnLst>
                <a:rect l="0" t="0" r="r" b="b"/>
                <a:pathLst>
                  <a:path w="21509" h="21600" extrusionOk="0">
                    <a:moveTo>
                      <a:pt x="16675" y="5315"/>
                    </a:moveTo>
                    <a:lnTo>
                      <a:pt x="1755" y="1523"/>
                    </a:lnTo>
                    <a:cubicBezTo>
                      <a:pt x="477" y="1197"/>
                      <a:pt x="-91" y="585"/>
                      <a:pt x="12" y="0"/>
                    </a:cubicBezTo>
                    <a:lnTo>
                      <a:pt x="1" y="0"/>
                    </a:lnTo>
                    <a:lnTo>
                      <a:pt x="1" y="16350"/>
                    </a:lnTo>
                    <a:lnTo>
                      <a:pt x="173" y="16350"/>
                    </a:lnTo>
                    <a:cubicBezTo>
                      <a:pt x="425" y="16707"/>
                      <a:pt x="947" y="17028"/>
                      <a:pt x="1755" y="17232"/>
                    </a:cubicBezTo>
                    <a:lnTo>
                      <a:pt x="16675" y="21023"/>
                    </a:lnTo>
                    <a:cubicBezTo>
                      <a:pt x="18183" y="21407"/>
                      <a:pt x="19846" y="21600"/>
                      <a:pt x="21509" y="21600"/>
                    </a:cubicBezTo>
                    <a:lnTo>
                      <a:pt x="21509" y="5892"/>
                    </a:lnTo>
                    <a:cubicBezTo>
                      <a:pt x="19846" y="5892"/>
                      <a:pt x="18183" y="5701"/>
                      <a:pt x="16675" y="5315"/>
                    </a:cubicBezTo>
                    <a:close/>
                  </a:path>
                </a:pathLst>
              </a:custGeom>
              <a:solidFill>
                <a:srgbClr val="70A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8" name="Shape">
                <a:extLst>
                  <a:ext uri="{FF2B5EF4-FFF2-40B4-BE49-F238E27FC236}">
                    <a16:creationId xmlns:a16="http://schemas.microsoft.com/office/drawing/2014/main" id="{1C8BF7A6-D5D8-4A7D-80E1-E3BA46C72ECF}"/>
                  </a:ext>
                </a:extLst>
              </p:cNvPr>
              <p:cNvSpPr/>
              <p:nvPr/>
            </p:nvSpPr>
            <p:spPr>
              <a:xfrm>
                <a:off x="4993138" y="1480949"/>
                <a:ext cx="676925" cy="1008507"/>
              </a:xfrm>
              <a:custGeom>
                <a:avLst/>
                <a:gdLst/>
                <a:ahLst/>
                <a:cxnLst>
                  <a:cxn ang="0">
                    <a:pos x="wd2" y="hd2"/>
                  </a:cxn>
                  <a:cxn ang="5400000">
                    <a:pos x="wd2" y="hd2"/>
                  </a:cxn>
                  <a:cxn ang="10800000">
                    <a:pos x="wd2" y="hd2"/>
                  </a:cxn>
                  <a:cxn ang="16200000">
                    <a:pos x="wd2" y="hd2"/>
                  </a:cxn>
                </a:cxnLst>
                <a:rect l="0" t="0" r="r" b="b"/>
                <a:pathLst>
                  <a:path w="21509" h="21600" extrusionOk="0">
                    <a:moveTo>
                      <a:pt x="21497" y="0"/>
                    </a:moveTo>
                    <a:cubicBezTo>
                      <a:pt x="21600" y="588"/>
                      <a:pt x="21032" y="1200"/>
                      <a:pt x="19754" y="1523"/>
                    </a:cubicBezTo>
                    <a:lnTo>
                      <a:pt x="4834" y="5315"/>
                    </a:lnTo>
                    <a:cubicBezTo>
                      <a:pt x="3326" y="5699"/>
                      <a:pt x="1663" y="5892"/>
                      <a:pt x="0" y="5892"/>
                    </a:cubicBezTo>
                    <a:lnTo>
                      <a:pt x="0" y="21600"/>
                    </a:lnTo>
                    <a:cubicBezTo>
                      <a:pt x="1663" y="21600"/>
                      <a:pt x="3326" y="21407"/>
                      <a:pt x="4834" y="21023"/>
                    </a:cubicBezTo>
                    <a:lnTo>
                      <a:pt x="19754" y="17232"/>
                    </a:lnTo>
                    <a:cubicBezTo>
                      <a:pt x="20562" y="17028"/>
                      <a:pt x="21084" y="16707"/>
                      <a:pt x="21336" y="16350"/>
                    </a:cubicBezTo>
                    <a:lnTo>
                      <a:pt x="21508" y="16350"/>
                    </a:lnTo>
                    <a:lnTo>
                      <a:pt x="21508" y="0"/>
                    </a:lnTo>
                    <a:lnTo>
                      <a:pt x="21497" y="0"/>
                    </a:lnTo>
                    <a:close/>
                  </a:path>
                </a:pathLst>
              </a:custGeom>
              <a:solidFill>
                <a:srgbClr val="70AD47">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p:txBody>
          </p:sp>
        </p:grpSp>
        <p:grpSp>
          <p:nvGrpSpPr>
            <p:cNvPr id="13" name="Grupa 12">
              <a:extLst>
                <a:ext uri="{FF2B5EF4-FFF2-40B4-BE49-F238E27FC236}">
                  <a16:creationId xmlns:a16="http://schemas.microsoft.com/office/drawing/2014/main" id="{B171EC0A-1D78-4B64-A739-9AE2D8E58E46}"/>
                </a:ext>
              </a:extLst>
            </p:cNvPr>
            <p:cNvGrpSpPr/>
            <p:nvPr/>
          </p:nvGrpSpPr>
          <p:grpSpPr>
            <a:xfrm>
              <a:off x="824544" y="2150279"/>
              <a:ext cx="1869141" cy="1229862"/>
              <a:chOff x="4312978" y="1271232"/>
              <a:chExt cx="1357085" cy="1223773"/>
            </a:xfrm>
          </p:grpSpPr>
          <p:sp>
            <p:nvSpPr>
              <p:cNvPr id="14" name="Shape">
                <a:extLst>
                  <a:ext uri="{FF2B5EF4-FFF2-40B4-BE49-F238E27FC236}">
                    <a16:creationId xmlns:a16="http://schemas.microsoft.com/office/drawing/2014/main" id="{2B99ACCC-BBD1-44DD-8A45-60C6313C3707}"/>
                  </a:ext>
                </a:extLst>
              </p:cNvPr>
              <p:cNvSpPr/>
              <p:nvPr/>
            </p:nvSpPr>
            <p:spPr>
              <a:xfrm>
                <a:off x="4312978" y="1271232"/>
                <a:ext cx="1353821" cy="1223773"/>
              </a:xfrm>
              <a:custGeom>
                <a:avLst/>
                <a:gdLst/>
                <a:ahLst/>
                <a:cxnLst>
                  <a:cxn ang="0">
                    <a:pos x="wd2" y="hd2"/>
                  </a:cxn>
                  <a:cxn ang="5400000">
                    <a:pos x="wd2" y="hd2"/>
                  </a:cxn>
                  <a:cxn ang="10800000">
                    <a:pos x="wd2" y="hd2"/>
                  </a:cxn>
                  <a:cxn ang="16200000">
                    <a:pos x="wd2" y="hd2"/>
                  </a:cxn>
                </a:cxnLst>
                <a:rect l="0" t="0" r="r" b="b"/>
                <a:pathLst>
                  <a:path w="21600" h="21504" extrusionOk="0">
                    <a:moveTo>
                      <a:pt x="21597" y="3783"/>
                    </a:moveTo>
                    <a:cubicBezTo>
                      <a:pt x="21597" y="3783"/>
                      <a:pt x="21597" y="3783"/>
                      <a:pt x="21597" y="3783"/>
                    </a:cubicBezTo>
                    <a:cubicBezTo>
                      <a:pt x="21548" y="3325"/>
                      <a:pt x="21194" y="2888"/>
                      <a:pt x="20549" y="2689"/>
                    </a:cubicBezTo>
                    <a:lnTo>
                      <a:pt x="12741" y="288"/>
                    </a:lnTo>
                    <a:cubicBezTo>
                      <a:pt x="11494" y="-96"/>
                      <a:pt x="10109" y="-96"/>
                      <a:pt x="8862" y="288"/>
                    </a:cubicBezTo>
                    <a:lnTo>
                      <a:pt x="1054" y="2689"/>
                    </a:lnTo>
                    <a:cubicBezTo>
                      <a:pt x="412" y="2888"/>
                      <a:pt x="58" y="3325"/>
                      <a:pt x="6" y="3783"/>
                    </a:cubicBezTo>
                    <a:cubicBezTo>
                      <a:pt x="6" y="3783"/>
                      <a:pt x="6" y="3783"/>
                      <a:pt x="6" y="3783"/>
                    </a:cubicBezTo>
                    <a:lnTo>
                      <a:pt x="0" y="3783"/>
                    </a:lnTo>
                    <a:lnTo>
                      <a:pt x="0" y="17197"/>
                    </a:lnTo>
                    <a:lnTo>
                      <a:pt x="86" y="17197"/>
                    </a:lnTo>
                    <a:cubicBezTo>
                      <a:pt x="213" y="17489"/>
                      <a:pt x="475" y="17753"/>
                      <a:pt x="881" y="17920"/>
                    </a:cubicBezTo>
                    <a:lnTo>
                      <a:pt x="8373" y="21031"/>
                    </a:lnTo>
                    <a:cubicBezTo>
                      <a:pt x="9130" y="21346"/>
                      <a:pt x="9965" y="21504"/>
                      <a:pt x="10800" y="21504"/>
                    </a:cubicBezTo>
                    <a:cubicBezTo>
                      <a:pt x="11635" y="21504"/>
                      <a:pt x="12470" y="21346"/>
                      <a:pt x="13227" y="21031"/>
                    </a:cubicBezTo>
                    <a:lnTo>
                      <a:pt x="20719" y="17920"/>
                    </a:lnTo>
                    <a:cubicBezTo>
                      <a:pt x="21125" y="17753"/>
                      <a:pt x="21387" y="17489"/>
                      <a:pt x="21514" y="17197"/>
                    </a:cubicBezTo>
                    <a:lnTo>
                      <a:pt x="21600" y="17197"/>
                    </a:lnTo>
                    <a:lnTo>
                      <a:pt x="21600" y="3783"/>
                    </a:lnTo>
                    <a:lnTo>
                      <a:pt x="21597" y="3783"/>
                    </a:lnTo>
                    <a:close/>
                  </a:path>
                </a:pathLst>
              </a:custGeom>
              <a:solidFill>
                <a:srgbClr val="70AD47">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p:txBody>
          </p:sp>
          <p:sp>
            <p:nvSpPr>
              <p:cNvPr id="15" name="Shape">
                <a:extLst>
                  <a:ext uri="{FF2B5EF4-FFF2-40B4-BE49-F238E27FC236}">
                    <a16:creationId xmlns:a16="http://schemas.microsoft.com/office/drawing/2014/main" id="{6EEC75F3-566C-4D1B-A980-1EE9FF8A3196}"/>
                  </a:ext>
                </a:extLst>
              </p:cNvPr>
              <p:cNvSpPr/>
              <p:nvPr/>
            </p:nvSpPr>
            <p:spPr>
              <a:xfrm>
                <a:off x="4316212" y="1480949"/>
                <a:ext cx="676924" cy="1008508"/>
              </a:xfrm>
              <a:custGeom>
                <a:avLst/>
                <a:gdLst/>
                <a:ahLst/>
                <a:cxnLst>
                  <a:cxn ang="0">
                    <a:pos x="wd2" y="hd2"/>
                  </a:cxn>
                  <a:cxn ang="5400000">
                    <a:pos x="wd2" y="hd2"/>
                  </a:cxn>
                  <a:cxn ang="10800000">
                    <a:pos x="wd2" y="hd2"/>
                  </a:cxn>
                  <a:cxn ang="16200000">
                    <a:pos x="wd2" y="hd2"/>
                  </a:cxn>
                </a:cxnLst>
                <a:rect l="0" t="0" r="r" b="b"/>
                <a:pathLst>
                  <a:path w="21509" h="21600" extrusionOk="0">
                    <a:moveTo>
                      <a:pt x="16675" y="5315"/>
                    </a:moveTo>
                    <a:lnTo>
                      <a:pt x="1755" y="1523"/>
                    </a:lnTo>
                    <a:cubicBezTo>
                      <a:pt x="477" y="1197"/>
                      <a:pt x="-91" y="585"/>
                      <a:pt x="12" y="0"/>
                    </a:cubicBezTo>
                    <a:lnTo>
                      <a:pt x="1" y="0"/>
                    </a:lnTo>
                    <a:lnTo>
                      <a:pt x="1" y="16350"/>
                    </a:lnTo>
                    <a:lnTo>
                      <a:pt x="173" y="16350"/>
                    </a:lnTo>
                    <a:cubicBezTo>
                      <a:pt x="425" y="16707"/>
                      <a:pt x="947" y="17028"/>
                      <a:pt x="1755" y="17232"/>
                    </a:cubicBezTo>
                    <a:lnTo>
                      <a:pt x="16675" y="21023"/>
                    </a:lnTo>
                    <a:cubicBezTo>
                      <a:pt x="18183" y="21407"/>
                      <a:pt x="19846" y="21600"/>
                      <a:pt x="21509" y="21600"/>
                    </a:cubicBezTo>
                    <a:lnTo>
                      <a:pt x="21509" y="5892"/>
                    </a:lnTo>
                    <a:cubicBezTo>
                      <a:pt x="19846" y="5892"/>
                      <a:pt x="18183" y="5701"/>
                      <a:pt x="16675" y="5315"/>
                    </a:cubicBezTo>
                    <a:close/>
                  </a:path>
                </a:pathLst>
              </a:custGeom>
              <a:solidFill>
                <a:srgbClr val="70A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16" name="Shape">
                <a:extLst>
                  <a:ext uri="{FF2B5EF4-FFF2-40B4-BE49-F238E27FC236}">
                    <a16:creationId xmlns:a16="http://schemas.microsoft.com/office/drawing/2014/main" id="{D5A6F5C6-8A4B-4C2C-BD35-F44F64CAC5F4}"/>
                  </a:ext>
                </a:extLst>
              </p:cNvPr>
              <p:cNvSpPr/>
              <p:nvPr/>
            </p:nvSpPr>
            <p:spPr>
              <a:xfrm>
                <a:off x="4993138" y="1480949"/>
                <a:ext cx="676925" cy="1008507"/>
              </a:xfrm>
              <a:custGeom>
                <a:avLst/>
                <a:gdLst/>
                <a:ahLst/>
                <a:cxnLst>
                  <a:cxn ang="0">
                    <a:pos x="wd2" y="hd2"/>
                  </a:cxn>
                  <a:cxn ang="5400000">
                    <a:pos x="wd2" y="hd2"/>
                  </a:cxn>
                  <a:cxn ang="10800000">
                    <a:pos x="wd2" y="hd2"/>
                  </a:cxn>
                  <a:cxn ang="16200000">
                    <a:pos x="wd2" y="hd2"/>
                  </a:cxn>
                </a:cxnLst>
                <a:rect l="0" t="0" r="r" b="b"/>
                <a:pathLst>
                  <a:path w="21509" h="21600" extrusionOk="0">
                    <a:moveTo>
                      <a:pt x="21497" y="0"/>
                    </a:moveTo>
                    <a:cubicBezTo>
                      <a:pt x="21600" y="588"/>
                      <a:pt x="21032" y="1200"/>
                      <a:pt x="19754" y="1523"/>
                    </a:cubicBezTo>
                    <a:lnTo>
                      <a:pt x="4834" y="5315"/>
                    </a:lnTo>
                    <a:cubicBezTo>
                      <a:pt x="3326" y="5699"/>
                      <a:pt x="1663" y="5892"/>
                      <a:pt x="0" y="5892"/>
                    </a:cubicBezTo>
                    <a:lnTo>
                      <a:pt x="0" y="21600"/>
                    </a:lnTo>
                    <a:cubicBezTo>
                      <a:pt x="1663" y="21600"/>
                      <a:pt x="3326" y="21407"/>
                      <a:pt x="4834" y="21023"/>
                    </a:cubicBezTo>
                    <a:lnTo>
                      <a:pt x="19754" y="17232"/>
                    </a:lnTo>
                    <a:cubicBezTo>
                      <a:pt x="20562" y="17028"/>
                      <a:pt x="21084" y="16707"/>
                      <a:pt x="21336" y="16350"/>
                    </a:cubicBezTo>
                    <a:lnTo>
                      <a:pt x="21508" y="16350"/>
                    </a:lnTo>
                    <a:lnTo>
                      <a:pt x="21508" y="0"/>
                    </a:lnTo>
                    <a:lnTo>
                      <a:pt x="21497" y="0"/>
                    </a:lnTo>
                    <a:close/>
                  </a:path>
                </a:pathLst>
              </a:custGeom>
              <a:solidFill>
                <a:srgbClr val="70AD47">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p:txBody>
          </p:sp>
        </p:grpSp>
      </p:grpSp>
      <p:sp>
        <p:nvSpPr>
          <p:cNvPr id="3" name="Rezervirano mjesto teksta 2">
            <a:extLst>
              <a:ext uri="{FF2B5EF4-FFF2-40B4-BE49-F238E27FC236}">
                <a16:creationId xmlns:a16="http://schemas.microsoft.com/office/drawing/2014/main" id="{03B0D9C8-0C38-45E4-A05E-0B658C5BC15B}"/>
              </a:ext>
            </a:extLst>
          </p:cNvPr>
          <p:cNvSpPr>
            <a:spLocks noGrp="1"/>
          </p:cNvSpPr>
          <p:nvPr>
            <p:ph type="body" sz="quarter" idx="14"/>
          </p:nvPr>
        </p:nvSpPr>
        <p:spPr>
          <a:xfrm>
            <a:off x="8590311" y="592847"/>
            <a:ext cx="3400016" cy="5672305"/>
          </a:xfrm>
        </p:spPr>
        <p:txBody>
          <a:bodyPr/>
          <a:lstStyle/>
          <a:p>
            <a:pPr>
              <a:lnSpc>
                <a:spcPts val="3000"/>
              </a:lnSpc>
            </a:pPr>
            <a:r>
              <a:rPr lang="hr-HR" dirty="0"/>
              <a:t>„Strukovnim obrazovanjem stječe se najmanje 70% kreditnih bodova obveznih skupova ishoda učenja i 30% kreditnih bodova izbornih skupova ishoda učenja od ukupnog obujma kvalifikacije,”</a:t>
            </a:r>
          </a:p>
          <a:p>
            <a:pPr>
              <a:lnSpc>
                <a:spcPts val="3000"/>
              </a:lnSpc>
            </a:pPr>
            <a:endParaRPr lang="hr-HR" dirty="0"/>
          </a:p>
          <a:p>
            <a:pPr>
              <a:lnSpc>
                <a:spcPts val="3000"/>
              </a:lnSpc>
            </a:pPr>
            <a:r>
              <a:rPr lang="hr-HR" sz="1800" i="1" dirty="0"/>
              <a:t>Zakon o strukovnom obrazovanju</a:t>
            </a:r>
          </a:p>
        </p:txBody>
      </p:sp>
      <p:sp>
        <p:nvSpPr>
          <p:cNvPr id="21" name="TextBox 79">
            <a:extLst>
              <a:ext uri="{FF2B5EF4-FFF2-40B4-BE49-F238E27FC236}">
                <a16:creationId xmlns:a16="http://schemas.microsoft.com/office/drawing/2014/main" id="{DCB8FD6F-2C52-4AE3-9FA9-E26ACA8A0DC0}"/>
              </a:ext>
            </a:extLst>
          </p:cNvPr>
          <p:cNvSpPr txBox="1"/>
          <p:nvPr/>
        </p:nvSpPr>
        <p:spPr>
          <a:xfrm>
            <a:off x="3360473" y="2864748"/>
            <a:ext cx="1992172" cy="400110"/>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hr-HR" sz="2000" b="1" kern="0" noProof="1">
                <a:solidFill>
                  <a:prstClr val="black"/>
                </a:solidFill>
                <a:latin typeface="Verdana" panose="020B0604030504040204" pitchFamily="34" charset="0"/>
                <a:ea typeface="Verdana" panose="020B0604030504040204" pitchFamily="34" charset="0"/>
              </a:rPr>
              <a:t>Strukovni dio</a:t>
            </a:r>
            <a:endParaRPr kumimoji="0" lang="en-US" sz="2000" b="1" i="0" u="none" strike="noStrike" kern="0" cap="none" spc="0" normalizeH="0" baseline="0" noProof="1">
              <a:ln>
                <a:noFill/>
              </a:ln>
              <a:solidFill>
                <a:prstClr val="black"/>
              </a:solidFill>
              <a:effectLst/>
              <a:uLnTx/>
              <a:uFillTx/>
              <a:latin typeface="Verdana" panose="020B0604030504040204" pitchFamily="34" charset="0"/>
              <a:ea typeface="Verdana" panose="020B0604030504040204" pitchFamily="34" charset="0"/>
            </a:endParaRPr>
          </a:p>
        </p:txBody>
      </p:sp>
      <p:grpSp>
        <p:nvGrpSpPr>
          <p:cNvPr id="9" name="Grupa 8">
            <a:extLst>
              <a:ext uri="{FF2B5EF4-FFF2-40B4-BE49-F238E27FC236}">
                <a16:creationId xmlns:a16="http://schemas.microsoft.com/office/drawing/2014/main" id="{FF88E2A8-B363-43E9-8C28-6B20AE4FA1B0}"/>
              </a:ext>
            </a:extLst>
          </p:cNvPr>
          <p:cNvGrpSpPr/>
          <p:nvPr/>
        </p:nvGrpSpPr>
        <p:grpSpPr>
          <a:xfrm>
            <a:off x="809797" y="977209"/>
            <a:ext cx="1871395" cy="1229862"/>
            <a:chOff x="4381154" y="964961"/>
            <a:chExt cx="1353821" cy="1223773"/>
          </a:xfrm>
        </p:grpSpPr>
        <p:sp>
          <p:nvSpPr>
            <p:cNvPr id="10" name="Shape">
              <a:extLst>
                <a:ext uri="{FF2B5EF4-FFF2-40B4-BE49-F238E27FC236}">
                  <a16:creationId xmlns:a16="http://schemas.microsoft.com/office/drawing/2014/main" id="{31AC9701-5F60-4679-936F-555A150076DF}"/>
                </a:ext>
              </a:extLst>
            </p:cNvPr>
            <p:cNvSpPr/>
            <p:nvPr/>
          </p:nvSpPr>
          <p:spPr>
            <a:xfrm>
              <a:off x="4381154" y="964961"/>
              <a:ext cx="1353821" cy="1223773"/>
            </a:xfrm>
            <a:custGeom>
              <a:avLst/>
              <a:gdLst/>
              <a:ahLst/>
              <a:cxnLst>
                <a:cxn ang="0">
                  <a:pos x="wd2" y="hd2"/>
                </a:cxn>
                <a:cxn ang="5400000">
                  <a:pos x="wd2" y="hd2"/>
                </a:cxn>
                <a:cxn ang="10800000">
                  <a:pos x="wd2" y="hd2"/>
                </a:cxn>
                <a:cxn ang="16200000">
                  <a:pos x="wd2" y="hd2"/>
                </a:cxn>
              </a:cxnLst>
              <a:rect l="0" t="0" r="r" b="b"/>
              <a:pathLst>
                <a:path w="21600" h="21504" extrusionOk="0">
                  <a:moveTo>
                    <a:pt x="21597" y="3783"/>
                  </a:moveTo>
                  <a:cubicBezTo>
                    <a:pt x="21597" y="3783"/>
                    <a:pt x="21597" y="3783"/>
                    <a:pt x="21597" y="3783"/>
                  </a:cubicBezTo>
                  <a:cubicBezTo>
                    <a:pt x="21548" y="3325"/>
                    <a:pt x="21194" y="2888"/>
                    <a:pt x="20549" y="2689"/>
                  </a:cubicBezTo>
                  <a:lnTo>
                    <a:pt x="12741" y="288"/>
                  </a:lnTo>
                  <a:cubicBezTo>
                    <a:pt x="11494" y="-96"/>
                    <a:pt x="10109" y="-96"/>
                    <a:pt x="8862" y="288"/>
                  </a:cubicBezTo>
                  <a:lnTo>
                    <a:pt x="1054" y="2689"/>
                  </a:lnTo>
                  <a:cubicBezTo>
                    <a:pt x="412" y="2888"/>
                    <a:pt x="58" y="3325"/>
                    <a:pt x="6" y="3783"/>
                  </a:cubicBezTo>
                  <a:cubicBezTo>
                    <a:pt x="6" y="3783"/>
                    <a:pt x="6" y="3783"/>
                    <a:pt x="6" y="3783"/>
                  </a:cubicBezTo>
                  <a:lnTo>
                    <a:pt x="0" y="3783"/>
                  </a:lnTo>
                  <a:lnTo>
                    <a:pt x="0" y="17197"/>
                  </a:lnTo>
                  <a:lnTo>
                    <a:pt x="86" y="17197"/>
                  </a:lnTo>
                  <a:cubicBezTo>
                    <a:pt x="213" y="17489"/>
                    <a:pt x="475" y="17753"/>
                    <a:pt x="881" y="17920"/>
                  </a:cubicBezTo>
                  <a:lnTo>
                    <a:pt x="8373" y="21031"/>
                  </a:lnTo>
                  <a:cubicBezTo>
                    <a:pt x="9130" y="21346"/>
                    <a:pt x="9965" y="21504"/>
                    <a:pt x="10800" y="21504"/>
                  </a:cubicBezTo>
                  <a:cubicBezTo>
                    <a:pt x="11635" y="21504"/>
                    <a:pt x="12470" y="21346"/>
                    <a:pt x="13227" y="21031"/>
                  </a:cubicBezTo>
                  <a:lnTo>
                    <a:pt x="20719" y="17920"/>
                  </a:lnTo>
                  <a:cubicBezTo>
                    <a:pt x="21125" y="17753"/>
                    <a:pt x="21387" y="17489"/>
                    <a:pt x="21514" y="17197"/>
                  </a:cubicBezTo>
                  <a:lnTo>
                    <a:pt x="21600" y="17197"/>
                  </a:lnTo>
                  <a:lnTo>
                    <a:pt x="21600" y="3783"/>
                  </a:lnTo>
                  <a:lnTo>
                    <a:pt x="21597" y="3783"/>
                  </a:lnTo>
                  <a:close/>
                </a:path>
              </a:pathLst>
            </a:custGeom>
            <a:solidFill>
              <a:srgbClr val="ED7D31">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p:txBody>
        </p:sp>
        <p:sp>
          <p:nvSpPr>
            <p:cNvPr id="11" name="Shape">
              <a:extLst>
                <a:ext uri="{FF2B5EF4-FFF2-40B4-BE49-F238E27FC236}">
                  <a16:creationId xmlns:a16="http://schemas.microsoft.com/office/drawing/2014/main" id="{276C83B2-B367-40E8-8941-8ADA178762DE}"/>
                </a:ext>
              </a:extLst>
            </p:cNvPr>
            <p:cNvSpPr/>
            <p:nvPr/>
          </p:nvSpPr>
          <p:spPr>
            <a:xfrm>
              <a:off x="4382689" y="1175816"/>
              <a:ext cx="676924" cy="1008508"/>
            </a:xfrm>
            <a:custGeom>
              <a:avLst/>
              <a:gdLst/>
              <a:ahLst/>
              <a:cxnLst>
                <a:cxn ang="0">
                  <a:pos x="wd2" y="hd2"/>
                </a:cxn>
                <a:cxn ang="5400000">
                  <a:pos x="wd2" y="hd2"/>
                </a:cxn>
                <a:cxn ang="10800000">
                  <a:pos x="wd2" y="hd2"/>
                </a:cxn>
                <a:cxn ang="16200000">
                  <a:pos x="wd2" y="hd2"/>
                </a:cxn>
              </a:cxnLst>
              <a:rect l="0" t="0" r="r" b="b"/>
              <a:pathLst>
                <a:path w="21509" h="21600" extrusionOk="0">
                  <a:moveTo>
                    <a:pt x="16675" y="5315"/>
                  </a:moveTo>
                  <a:lnTo>
                    <a:pt x="1755" y="1523"/>
                  </a:lnTo>
                  <a:cubicBezTo>
                    <a:pt x="477" y="1197"/>
                    <a:pt x="-91" y="585"/>
                    <a:pt x="12" y="0"/>
                  </a:cubicBezTo>
                  <a:lnTo>
                    <a:pt x="1" y="0"/>
                  </a:lnTo>
                  <a:lnTo>
                    <a:pt x="1" y="16350"/>
                  </a:lnTo>
                  <a:lnTo>
                    <a:pt x="173" y="16350"/>
                  </a:lnTo>
                  <a:cubicBezTo>
                    <a:pt x="425" y="16707"/>
                    <a:pt x="947" y="17028"/>
                    <a:pt x="1755" y="17232"/>
                  </a:cubicBezTo>
                  <a:lnTo>
                    <a:pt x="16675" y="21023"/>
                  </a:lnTo>
                  <a:cubicBezTo>
                    <a:pt x="18183" y="21407"/>
                    <a:pt x="19846" y="21600"/>
                    <a:pt x="21509" y="21600"/>
                  </a:cubicBezTo>
                  <a:lnTo>
                    <a:pt x="21509" y="5892"/>
                  </a:lnTo>
                  <a:cubicBezTo>
                    <a:pt x="19846" y="5892"/>
                    <a:pt x="18183" y="5699"/>
                    <a:pt x="16675" y="5315"/>
                  </a:cubicBezTo>
                  <a:close/>
                </a:path>
              </a:pathLst>
            </a:custGeom>
            <a:solidFill>
              <a:srgbClr val="ED7D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p:txBody>
        </p:sp>
        <p:sp>
          <p:nvSpPr>
            <p:cNvPr id="12" name="Shape">
              <a:extLst>
                <a:ext uri="{FF2B5EF4-FFF2-40B4-BE49-F238E27FC236}">
                  <a16:creationId xmlns:a16="http://schemas.microsoft.com/office/drawing/2014/main" id="{4D5AC7C7-966F-4A40-B686-DD1C8FF6907C}"/>
                </a:ext>
              </a:extLst>
            </p:cNvPr>
            <p:cNvSpPr/>
            <p:nvPr/>
          </p:nvSpPr>
          <p:spPr>
            <a:xfrm>
              <a:off x="5056419" y="1175816"/>
              <a:ext cx="676925" cy="1008508"/>
            </a:xfrm>
            <a:custGeom>
              <a:avLst/>
              <a:gdLst/>
              <a:ahLst/>
              <a:cxnLst>
                <a:cxn ang="0">
                  <a:pos x="wd2" y="hd2"/>
                </a:cxn>
                <a:cxn ang="5400000">
                  <a:pos x="wd2" y="hd2"/>
                </a:cxn>
                <a:cxn ang="10800000">
                  <a:pos x="wd2" y="hd2"/>
                </a:cxn>
                <a:cxn ang="16200000">
                  <a:pos x="wd2" y="hd2"/>
                </a:cxn>
              </a:cxnLst>
              <a:rect l="0" t="0" r="r" b="b"/>
              <a:pathLst>
                <a:path w="21509" h="21600" extrusionOk="0">
                  <a:moveTo>
                    <a:pt x="21497" y="0"/>
                  </a:moveTo>
                  <a:cubicBezTo>
                    <a:pt x="21600" y="588"/>
                    <a:pt x="21032" y="1200"/>
                    <a:pt x="19754" y="1523"/>
                  </a:cubicBezTo>
                  <a:lnTo>
                    <a:pt x="4834" y="5315"/>
                  </a:lnTo>
                  <a:cubicBezTo>
                    <a:pt x="3326" y="5699"/>
                    <a:pt x="1663" y="5892"/>
                    <a:pt x="0" y="5892"/>
                  </a:cubicBezTo>
                  <a:lnTo>
                    <a:pt x="0" y="21600"/>
                  </a:lnTo>
                  <a:cubicBezTo>
                    <a:pt x="1663" y="21600"/>
                    <a:pt x="3326" y="21407"/>
                    <a:pt x="4834" y="21023"/>
                  </a:cubicBezTo>
                  <a:lnTo>
                    <a:pt x="19754" y="17232"/>
                  </a:lnTo>
                  <a:cubicBezTo>
                    <a:pt x="20562" y="17025"/>
                    <a:pt x="21084" y="16707"/>
                    <a:pt x="21336" y="16350"/>
                  </a:cubicBezTo>
                  <a:lnTo>
                    <a:pt x="21508" y="16350"/>
                  </a:lnTo>
                  <a:lnTo>
                    <a:pt x="21508" y="0"/>
                  </a:lnTo>
                  <a:lnTo>
                    <a:pt x="21497" y="0"/>
                  </a:lnTo>
                  <a:close/>
                </a:path>
              </a:pathLst>
            </a:custGeom>
            <a:solidFill>
              <a:srgbClr val="ED7D31">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p:txBody>
        </p:sp>
      </p:grpSp>
      <p:grpSp>
        <p:nvGrpSpPr>
          <p:cNvPr id="17" name="Grupa 16">
            <a:extLst>
              <a:ext uri="{FF2B5EF4-FFF2-40B4-BE49-F238E27FC236}">
                <a16:creationId xmlns:a16="http://schemas.microsoft.com/office/drawing/2014/main" id="{CC00A93E-E19B-4B8F-9EE3-B8BA3AE9E8B0}"/>
              </a:ext>
            </a:extLst>
          </p:cNvPr>
          <p:cNvGrpSpPr/>
          <p:nvPr/>
        </p:nvGrpSpPr>
        <p:grpSpPr>
          <a:xfrm>
            <a:off x="850101" y="4702722"/>
            <a:ext cx="1864645" cy="1405172"/>
            <a:chOff x="3615142" y="2483864"/>
            <a:chExt cx="1358254" cy="1223773"/>
          </a:xfrm>
        </p:grpSpPr>
        <p:sp>
          <p:nvSpPr>
            <p:cNvPr id="18" name="Shape">
              <a:extLst>
                <a:ext uri="{FF2B5EF4-FFF2-40B4-BE49-F238E27FC236}">
                  <a16:creationId xmlns:a16="http://schemas.microsoft.com/office/drawing/2014/main" id="{E9199579-DFEA-4BDE-8F91-6B6930A24FFC}"/>
                </a:ext>
              </a:extLst>
            </p:cNvPr>
            <p:cNvSpPr/>
            <p:nvPr/>
          </p:nvSpPr>
          <p:spPr>
            <a:xfrm>
              <a:off x="3619575" y="2483864"/>
              <a:ext cx="1353821" cy="1223773"/>
            </a:xfrm>
            <a:custGeom>
              <a:avLst/>
              <a:gdLst/>
              <a:ahLst/>
              <a:cxnLst>
                <a:cxn ang="0">
                  <a:pos x="wd2" y="hd2"/>
                </a:cxn>
                <a:cxn ang="5400000">
                  <a:pos x="wd2" y="hd2"/>
                </a:cxn>
                <a:cxn ang="10800000">
                  <a:pos x="wd2" y="hd2"/>
                </a:cxn>
                <a:cxn ang="16200000">
                  <a:pos x="wd2" y="hd2"/>
                </a:cxn>
              </a:cxnLst>
              <a:rect l="0" t="0" r="r" b="b"/>
              <a:pathLst>
                <a:path w="21600" h="21504" extrusionOk="0">
                  <a:moveTo>
                    <a:pt x="21597" y="3783"/>
                  </a:moveTo>
                  <a:cubicBezTo>
                    <a:pt x="21597" y="3783"/>
                    <a:pt x="21597" y="3783"/>
                    <a:pt x="21597" y="3783"/>
                  </a:cubicBezTo>
                  <a:cubicBezTo>
                    <a:pt x="21548" y="3325"/>
                    <a:pt x="21194" y="2888"/>
                    <a:pt x="20549" y="2689"/>
                  </a:cubicBezTo>
                  <a:lnTo>
                    <a:pt x="12741" y="288"/>
                  </a:lnTo>
                  <a:cubicBezTo>
                    <a:pt x="11494" y="-96"/>
                    <a:pt x="10109" y="-96"/>
                    <a:pt x="8862" y="288"/>
                  </a:cubicBezTo>
                  <a:lnTo>
                    <a:pt x="1054" y="2689"/>
                  </a:lnTo>
                  <a:cubicBezTo>
                    <a:pt x="412" y="2888"/>
                    <a:pt x="58" y="3325"/>
                    <a:pt x="6" y="3783"/>
                  </a:cubicBezTo>
                  <a:cubicBezTo>
                    <a:pt x="6" y="3783"/>
                    <a:pt x="6" y="3783"/>
                    <a:pt x="6" y="3783"/>
                  </a:cubicBezTo>
                  <a:lnTo>
                    <a:pt x="0" y="3783"/>
                  </a:lnTo>
                  <a:lnTo>
                    <a:pt x="0" y="17197"/>
                  </a:lnTo>
                  <a:lnTo>
                    <a:pt x="86" y="17197"/>
                  </a:lnTo>
                  <a:cubicBezTo>
                    <a:pt x="213" y="17489"/>
                    <a:pt x="475" y="17753"/>
                    <a:pt x="881" y="17920"/>
                  </a:cubicBezTo>
                  <a:lnTo>
                    <a:pt x="8373" y="21031"/>
                  </a:lnTo>
                  <a:cubicBezTo>
                    <a:pt x="9130" y="21346"/>
                    <a:pt x="9965" y="21504"/>
                    <a:pt x="10800" y="21504"/>
                  </a:cubicBezTo>
                  <a:cubicBezTo>
                    <a:pt x="11635" y="21504"/>
                    <a:pt x="12470" y="21346"/>
                    <a:pt x="13227" y="21031"/>
                  </a:cubicBezTo>
                  <a:lnTo>
                    <a:pt x="20719" y="17920"/>
                  </a:lnTo>
                  <a:cubicBezTo>
                    <a:pt x="21125" y="17753"/>
                    <a:pt x="21387" y="17489"/>
                    <a:pt x="21514" y="17197"/>
                  </a:cubicBezTo>
                  <a:lnTo>
                    <a:pt x="21600" y="17197"/>
                  </a:lnTo>
                  <a:lnTo>
                    <a:pt x="21600" y="3783"/>
                  </a:lnTo>
                  <a:lnTo>
                    <a:pt x="21597" y="3783"/>
                  </a:lnTo>
                  <a:close/>
                </a:path>
              </a:pathLst>
            </a:custGeom>
            <a:solidFill>
              <a:srgbClr val="5B9BD5">
                <a:lumMod val="50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p:txBody>
        </p:sp>
        <p:sp>
          <p:nvSpPr>
            <p:cNvPr id="19" name="Shape">
              <a:extLst>
                <a:ext uri="{FF2B5EF4-FFF2-40B4-BE49-F238E27FC236}">
                  <a16:creationId xmlns:a16="http://schemas.microsoft.com/office/drawing/2014/main" id="{02550C61-F25C-4F29-80ED-5D61BC86EE88}"/>
                </a:ext>
              </a:extLst>
            </p:cNvPr>
            <p:cNvSpPr/>
            <p:nvPr/>
          </p:nvSpPr>
          <p:spPr>
            <a:xfrm>
              <a:off x="3615142" y="2692240"/>
              <a:ext cx="676924" cy="1008508"/>
            </a:xfrm>
            <a:custGeom>
              <a:avLst/>
              <a:gdLst/>
              <a:ahLst/>
              <a:cxnLst>
                <a:cxn ang="0">
                  <a:pos x="wd2" y="hd2"/>
                </a:cxn>
                <a:cxn ang="5400000">
                  <a:pos x="wd2" y="hd2"/>
                </a:cxn>
                <a:cxn ang="10800000">
                  <a:pos x="wd2" y="hd2"/>
                </a:cxn>
                <a:cxn ang="16200000">
                  <a:pos x="wd2" y="hd2"/>
                </a:cxn>
              </a:cxnLst>
              <a:rect l="0" t="0" r="r" b="b"/>
              <a:pathLst>
                <a:path w="21509" h="21600" extrusionOk="0">
                  <a:moveTo>
                    <a:pt x="16675" y="5315"/>
                  </a:moveTo>
                  <a:lnTo>
                    <a:pt x="1755" y="1523"/>
                  </a:lnTo>
                  <a:cubicBezTo>
                    <a:pt x="477" y="1197"/>
                    <a:pt x="-91" y="585"/>
                    <a:pt x="12" y="0"/>
                  </a:cubicBezTo>
                  <a:lnTo>
                    <a:pt x="1" y="0"/>
                  </a:lnTo>
                  <a:lnTo>
                    <a:pt x="1" y="16350"/>
                  </a:lnTo>
                  <a:lnTo>
                    <a:pt x="173" y="16350"/>
                  </a:lnTo>
                  <a:cubicBezTo>
                    <a:pt x="425" y="16707"/>
                    <a:pt x="947" y="17028"/>
                    <a:pt x="1755" y="17232"/>
                  </a:cubicBezTo>
                  <a:lnTo>
                    <a:pt x="16675" y="21023"/>
                  </a:lnTo>
                  <a:cubicBezTo>
                    <a:pt x="18183" y="21407"/>
                    <a:pt x="19846" y="21600"/>
                    <a:pt x="21509" y="21600"/>
                  </a:cubicBezTo>
                  <a:lnTo>
                    <a:pt x="21509" y="5892"/>
                  </a:lnTo>
                  <a:cubicBezTo>
                    <a:pt x="19846" y="5892"/>
                    <a:pt x="18183" y="5699"/>
                    <a:pt x="16675" y="5315"/>
                  </a:cubicBezTo>
                  <a:close/>
                </a:path>
              </a:pathLst>
            </a:custGeom>
            <a:solidFill>
              <a:srgbClr val="5B9BD5"/>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p:txBody>
        </p:sp>
        <p:sp>
          <p:nvSpPr>
            <p:cNvPr id="20" name="Shape">
              <a:extLst>
                <a:ext uri="{FF2B5EF4-FFF2-40B4-BE49-F238E27FC236}">
                  <a16:creationId xmlns:a16="http://schemas.microsoft.com/office/drawing/2014/main" id="{DC12DC23-A040-4774-A100-011466E30ED0}"/>
                </a:ext>
              </a:extLst>
            </p:cNvPr>
            <p:cNvSpPr/>
            <p:nvPr/>
          </p:nvSpPr>
          <p:spPr>
            <a:xfrm>
              <a:off x="4295963" y="2692240"/>
              <a:ext cx="676925" cy="1008508"/>
            </a:xfrm>
            <a:custGeom>
              <a:avLst/>
              <a:gdLst/>
              <a:ahLst/>
              <a:cxnLst>
                <a:cxn ang="0">
                  <a:pos x="wd2" y="hd2"/>
                </a:cxn>
                <a:cxn ang="5400000">
                  <a:pos x="wd2" y="hd2"/>
                </a:cxn>
                <a:cxn ang="10800000">
                  <a:pos x="wd2" y="hd2"/>
                </a:cxn>
                <a:cxn ang="16200000">
                  <a:pos x="wd2" y="hd2"/>
                </a:cxn>
              </a:cxnLst>
              <a:rect l="0" t="0" r="r" b="b"/>
              <a:pathLst>
                <a:path w="21509" h="21600" extrusionOk="0">
                  <a:moveTo>
                    <a:pt x="21497" y="0"/>
                  </a:moveTo>
                  <a:cubicBezTo>
                    <a:pt x="21600" y="588"/>
                    <a:pt x="21032" y="1200"/>
                    <a:pt x="19754" y="1523"/>
                  </a:cubicBezTo>
                  <a:lnTo>
                    <a:pt x="4834" y="5315"/>
                  </a:lnTo>
                  <a:cubicBezTo>
                    <a:pt x="3326" y="5699"/>
                    <a:pt x="1663" y="5892"/>
                    <a:pt x="0" y="5892"/>
                  </a:cubicBezTo>
                  <a:lnTo>
                    <a:pt x="0" y="21600"/>
                  </a:lnTo>
                  <a:cubicBezTo>
                    <a:pt x="1663" y="21600"/>
                    <a:pt x="3326" y="21407"/>
                    <a:pt x="4834" y="21023"/>
                  </a:cubicBezTo>
                  <a:lnTo>
                    <a:pt x="19754" y="17232"/>
                  </a:lnTo>
                  <a:cubicBezTo>
                    <a:pt x="20562" y="17028"/>
                    <a:pt x="21084" y="16707"/>
                    <a:pt x="21336" y="16350"/>
                  </a:cubicBezTo>
                  <a:lnTo>
                    <a:pt x="21508" y="16350"/>
                  </a:lnTo>
                  <a:lnTo>
                    <a:pt x="21508" y="0"/>
                  </a:lnTo>
                  <a:lnTo>
                    <a:pt x="21497" y="0"/>
                  </a:lnTo>
                  <a:close/>
                </a:path>
              </a:pathLst>
            </a:custGeom>
            <a:solidFill>
              <a:srgbClr val="5B9BD5">
                <a:lumMod val="75000"/>
              </a:srgb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a:ln>
                  <a:noFill/>
                </a:ln>
                <a:solidFill>
                  <a:prstClr val="black"/>
                </a:solidFill>
                <a:effectLst/>
                <a:uLnTx/>
                <a:uFillTx/>
                <a:latin typeface="Verdana" panose="020B0604030504040204" pitchFamily="34" charset="0"/>
                <a:ea typeface="Verdana" panose="020B0604030504040204" pitchFamily="34" charset="0"/>
              </a:endParaRPr>
            </a:p>
          </p:txBody>
        </p:sp>
      </p:grpSp>
      <p:cxnSp>
        <p:nvCxnSpPr>
          <p:cNvPr id="22" name="Straight Connector 93">
            <a:extLst>
              <a:ext uri="{FF2B5EF4-FFF2-40B4-BE49-F238E27FC236}">
                <a16:creationId xmlns:a16="http://schemas.microsoft.com/office/drawing/2014/main" id="{110BF7E0-069A-4872-B0B7-7E091A2168BD}"/>
              </a:ext>
            </a:extLst>
          </p:cNvPr>
          <p:cNvCxnSpPr>
            <a:cxnSpLocks/>
          </p:cNvCxnSpPr>
          <p:nvPr/>
        </p:nvCxnSpPr>
        <p:spPr>
          <a:xfrm>
            <a:off x="3150272" y="2750240"/>
            <a:ext cx="0" cy="678760"/>
          </a:xfrm>
          <a:prstGeom prst="line">
            <a:avLst/>
          </a:prstGeom>
          <a:noFill/>
          <a:ln w="76200" cap="flat" cmpd="sng" algn="ctr">
            <a:solidFill>
              <a:srgbClr val="70AD47"/>
            </a:solidFill>
            <a:prstDash val="solid"/>
            <a:miter lim="800000"/>
          </a:ln>
          <a:effectLst/>
        </p:spPr>
      </p:cxnSp>
      <p:sp>
        <p:nvSpPr>
          <p:cNvPr id="24" name="TextBox 113">
            <a:extLst>
              <a:ext uri="{FF2B5EF4-FFF2-40B4-BE49-F238E27FC236}">
                <a16:creationId xmlns:a16="http://schemas.microsoft.com/office/drawing/2014/main" id="{B13829CA-AFEE-47C9-99DD-200414252DD4}"/>
              </a:ext>
            </a:extLst>
          </p:cNvPr>
          <p:cNvSpPr txBox="1"/>
          <p:nvPr/>
        </p:nvSpPr>
        <p:spPr>
          <a:xfrm>
            <a:off x="3360473" y="1165376"/>
            <a:ext cx="2417612" cy="707886"/>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r-HR" sz="2000" b="1" i="0" u="none" strike="noStrike" kern="0" cap="none" spc="0" normalizeH="0" baseline="0" noProof="1">
                <a:ln>
                  <a:noFill/>
                </a:ln>
                <a:solidFill>
                  <a:prstClr val="black"/>
                </a:solidFill>
                <a:effectLst/>
                <a:uLnTx/>
                <a:uFillTx/>
                <a:latin typeface="Verdana" panose="020B0604030504040204" pitchFamily="34" charset="0"/>
                <a:ea typeface="Verdana" panose="020B0604030504040204" pitchFamily="34" charset="0"/>
              </a:rPr>
              <a:t>Općeobrazovni dio</a:t>
            </a:r>
            <a:endParaRPr kumimoji="0" lang="en-US" sz="2000" b="1" i="0" u="none" strike="noStrike" kern="0" cap="none" spc="0" normalizeH="0" baseline="0" noProof="1">
              <a:ln>
                <a:noFill/>
              </a:ln>
              <a:solidFill>
                <a:prstClr val="black"/>
              </a:solidFill>
              <a:effectLst/>
              <a:uLnTx/>
              <a:uFillTx/>
              <a:latin typeface="Verdana" panose="020B0604030504040204" pitchFamily="34" charset="0"/>
              <a:ea typeface="Verdana" panose="020B0604030504040204" pitchFamily="34" charset="0"/>
            </a:endParaRPr>
          </a:p>
        </p:txBody>
      </p:sp>
      <p:cxnSp>
        <p:nvCxnSpPr>
          <p:cNvPr id="25" name="Straight Connector 112">
            <a:extLst>
              <a:ext uri="{FF2B5EF4-FFF2-40B4-BE49-F238E27FC236}">
                <a16:creationId xmlns:a16="http://schemas.microsoft.com/office/drawing/2014/main" id="{61473A6A-5A49-40DC-8C05-8039E99AC093}"/>
              </a:ext>
            </a:extLst>
          </p:cNvPr>
          <p:cNvCxnSpPr>
            <a:cxnSpLocks/>
          </p:cNvCxnSpPr>
          <p:nvPr/>
        </p:nvCxnSpPr>
        <p:spPr>
          <a:xfrm>
            <a:off x="3135524" y="1250717"/>
            <a:ext cx="0" cy="571792"/>
          </a:xfrm>
          <a:prstGeom prst="line">
            <a:avLst/>
          </a:prstGeom>
          <a:noFill/>
          <a:ln w="76200" cap="flat" cmpd="sng" algn="ctr">
            <a:solidFill>
              <a:srgbClr val="ED7D31"/>
            </a:solidFill>
            <a:prstDash val="solid"/>
            <a:miter lim="800000"/>
          </a:ln>
          <a:effectLst/>
        </p:spPr>
      </p:cxnSp>
      <p:sp>
        <p:nvSpPr>
          <p:cNvPr id="29" name="TextBox 113">
            <a:extLst>
              <a:ext uri="{FF2B5EF4-FFF2-40B4-BE49-F238E27FC236}">
                <a16:creationId xmlns:a16="http://schemas.microsoft.com/office/drawing/2014/main" id="{1636534F-4950-43E4-8DDB-B7E5C92F1AC8}"/>
              </a:ext>
            </a:extLst>
          </p:cNvPr>
          <p:cNvSpPr txBox="1"/>
          <p:nvPr/>
        </p:nvSpPr>
        <p:spPr>
          <a:xfrm>
            <a:off x="3342101" y="5081674"/>
            <a:ext cx="1533844" cy="707886"/>
          </a:xfrm>
          <a:prstGeom prst="rect">
            <a:avLst/>
          </a:prstGeom>
          <a:noFill/>
        </p:spPr>
        <p:txBody>
          <a:bodyPr wrap="square" lIns="0" rIns="0" rtlCol="0" anchor="b">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r-HR" sz="2000" b="1" i="0" u="none" strike="noStrike" kern="0" cap="none" spc="0" normalizeH="0" baseline="0" noProof="1">
                <a:ln>
                  <a:noFill/>
                </a:ln>
                <a:solidFill>
                  <a:prstClr val="black"/>
                </a:solidFill>
                <a:effectLst/>
                <a:uLnTx/>
                <a:uFillTx/>
                <a:latin typeface="Verdana" panose="020B0604030504040204" pitchFamily="34" charset="0"/>
                <a:ea typeface="Verdana" panose="020B0604030504040204" pitchFamily="34" charset="0"/>
              </a:rPr>
              <a:t>Izborni dio</a:t>
            </a:r>
            <a:endParaRPr kumimoji="0" lang="en-US" sz="2000" b="1" i="0" u="none" strike="noStrike" kern="0" cap="none" spc="0" normalizeH="0" baseline="0" noProof="1">
              <a:ln>
                <a:noFill/>
              </a:ln>
              <a:solidFill>
                <a:prstClr val="black"/>
              </a:solidFill>
              <a:effectLst/>
              <a:uLnTx/>
              <a:uFillTx/>
              <a:latin typeface="Verdana" panose="020B0604030504040204" pitchFamily="34" charset="0"/>
              <a:ea typeface="Verdana" panose="020B0604030504040204" pitchFamily="34" charset="0"/>
            </a:endParaRPr>
          </a:p>
        </p:txBody>
      </p:sp>
      <p:cxnSp>
        <p:nvCxnSpPr>
          <p:cNvPr id="30" name="Straight Connector 112">
            <a:extLst>
              <a:ext uri="{FF2B5EF4-FFF2-40B4-BE49-F238E27FC236}">
                <a16:creationId xmlns:a16="http://schemas.microsoft.com/office/drawing/2014/main" id="{FAE4621E-8DFA-4AE5-A0E5-20ED488E4CCE}"/>
              </a:ext>
            </a:extLst>
          </p:cNvPr>
          <p:cNvCxnSpPr>
            <a:cxnSpLocks/>
          </p:cNvCxnSpPr>
          <p:nvPr/>
        </p:nvCxnSpPr>
        <p:spPr>
          <a:xfrm>
            <a:off x="3150611" y="5127603"/>
            <a:ext cx="0" cy="616029"/>
          </a:xfrm>
          <a:prstGeom prst="line">
            <a:avLst/>
          </a:prstGeom>
          <a:noFill/>
          <a:ln w="76200" cap="flat" cmpd="sng" algn="ctr">
            <a:solidFill>
              <a:srgbClr val="0070C0"/>
            </a:solidFill>
            <a:prstDash val="solid"/>
            <a:miter lim="800000"/>
          </a:ln>
          <a:effectLst/>
        </p:spPr>
      </p:cxnSp>
      <p:sp>
        <p:nvSpPr>
          <p:cNvPr id="38" name="Pravokutnik: zaobljeni kutovi 37">
            <a:extLst>
              <a:ext uri="{FF2B5EF4-FFF2-40B4-BE49-F238E27FC236}">
                <a16:creationId xmlns:a16="http://schemas.microsoft.com/office/drawing/2014/main" id="{93FCFB23-D6A2-4FE5-95A7-3C4E2FB3C637}"/>
              </a:ext>
            </a:extLst>
          </p:cNvPr>
          <p:cNvSpPr/>
          <p:nvPr/>
        </p:nvSpPr>
        <p:spPr>
          <a:xfrm>
            <a:off x="435079" y="663677"/>
            <a:ext cx="7034975" cy="3377381"/>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sz="2000" dirty="0">
              <a:latin typeface="Verdana" panose="020B0604030504040204" pitchFamily="34" charset="0"/>
              <a:ea typeface="Verdana" panose="020B0604030504040204" pitchFamily="34" charset="0"/>
            </a:endParaRPr>
          </a:p>
        </p:txBody>
      </p:sp>
      <p:sp>
        <p:nvSpPr>
          <p:cNvPr id="39" name="TextBox 79">
            <a:extLst>
              <a:ext uri="{FF2B5EF4-FFF2-40B4-BE49-F238E27FC236}">
                <a16:creationId xmlns:a16="http://schemas.microsoft.com/office/drawing/2014/main" id="{B49D594F-A1F2-4DE5-9EEC-7F51DBC5C220}"/>
              </a:ext>
            </a:extLst>
          </p:cNvPr>
          <p:cNvSpPr txBox="1"/>
          <p:nvPr/>
        </p:nvSpPr>
        <p:spPr>
          <a:xfrm>
            <a:off x="5352645" y="1845864"/>
            <a:ext cx="1992172" cy="830997"/>
          </a:xfrm>
          <a:prstGeom prst="rect">
            <a:avLst/>
          </a:prstGeom>
          <a:noFill/>
        </p:spPr>
        <p:txBody>
          <a:bodyPr wrap="square" lIns="0" rIns="0" rtlCol="0" anchor="b">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hr-HR" sz="2400" b="1" kern="0" noProof="1">
                <a:solidFill>
                  <a:srgbClr val="C00000"/>
                </a:solidFill>
                <a:latin typeface="Verdana" panose="020B0604030504040204" pitchFamily="34" charset="0"/>
                <a:ea typeface="Verdana" panose="020B0604030504040204" pitchFamily="34" charset="0"/>
              </a:rPr>
              <a:t>Najmanje </a:t>
            </a:r>
          </a:p>
          <a:p>
            <a:pPr marL="0" marR="0" lvl="0" indent="0" algn="ctr" defTabSz="914400" eaLnBrk="1" fontAlgn="auto" latinLnBrk="0" hangingPunct="1">
              <a:lnSpc>
                <a:spcPct val="100000"/>
              </a:lnSpc>
              <a:spcBef>
                <a:spcPts val="0"/>
              </a:spcBef>
              <a:spcAft>
                <a:spcPts val="0"/>
              </a:spcAft>
              <a:buClrTx/>
              <a:buSzTx/>
              <a:buFontTx/>
              <a:buNone/>
              <a:tabLst/>
              <a:defRPr/>
            </a:pPr>
            <a:r>
              <a:rPr lang="hr-HR" sz="2400" b="1" kern="0" noProof="1">
                <a:solidFill>
                  <a:srgbClr val="C00000"/>
                </a:solidFill>
                <a:latin typeface="Verdana" panose="020B0604030504040204" pitchFamily="34" charset="0"/>
                <a:ea typeface="Verdana" panose="020B0604030504040204" pitchFamily="34" charset="0"/>
              </a:rPr>
              <a:t>70 %</a:t>
            </a:r>
            <a:endParaRPr kumimoji="0" lang="en-US" sz="2400" b="1" i="0" u="none" strike="noStrike" kern="0" cap="none" spc="0" normalizeH="0" baseline="0" noProof="1">
              <a:ln>
                <a:noFill/>
              </a:ln>
              <a:solidFill>
                <a:srgbClr val="C00000"/>
              </a:solidFill>
              <a:effectLst/>
              <a:uLnTx/>
              <a:uFillTx/>
              <a:latin typeface="Verdana" panose="020B0604030504040204" pitchFamily="34" charset="0"/>
              <a:ea typeface="Verdana" panose="020B0604030504040204" pitchFamily="34" charset="0"/>
            </a:endParaRPr>
          </a:p>
        </p:txBody>
      </p:sp>
      <p:sp>
        <p:nvSpPr>
          <p:cNvPr id="40" name="TextBox 79">
            <a:extLst>
              <a:ext uri="{FF2B5EF4-FFF2-40B4-BE49-F238E27FC236}">
                <a16:creationId xmlns:a16="http://schemas.microsoft.com/office/drawing/2014/main" id="{883C09C2-7C12-4086-AD60-AE7426270DF9}"/>
              </a:ext>
            </a:extLst>
          </p:cNvPr>
          <p:cNvSpPr txBox="1"/>
          <p:nvPr/>
        </p:nvSpPr>
        <p:spPr>
          <a:xfrm>
            <a:off x="5352645" y="4979244"/>
            <a:ext cx="1917231" cy="830997"/>
          </a:xfrm>
          <a:prstGeom prst="rect">
            <a:avLst/>
          </a:prstGeom>
          <a:noFill/>
        </p:spPr>
        <p:txBody>
          <a:bodyPr wrap="square" lIns="0" rIns="0" rtlCol="0" anchor="b">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hr-HR" sz="2400" b="1" kern="0" noProof="1">
                <a:solidFill>
                  <a:srgbClr val="0070C0"/>
                </a:solidFill>
                <a:latin typeface="Verdana" panose="020B0604030504040204" pitchFamily="34" charset="0"/>
                <a:ea typeface="Verdana" panose="020B0604030504040204" pitchFamily="34" charset="0"/>
              </a:rPr>
              <a:t>Najviše </a:t>
            </a:r>
          </a:p>
          <a:p>
            <a:pPr marL="0" marR="0" lvl="0" indent="0" algn="ctr" defTabSz="914400" eaLnBrk="1" fontAlgn="auto" latinLnBrk="0" hangingPunct="1">
              <a:lnSpc>
                <a:spcPct val="100000"/>
              </a:lnSpc>
              <a:spcBef>
                <a:spcPts val="0"/>
              </a:spcBef>
              <a:spcAft>
                <a:spcPts val="0"/>
              </a:spcAft>
              <a:buClrTx/>
              <a:buSzTx/>
              <a:buFontTx/>
              <a:buNone/>
              <a:tabLst/>
              <a:defRPr/>
            </a:pPr>
            <a:r>
              <a:rPr lang="hr-HR" sz="2400" b="1" kern="0" noProof="1">
                <a:solidFill>
                  <a:srgbClr val="0070C0"/>
                </a:solidFill>
                <a:latin typeface="Verdana" panose="020B0604030504040204" pitchFamily="34" charset="0"/>
                <a:ea typeface="Verdana" panose="020B0604030504040204" pitchFamily="34" charset="0"/>
              </a:rPr>
              <a:t>30 %</a:t>
            </a:r>
            <a:endParaRPr kumimoji="0" lang="en-US" sz="2400" b="1" i="0" u="none" strike="noStrike" kern="0" cap="none" spc="0" normalizeH="0" baseline="0" noProof="1">
              <a:ln>
                <a:noFill/>
              </a:ln>
              <a:solidFill>
                <a:srgbClr val="0070C0"/>
              </a:solidFill>
              <a:effectLst/>
              <a:uLnTx/>
              <a:uFillTx/>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907678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 name="Group 96"/>
          <p:cNvGrpSpPr/>
          <p:nvPr/>
        </p:nvGrpSpPr>
        <p:grpSpPr>
          <a:xfrm>
            <a:off x="56496" y="-57284"/>
            <a:ext cx="7828673" cy="7507680"/>
            <a:chOff x="773586" y="9532"/>
            <a:chExt cx="5880168" cy="6633863"/>
          </a:xfrm>
        </p:grpSpPr>
        <p:grpSp>
          <p:nvGrpSpPr>
            <p:cNvPr id="54" name="Group 53"/>
            <p:cNvGrpSpPr/>
            <p:nvPr/>
          </p:nvGrpSpPr>
          <p:grpSpPr>
            <a:xfrm>
              <a:off x="1711019" y="1684452"/>
              <a:ext cx="4005302" cy="3878149"/>
              <a:chOff x="5486400" y="1899057"/>
              <a:chExt cx="4005302" cy="3878149"/>
            </a:xfrm>
          </p:grpSpPr>
          <p:sp>
            <p:nvSpPr>
              <p:cNvPr id="55" name="Oval 54">
                <a:extLst>
                  <a:ext uri="{FF2B5EF4-FFF2-40B4-BE49-F238E27FC236}">
                    <a16:creationId xmlns:a16="http://schemas.microsoft.com/office/drawing/2014/main" id="{08F3A33D-4427-F740-882A-2287D2C2E03A}"/>
                  </a:ext>
                </a:extLst>
              </p:cNvPr>
              <p:cNvSpPr/>
              <p:nvPr/>
            </p:nvSpPr>
            <p:spPr bwMode="auto">
              <a:xfrm>
                <a:off x="6821501" y="2471243"/>
                <a:ext cx="1780134" cy="1780134"/>
              </a:xfrm>
              <a:prstGeom prst="ellipse">
                <a:avLst/>
              </a:prstGeom>
              <a:solidFill>
                <a:srgbClr val="E29D3E">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700" b="0" i="0" u="none" strike="noStrike" kern="0" cap="none" spc="0" normalizeH="0" baseline="0" noProof="0">
                  <a:ln>
                    <a:noFill/>
                  </a:ln>
                  <a:solidFill>
                    <a:prstClr val="black"/>
                  </a:solidFill>
                  <a:effectLst/>
                  <a:uLnTx/>
                  <a:uFillTx/>
                </a:endParaRPr>
              </a:p>
            </p:txBody>
          </p:sp>
          <p:sp>
            <p:nvSpPr>
              <p:cNvPr id="56" name="Oval 55">
                <a:extLst>
                  <a:ext uri="{FF2B5EF4-FFF2-40B4-BE49-F238E27FC236}">
                    <a16:creationId xmlns:a16="http://schemas.microsoft.com/office/drawing/2014/main" id="{5E152306-EB00-E241-B70A-4AA581A8850A}"/>
                  </a:ext>
                </a:extLst>
              </p:cNvPr>
              <p:cNvSpPr/>
              <p:nvPr/>
            </p:nvSpPr>
            <p:spPr bwMode="auto">
              <a:xfrm>
                <a:off x="7711568" y="3869920"/>
                <a:ext cx="1780134" cy="1780134"/>
              </a:xfrm>
              <a:prstGeom prst="ellipse">
                <a:avLst/>
              </a:prstGeom>
              <a:solidFill>
                <a:srgbClr val="D64787">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700" b="0" i="0" u="none" strike="noStrike" kern="0" cap="none" spc="0" normalizeH="0" baseline="0" noProof="0">
                  <a:ln>
                    <a:noFill/>
                  </a:ln>
                  <a:solidFill>
                    <a:prstClr val="black"/>
                  </a:solidFill>
                  <a:effectLst/>
                  <a:uLnTx/>
                  <a:uFillTx/>
                </a:endParaRPr>
              </a:p>
            </p:txBody>
          </p:sp>
          <p:sp>
            <p:nvSpPr>
              <p:cNvPr id="57" name="Oval 56">
                <a:extLst>
                  <a:ext uri="{FF2B5EF4-FFF2-40B4-BE49-F238E27FC236}">
                    <a16:creationId xmlns:a16="http://schemas.microsoft.com/office/drawing/2014/main" id="{4D8D2E04-E788-5143-9B3F-2AA643E73F3D}"/>
                  </a:ext>
                </a:extLst>
              </p:cNvPr>
              <p:cNvSpPr/>
              <p:nvPr/>
            </p:nvSpPr>
            <p:spPr bwMode="auto">
              <a:xfrm>
                <a:off x="5804281" y="2534819"/>
                <a:ext cx="1144372" cy="1144372"/>
              </a:xfrm>
              <a:prstGeom prst="ellipse">
                <a:avLst/>
              </a:prstGeom>
              <a:solidFill>
                <a:srgbClr val="A666E1">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700" b="0" i="0" u="none" strike="noStrike" kern="0" cap="none" spc="0" normalizeH="0" baseline="0" noProof="0">
                  <a:ln>
                    <a:noFill/>
                  </a:ln>
                  <a:solidFill>
                    <a:prstClr val="black"/>
                  </a:solidFill>
                  <a:effectLst/>
                  <a:uLnTx/>
                  <a:uFillTx/>
                </a:endParaRPr>
              </a:p>
            </p:txBody>
          </p:sp>
          <p:sp>
            <p:nvSpPr>
              <p:cNvPr id="58" name="Oval 57">
                <a:extLst>
                  <a:ext uri="{FF2B5EF4-FFF2-40B4-BE49-F238E27FC236}">
                    <a16:creationId xmlns:a16="http://schemas.microsoft.com/office/drawing/2014/main" id="{DB0F0F10-D7D8-1640-9A0C-9565AAB0FEFE}"/>
                  </a:ext>
                </a:extLst>
              </p:cNvPr>
              <p:cNvSpPr/>
              <p:nvPr/>
            </p:nvSpPr>
            <p:spPr bwMode="auto">
              <a:xfrm>
                <a:off x="5486400" y="3615615"/>
                <a:ext cx="890067" cy="890067"/>
              </a:xfrm>
              <a:prstGeom prst="ellipse">
                <a:avLst/>
              </a:prstGeom>
              <a:solidFill>
                <a:srgbClr val="80C34F">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700" b="0" i="0" u="none" strike="noStrike" kern="0" cap="none" spc="0" normalizeH="0" baseline="0" noProof="0">
                  <a:ln>
                    <a:noFill/>
                  </a:ln>
                  <a:solidFill>
                    <a:prstClr val="black"/>
                  </a:solidFill>
                  <a:effectLst/>
                  <a:uLnTx/>
                  <a:uFillTx/>
                </a:endParaRPr>
              </a:p>
            </p:txBody>
          </p:sp>
          <p:sp>
            <p:nvSpPr>
              <p:cNvPr id="59" name="Oval 58">
                <a:extLst>
                  <a:ext uri="{FF2B5EF4-FFF2-40B4-BE49-F238E27FC236}">
                    <a16:creationId xmlns:a16="http://schemas.microsoft.com/office/drawing/2014/main" id="{CE101BB6-2D44-AE47-B636-34B1D3A0968C}"/>
                  </a:ext>
                </a:extLst>
              </p:cNvPr>
              <p:cNvSpPr/>
              <p:nvPr/>
            </p:nvSpPr>
            <p:spPr bwMode="auto">
              <a:xfrm>
                <a:off x="8347330" y="2725548"/>
                <a:ext cx="890067" cy="890067"/>
              </a:xfrm>
              <a:prstGeom prst="ellipse">
                <a:avLst/>
              </a:prstGeom>
              <a:solidFill>
                <a:srgbClr val="D64A3B">
                  <a:alpha val="3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700" b="0" i="0" u="none" strike="noStrike" kern="0" cap="none" spc="0" normalizeH="0" baseline="0" noProof="0">
                  <a:ln>
                    <a:noFill/>
                  </a:ln>
                  <a:solidFill>
                    <a:prstClr val="black"/>
                  </a:solidFill>
                  <a:effectLst/>
                  <a:uLnTx/>
                  <a:uFillTx/>
                </a:endParaRPr>
              </a:p>
            </p:txBody>
          </p:sp>
          <p:sp>
            <p:nvSpPr>
              <p:cNvPr id="60" name="Oval 59">
                <a:extLst>
                  <a:ext uri="{FF2B5EF4-FFF2-40B4-BE49-F238E27FC236}">
                    <a16:creationId xmlns:a16="http://schemas.microsoft.com/office/drawing/2014/main" id="{F37AEB84-A496-5C4C-B198-2DC87E4C7369}"/>
                  </a:ext>
                </a:extLst>
              </p:cNvPr>
              <p:cNvSpPr/>
              <p:nvPr/>
            </p:nvSpPr>
            <p:spPr bwMode="auto">
              <a:xfrm>
                <a:off x="6821501" y="1899057"/>
                <a:ext cx="890067" cy="890067"/>
              </a:xfrm>
              <a:prstGeom prst="ellipse">
                <a:avLst/>
              </a:prstGeom>
              <a:solidFill>
                <a:srgbClr val="A666E1">
                  <a:alpha val="3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700" b="0" i="0" u="none" strike="noStrike" kern="0" cap="none" spc="0" normalizeH="0" baseline="0" noProof="0">
                  <a:ln>
                    <a:noFill/>
                  </a:ln>
                  <a:solidFill>
                    <a:prstClr val="black"/>
                  </a:solidFill>
                  <a:effectLst/>
                  <a:uLnTx/>
                  <a:uFillTx/>
                </a:endParaRPr>
              </a:p>
            </p:txBody>
          </p:sp>
          <p:sp>
            <p:nvSpPr>
              <p:cNvPr id="61" name="Oval 60">
                <a:extLst>
                  <a:ext uri="{FF2B5EF4-FFF2-40B4-BE49-F238E27FC236}">
                    <a16:creationId xmlns:a16="http://schemas.microsoft.com/office/drawing/2014/main" id="{67DF15DD-D0E7-5B4B-A4A4-9AFEE1F0D51D}"/>
                  </a:ext>
                </a:extLst>
              </p:cNvPr>
              <p:cNvSpPr/>
              <p:nvPr/>
            </p:nvSpPr>
            <p:spPr bwMode="auto">
              <a:xfrm>
                <a:off x="5549976" y="3997072"/>
                <a:ext cx="1780134" cy="1780134"/>
              </a:xfrm>
              <a:prstGeom prst="ellipse">
                <a:avLst/>
              </a:prstGeom>
              <a:solidFill>
                <a:srgbClr val="30ACEC">
                  <a:lumMod val="60000"/>
                  <a:lumOff val="40000"/>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700" b="0" i="0" u="none" strike="noStrike" kern="0" cap="none" spc="0" normalizeH="0" baseline="0" noProof="0">
                  <a:ln>
                    <a:noFill/>
                  </a:ln>
                  <a:solidFill>
                    <a:prstClr val="black"/>
                  </a:solidFill>
                  <a:effectLst/>
                  <a:uLnTx/>
                  <a:uFillTx/>
                </a:endParaRPr>
              </a:p>
            </p:txBody>
          </p:sp>
        </p:grpSp>
        <p:cxnSp>
          <p:nvCxnSpPr>
            <p:cNvPr id="62" name="Elbow Connector 61">
              <a:extLst>
                <a:ext uri="{FF2B5EF4-FFF2-40B4-BE49-F238E27FC236}">
                  <a16:creationId xmlns:a16="http://schemas.microsoft.com/office/drawing/2014/main" id="{D86FCA9C-66CC-E04D-B6F2-A3086978BEC9}"/>
                </a:ext>
              </a:extLst>
            </p:cNvPr>
            <p:cNvCxnSpPr/>
            <p:nvPr/>
          </p:nvCxnSpPr>
          <p:spPr bwMode="auto">
            <a:xfrm rot="5400000" flipH="1" flipV="1">
              <a:off x="2657026" y="3056097"/>
              <a:ext cx="34669" cy="1418071"/>
            </a:xfrm>
            <a:prstGeom prst="bentConnector4">
              <a:avLst>
                <a:gd name="adj1" fmla="val -659379"/>
                <a:gd name="adj2" fmla="val 74658"/>
              </a:avLst>
            </a:prstGeom>
            <a:solidFill>
              <a:srgbClr val="30ACEC"/>
            </a:solidFill>
            <a:ln w="152400" cap="flat" cmpd="sng" algn="ctr">
              <a:solidFill>
                <a:sysClr val="windowText" lastClr="000000"/>
              </a:solidFill>
              <a:prstDash val="solid"/>
              <a:round/>
              <a:headEnd type="none" w="med" len="med"/>
              <a:tailEnd type="none" w="med" len="med"/>
            </a:ln>
            <a:effectLst/>
          </p:spPr>
        </p:cxnSp>
        <p:cxnSp>
          <p:nvCxnSpPr>
            <p:cNvPr id="63" name="Elbow Connector 62">
              <a:extLst>
                <a:ext uri="{FF2B5EF4-FFF2-40B4-BE49-F238E27FC236}">
                  <a16:creationId xmlns:a16="http://schemas.microsoft.com/office/drawing/2014/main" id="{35AA603F-C4F2-4C46-A0E1-A150163FDCFF}"/>
                </a:ext>
              </a:extLst>
            </p:cNvPr>
            <p:cNvCxnSpPr/>
            <p:nvPr/>
          </p:nvCxnSpPr>
          <p:spPr bwMode="auto">
            <a:xfrm rot="16200000" flipH="1">
              <a:off x="2300904" y="2985980"/>
              <a:ext cx="1605231" cy="528002"/>
            </a:xfrm>
            <a:prstGeom prst="bentConnector3">
              <a:avLst>
                <a:gd name="adj1" fmla="val 50000"/>
              </a:avLst>
            </a:prstGeom>
            <a:solidFill>
              <a:srgbClr val="30ACEC"/>
            </a:solidFill>
            <a:ln w="152400" cap="flat" cmpd="sng" algn="ctr">
              <a:solidFill>
                <a:sysClr val="windowText" lastClr="000000"/>
              </a:solidFill>
              <a:prstDash val="solid"/>
              <a:round/>
              <a:headEnd type="none" w="med" len="med"/>
              <a:tailEnd type="none" w="med" len="med"/>
            </a:ln>
            <a:effectLst/>
          </p:spPr>
        </p:cxnSp>
        <p:cxnSp>
          <p:nvCxnSpPr>
            <p:cNvPr id="64" name="Elbow Connector 63">
              <a:extLst>
                <a:ext uri="{FF2B5EF4-FFF2-40B4-BE49-F238E27FC236}">
                  <a16:creationId xmlns:a16="http://schemas.microsoft.com/office/drawing/2014/main" id="{CC21B4BC-9DB1-FB4C-9C05-89636F8E01BE}"/>
                </a:ext>
              </a:extLst>
            </p:cNvPr>
            <p:cNvCxnSpPr>
              <a:cxnSpLocks/>
            </p:cNvCxnSpPr>
            <p:nvPr/>
          </p:nvCxnSpPr>
          <p:spPr bwMode="auto">
            <a:xfrm>
              <a:off x="2191272" y="4608958"/>
              <a:ext cx="1398677" cy="381458"/>
            </a:xfrm>
            <a:prstGeom prst="bentConnector3">
              <a:avLst>
                <a:gd name="adj1" fmla="val 50000"/>
              </a:avLst>
            </a:prstGeom>
            <a:solidFill>
              <a:srgbClr val="30ACEC"/>
            </a:solidFill>
            <a:ln w="152400" cap="flat" cmpd="sng" algn="ctr">
              <a:solidFill>
                <a:sysClr val="windowText" lastClr="000000"/>
              </a:solidFill>
              <a:prstDash val="solid"/>
              <a:round/>
              <a:headEnd type="none" w="med" len="med"/>
              <a:tailEnd type="none" w="med" len="med"/>
            </a:ln>
            <a:effectLst/>
          </p:spPr>
        </p:cxnSp>
        <p:cxnSp>
          <p:nvCxnSpPr>
            <p:cNvPr id="65" name="Elbow Connector 64">
              <a:extLst>
                <a:ext uri="{FF2B5EF4-FFF2-40B4-BE49-F238E27FC236}">
                  <a16:creationId xmlns:a16="http://schemas.microsoft.com/office/drawing/2014/main" id="{1B3094BA-AA5F-CA4F-AEC9-1BBAAE31A0AB}"/>
                </a:ext>
              </a:extLst>
            </p:cNvPr>
            <p:cNvCxnSpPr/>
            <p:nvPr/>
          </p:nvCxnSpPr>
          <p:spPr bwMode="auto">
            <a:xfrm rot="5400000">
              <a:off x="3719524" y="2930590"/>
              <a:ext cx="1271526" cy="826491"/>
            </a:xfrm>
            <a:prstGeom prst="bentConnector3">
              <a:avLst>
                <a:gd name="adj1" fmla="val 20627"/>
              </a:avLst>
            </a:prstGeom>
            <a:solidFill>
              <a:srgbClr val="30ACEC"/>
            </a:solidFill>
            <a:ln w="152400" cap="flat" cmpd="sng" algn="ctr">
              <a:solidFill>
                <a:sysClr val="windowText" lastClr="000000"/>
              </a:solidFill>
              <a:prstDash val="solid"/>
              <a:round/>
              <a:headEnd type="none" w="med" len="med"/>
              <a:tailEnd type="none" w="med" len="med"/>
            </a:ln>
            <a:effectLst/>
          </p:spPr>
        </p:cxnSp>
        <p:cxnSp>
          <p:nvCxnSpPr>
            <p:cNvPr id="66" name="Elbow Connector 65">
              <a:extLst>
                <a:ext uri="{FF2B5EF4-FFF2-40B4-BE49-F238E27FC236}">
                  <a16:creationId xmlns:a16="http://schemas.microsoft.com/office/drawing/2014/main" id="{9C580634-6DD3-EE42-8DAC-5CE0F95E8234}"/>
                </a:ext>
              </a:extLst>
            </p:cNvPr>
            <p:cNvCxnSpPr/>
            <p:nvPr/>
          </p:nvCxnSpPr>
          <p:spPr bwMode="auto">
            <a:xfrm rot="10800000" flipV="1">
              <a:off x="3992994" y="3273857"/>
              <a:ext cx="896836" cy="321538"/>
            </a:xfrm>
            <a:prstGeom prst="bentConnector3">
              <a:avLst>
                <a:gd name="adj1" fmla="val 50000"/>
              </a:avLst>
            </a:prstGeom>
            <a:solidFill>
              <a:srgbClr val="30ACEC"/>
            </a:solidFill>
            <a:ln w="152400" cap="flat" cmpd="sng" algn="ctr">
              <a:solidFill>
                <a:sysClr val="windowText" lastClr="000000"/>
              </a:solidFill>
              <a:prstDash val="solid"/>
              <a:round/>
              <a:headEnd type="none" w="med" len="med"/>
              <a:tailEnd type="none" w="med" len="med"/>
            </a:ln>
            <a:effectLst/>
          </p:spPr>
        </p:cxnSp>
        <p:cxnSp>
          <p:nvCxnSpPr>
            <p:cNvPr id="67" name="Elbow Connector 66">
              <a:extLst>
                <a:ext uri="{FF2B5EF4-FFF2-40B4-BE49-F238E27FC236}">
                  <a16:creationId xmlns:a16="http://schemas.microsoft.com/office/drawing/2014/main" id="{E8DB08B6-890C-F84C-8BE1-1E2B14E38BD2}"/>
                </a:ext>
              </a:extLst>
            </p:cNvPr>
            <p:cNvCxnSpPr/>
            <p:nvPr/>
          </p:nvCxnSpPr>
          <p:spPr bwMode="auto">
            <a:xfrm rot="10800000">
              <a:off x="3926217" y="4291076"/>
              <a:ext cx="1335101" cy="508610"/>
            </a:xfrm>
            <a:prstGeom prst="bentConnector3">
              <a:avLst>
                <a:gd name="adj1" fmla="val 25724"/>
              </a:avLst>
            </a:prstGeom>
            <a:solidFill>
              <a:srgbClr val="30ACEC"/>
            </a:solidFill>
            <a:ln w="152400" cap="flat" cmpd="sng" algn="ctr">
              <a:solidFill>
                <a:sysClr val="windowText" lastClr="000000"/>
              </a:solidFill>
              <a:prstDash val="solid"/>
              <a:round/>
              <a:headEnd type="none" w="med" len="med"/>
              <a:tailEnd type="none" w="med" len="med"/>
            </a:ln>
            <a:effectLst/>
          </p:spPr>
        </p:cxnSp>
        <p:cxnSp>
          <p:nvCxnSpPr>
            <p:cNvPr id="68" name="Elbow Connector 67">
              <a:extLst>
                <a:ext uri="{FF2B5EF4-FFF2-40B4-BE49-F238E27FC236}">
                  <a16:creationId xmlns:a16="http://schemas.microsoft.com/office/drawing/2014/main" id="{5E93BED7-1092-3F44-B6D8-149F86101CC4}"/>
                </a:ext>
              </a:extLst>
            </p:cNvPr>
            <p:cNvCxnSpPr/>
            <p:nvPr/>
          </p:nvCxnSpPr>
          <p:spPr bwMode="auto">
            <a:xfrm rot="5400000">
              <a:off x="2592038" y="2566931"/>
              <a:ext cx="2441754" cy="234836"/>
            </a:xfrm>
            <a:prstGeom prst="bentConnector3">
              <a:avLst>
                <a:gd name="adj1" fmla="val 50000"/>
              </a:avLst>
            </a:prstGeom>
            <a:solidFill>
              <a:srgbClr val="30ACEC"/>
            </a:solidFill>
            <a:ln w="152400" cap="flat" cmpd="sng" algn="ctr">
              <a:solidFill>
                <a:sysClr val="windowText" lastClr="000000"/>
              </a:solidFill>
              <a:prstDash val="solid"/>
              <a:round/>
              <a:headEnd type="none" w="med" len="med"/>
              <a:tailEnd type="none" w="med" len="med"/>
            </a:ln>
            <a:effectLst/>
          </p:spPr>
        </p:cxnSp>
        <p:grpSp>
          <p:nvGrpSpPr>
            <p:cNvPr id="69" name="Group 68"/>
            <p:cNvGrpSpPr/>
            <p:nvPr/>
          </p:nvGrpSpPr>
          <p:grpSpPr>
            <a:xfrm>
              <a:off x="2897775" y="3897801"/>
              <a:ext cx="1716558" cy="2745594"/>
              <a:chOff x="6673156" y="4112406"/>
              <a:chExt cx="1716558" cy="2745594"/>
            </a:xfrm>
          </p:grpSpPr>
          <p:sp>
            <p:nvSpPr>
              <p:cNvPr id="70" name="Freeform 5">
                <a:extLst>
                  <a:ext uri="{FF2B5EF4-FFF2-40B4-BE49-F238E27FC236}">
                    <a16:creationId xmlns:a16="http://schemas.microsoft.com/office/drawing/2014/main" id="{CFB55F6E-96AE-224F-81AC-D94D4F08AF4B}"/>
                  </a:ext>
                </a:extLst>
              </p:cNvPr>
              <p:cNvSpPr>
                <a:spLocks/>
              </p:cNvSpPr>
              <p:nvPr/>
            </p:nvSpPr>
            <p:spPr bwMode="auto">
              <a:xfrm>
                <a:off x="7065950" y="4112406"/>
                <a:ext cx="930972" cy="255060"/>
              </a:xfrm>
              <a:custGeom>
                <a:avLst/>
                <a:gdLst>
                  <a:gd name="T0" fmla="*/ 1460 w 1460"/>
                  <a:gd name="T1" fmla="*/ 57 h 400"/>
                  <a:gd name="T2" fmla="*/ 1460 w 1460"/>
                  <a:gd name="T3" fmla="*/ 57 h 400"/>
                  <a:gd name="T4" fmla="*/ 1458 w 1460"/>
                  <a:gd name="T5" fmla="*/ 45 h 400"/>
                  <a:gd name="T6" fmla="*/ 1454 w 1460"/>
                  <a:gd name="T7" fmla="*/ 35 h 400"/>
                  <a:gd name="T8" fmla="*/ 1449 w 1460"/>
                  <a:gd name="T9" fmla="*/ 24 h 400"/>
                  <a:gd name="T10" fmla="*/ 1443 w 1460"/>
                  <a:gd name="T11" fmla="*/ 17 h 400"/>
                  <a:gd name="T12" fmla="*/ 1434 w 1460"/>
                  <a:gd name="T13" fmla="*/ 9 h 400"/>
                  <a:gd name="T14" fmla="*/ 1424 w 1460"/>
                  <a:gd name="T15" fmla="*/ 4 h 400"/>
                  <a:gd name="T16" fmla="*/ 1413 w 1460"/>
                  <a:gd name="T17" fmla="*/ 0 h 400"/>
                  <a:gd name="T18" fmla="*/ 1402 w 1460"/>
                  <a:gd name="T19" fmla="*/ 0 h 400"/>
                  <a:gd name="T20" fmla="*/ 58 w 1460"/>
                  <a:gd name="T21" fmla="*/ 0 h 400"/>
                  <a:gd name="T22" fmla="*/ 58 w 1460"/>
                  <a:gd name="T23" fmla="*/ 0 h 400"/>
                  <a:gd name="T24" fmla="*/ 47 w 1460"/>
                  <a:gd name="T25" fmla="*/ 0 h 400"/>
                  <a:gd name="T26" fmla="*/ 35 w 1460"/>
                  <a:gd name="T27" fmla="*/ 4 h 400"/>
                  <a:gd name="T28" fmla="*/ 26 w 1460"/>
                  <a:gd name="T29" fmla="*/ 9 h 400"/>
                  <a:gd name="T30" fmla="*/ 17 w 1460"/>
                  <a:gd name="T31" fmla="*/ 17 h 400"/>
                  <a:gd name="T32" fmla="*/ 11 w 1460"/>
                  <a:gd name="T33" fmla="*/ 24 h 400"/>
                  <a:gd name="T34" fmla="*/ 4 w 1460"/>
                  <a:gd name="T35" fmla="*/ 35 h 400"/>
                  <a:gd name="T36" fmla="*/ 2 w 1460"/>
                  <a:gd name="T37" fmla="*/ 45 h 400"/>
                  <a:gd name="T38" fmla="*/ 0 w 1460"/>
                  <a:gd name="T39" fmla="*/ 57 h 400"/>
                  <a:gd name="T40" fmla="*/ 0 w 1460"/>
                  <a:gd name="T41" fmla="*/ 400 h 400"/>
                  <a:gd name="T42" fmla="*/ 1460 w 1460"/>
                  <a:gd name="T43" fmla="*/ 400 h 400"/>
                  <a:gd name="T44" fmla="*/ 1460 w 1460"/>
                  <a:gd name="T45" fmla="*/ 5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60" h="400">
                    <a:moveTo>
                      <a:pt x="1460" y="57"/>
                    </a:moveTo>
                    <a:lnTo>
                      <a:pt x="1460" y="57"/>
                    </a:lnTo>
                    <a:lnTo>
                      <a:pt x="1458" y="45"/>
                    </a:lnTo>
                    <a:lnTo>
                      <a:pt x="1454" y="35"/>
                    </a:lnTo>
                    <a:lnTo>
                      <a:pt x="1449" y="24"/>
                    </a:lnTo>
                    <a:lnTo>
                      <a:pt x="1443" y="17"/>
                    </a:lnTo>
                    <a:lnTo>
                      <a:pt x="1434" y="9"/>
                    </a:lnTo>
                    <a:lnTo>
                      <a:pt x="1424" y="4"/>
                    </a:lnTo>
                    <a:lnTo>
                      <a:pt x="1413" y="0"/>
                    </a:lnTo>
                    <a:lnTo>
                      <a:pt x="1402" y="0"/>
                    </a:lnTo>
                    <a:lnTo>
                      <a:pt x="58" y="0"/>
                    </a:lnTo>
                    <a:lnTo>
                      <a:pt x="58" y="0"/>
                    </a:lnTo>
                    <a:lnTo>
                      <a:pt x="47" y="0"/>
                    </a:lnTo>
                    <a:lnTo>
                      <a:pt x="35" y="4"/>
                    </a:lnTo>
                    <a:lnTo>
                      <a:pt x="26" y="9"/>
                    </a:lnTo>
                    <a:lnTo>
                      <a:pt x="17" y="17"/>
                    </a:lnTo>
                    <a:lnTo>
                      <a:pt x="11" y="24"/>
                    </a:lnTo>
                    <a:lnTo>
                      <a:pt x="4" y="35"/>
                    </a:lnTo>
                    <a:lnTo>
                      <a:pt x="2" y="45"/>
                    </a:lnTo>
                    <a:lnTo>
                      <a:pt x="0" y="57"/>
                    </a:lnTo>
                    <a:lnTo>
                      <a:pt x="0" y="400"/>
                    </a:lnTo>
                    <a:lnTo>
                      <a:pt x="1460" y="400"/>
                    </a:lnTo>
                    <a:lnTo>
                      <a:pt x="1460" y="57"/>
                    </a:lnTo>
                    <a:close/>
                  </a:path>
                </a:pathLst>
              </a:custGeom>
              <a:solidFill>
                <a:sysClr val="windowText" lastClr="000000"/>
              </a:solidFill>
              <a:ln>
                <a:noFill/>
              </a:ln>
              <a:extLst>
                <a:ext uri="{91240B29-F687-4f45-9708-019B960494DF}">
                  <a14:hiddenLine xmlns:mv="urn:schemas-microsoft-com:mac:vml" xmlns:mc="http://schemas.openxmlformats.org/markup-compatibility/2006"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700" b="0" i="0" u="none" strike="noStrike" kern="0" cap="none" spc="0" normalizeH="0" baseline="0" noProof="0">
                  <a:ln>
                    <a:noFill/>
                  </a:ln>
                  <a:solidFill>
                    <a:prstClr val="black"/>
                  </a:solidFill>
                  <a:effectLst/>
                  <a:uLnTx/>
                  <a:uFillTx/>
                </a:endParaRPr>
              </a:p>
            </p:txBody>
          </p:sp>
          <p:sp>
            <p:nvSpPr>
              <p:cNvPr id="71" name="Freeform 6">
                <a:extLst>
                  <a:ext uri="{FF2B5EF4-FFF2-40B4-BE49-F238E27FC236}">
                    <a16:creationId xmlns:a16="http://schemas.microsoft.com/office/drawing/2014/main" id="{B690F8CB-3C73-AC4D-8E2B-AF4B84240C97}"/>
                  </a:ext>
                </a:extLst>
              </p:cNvPr>
              <p:cNvSpPr>
                <a:spLocks/>
              </p:cNvSpPr>
              <p:nvPr/>
            </p:nvSpPr>
            <p:spPr bwMode="auto">
              <a:xfrm>
                <a:off x="6673156" y="6465207"/>
                <a:ext cx="1716558" cy="392793"/>
              </a:xfrm>
              <a:custGeom>
                <a:avLst/>
                <a:gdLst>
                  <a:gd name="T0" fmla="*/ 2076 w 2692"/>
                  <a:gd name="T1" fmla="*/ 4 h 616"/>
                  <a:gd name="T2" fmla="*/ 616 w 2692"/>
                  <a:gd name="T3" fmla="*/ 0 h 616"/>
                  <a:gd name="T4" fmla="*/ 615 w 2692"/>
                  <a:gd name="T5" fmla="*/ 32 h 616"/>
                  <a:gd name="T6" fmla="*/ 609 w 2692"/>
                  <a:gd name="T7" fmla="*/ 94 h 616"/>
                  <a:gd name="T8" fmla="*/ 597 w 2692"/>
                  <a:gd name="T9" fmla="*/ 154 h 616"/>
                  <a:gd name="T10" fmla="*/ 579 w 2692"/>
                  <a:gd name="T11" fmla="*/ 212 h 616"/>
                  <a:gd name="T12" fmla="*/ 556 w 2692"/>
                  <a:gd name="T13" fmla="*/ 267 h 616"/>
                  <a:gd name="T14" fmla="*/ 526 w 2692"/>
                  <a:gd name="T15" fmla="*/ 320 h 616"/>
                  <a:gd name="T16" fmla="*/ 494 w 2692"/>
                  <a:gd name="T17" fmla="*/ 369 h 616"/>
                  <a:gd name="T18" fmla="*/ 456 w 2692"/>
                  <a:gd name="T19" fmla="*/ 414 h 616"/>
                  <a:gd name="T20" fmla="*/ 414 w 2692"/>
                  <a:gd name="T21" fmla="*/ 456 h 616"/>
                  <a:gd name="T22" fmla="*/ 368 w 2692"/>
                  <a:gd name="T23" fmla="*/ 494 h 616"/>
                  <a:gd name="T24" fmla="*/ 319 w 2692"/>
                  <a:gd name="T25" fmla="*/ 527 h 616"/>
                  <a:gd name="T26" fmla="*/ 266 w 2692"/>
                  <a:gd name="T27" fmla="*/ 556 h 616"/>
                  <a:gd name="T28" fmla="*/ 211 w 2692"/>
                  <a:gd name="T29" fmla="*/ 579 h 616"/>
                  <a:gd name="T30" fmla="*/ 153 w 2692"/>
                  <a:gd name="T31" fmla="*/ 597 h 616"/>
                  <a:gd name="T32" fmla="*/ 94 w 2692"/>
                  <a:gd name="T33" fmla="*/ 610 h 616"/>
                  <a:gd name="T34" fmla="*/ 31 w 2692"/>
                  <a:gd name="T35" fmla="*/ 616 h 616"/>
                  <a:gd name="T36" fmla="*/ 2692 w 2692"/>
                  <a:gd name="T37" fmla="*/ 616 h 616"/>
                  <a:gd name="T38" fmla="*/ 2660 w 2692"/>
                  <a:gd name="T39" fmla="*/ 616 h 616"/>
                  <a:gd name="T40" fmla="*/ 2598 w 2692"/>
                  <a:gd name="T41" fmla="*/ 610 h 616"/>
                  <a:gd name="T42" fmla="*/ 2538 w 2692"/>
                  <a:gd name="T43" fmla="*/ 597 h 616"/>
                  <a:gd name="T44" fmla="*/ 2480 w 2692"/>
                  <a:gd name="T45" fmla="*/ 579 h 616"/>
                  <a:gd name="T46" fmla="*/ 2424 w 2692"/>
                  <a:gd name="T47" fmla="*/ 556 h 616"/>
                  <a:gd name="T48" fmla="*/ 2372 w 2692"/>
                  <a:gd name="T49" fmla="*/ 527 h 616"/>
                  <a:gd name="T50" fmla="*/ 2323 w 2692"/>
                  <a:gd name="T51" fmla="*/ 494 h 616"/>
                  <a:gd name="T52" fmla="*/ 2278 w 2692"/>
                  <a:gd name="T53" fmla="*/ 456 h 616"/>
                  <a:gd name="T54" fmla="*/ 2235 w 2692"/>
                  <a:gd name="T55" fmla="*/ 414 h 616"/>
                  <a:gd name="T56" fmla="*/ 2198 w 2692"/>
                  <a:gd name="T57" fmla="*/ 369 h 616"/>
                  <a:gd name="T58" fmla="*/ 2164 w 2692"/>
                  <a:gd name="T59" fmla="*/ 320 h 616"/>
                  <a:gd name="T60" fmla="*/ 2136 w 2692"/>
                  <a:gd name="T61" fmla="*/ 267 h 616"/>
                  <a:gd name="T62" fmla="*/ 2113 w 2692"/>
                  <a:gd name="T63" fmla="*/ 212 h 616"/>
                  <a:gd name="T64" fmla="*/ 2095 w 2692"/>
                  <a:gd name="T65" fmla="*/ 154 h 616"/>
                  <a:gd name="T66" fmla="*/ 2082 w 2692"/>
                  <a:gd name="T67" fmla="*/ 94 h 616"/>
                  <a:gd name="T68" fmla="*/ 2076 w 2692"/>
                  <a:gd name="T69" fmla="*/ 32 h 616"/>
                  <a:gd name="T70" fmla="*/ 2076 w 2692"/>
                  <a:gd name="T71" fmla="*/ 0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92" h="616">
                    <a:moveTo>
                      <a:pt x="2076" y="0"/>
                    </a:moveTo>
                    <a:lnTo>
                      <a:pt x="2076" y="4"/>
                    </a:lnTo>
                    <a:lnTo>
                      <a:pt x="616" y="4"/>
                    </a:lnTo>
                    <a:lnTo>
                      <a:pt x="616" y="0"/>
                    </a:lnTo>
                    <a:lnTo>
                      <a:pt x="616" y="0"/>
                    </a:lnTo>
                    <a:lnTo>
                      <a:pt x="615" y="32"/>
                    </a:lnTo>
                    <a:lnTo>
                      <a:pt x="613" y="63"/>
                    </a:lnTo>
                    <a:lnTo>
                      <a:pt x="609" y="94"/>
                    </a:lnTo>
                    <a:lnTo>
                      <a:pt x="604" y="125"/>
                    </a:lnTo>
                    <a:lnTo>
                      <a:pt x="597" y="154"/>
                    </a:lnTo>
                    <a:lnTo>
                      <a:pt x="588" y="184"/>
                    </a:lnTo>
                    <a:lnTo>
                      <a:pt x="579" y="212"/>
                    </a:lnTo>
                    <a:lnTo>
                      <a:pt x="567" y="240"/>
                    </a:lnTo>
                    <a:lnTo>
                      <a:pt x="556" y="267"/>
                    </a:lnTo>
                    <a:lnTo>
                      <a:pt x="542" y="294"/>
                    </a:lnTo>
                    <a:lnTo>
                      <a:pt x="526" y="320"/>
                    </a:lnTo>
                    <a:lnTo>
                      <a:pt x="511" y="345"/>
                    </a:lnTo>
                    <a:lnTo>
                      <a:pt x="494" y="369"/>
                    </a:lnTo>
                    <a:lnTo>
                      <a:pt x="475" y="392"/>
                    </a:lnTo>
                    <a:lnTo>
                      <a:pt x="456" y="414"/>
                    </a:lnTo>
                    <a:lnTo>
                      <a:pt x="435" y="436"/>
                    </a:lnTo>
                    <a:lnTo>
                      <a:pt x="414" y="456"/>
                    </a:lnTo>
                    <a:lnTo>
                      <a:pt x="391" y="476"/>
                    </a:lnTo>
                    <a:lnTo>
                      <a:pt x="368" y="494"/>
                    </a:lnTo>
                    <a:lnTo>
                      <a:pt x="345" y="512"/>
                    </a:lnTo>
                    <a:lnTo>
                      <a:pt x="319" y="527"/>
                    </a:lnTo>
                    <a:lnTo>
                      <a:pt x="293" y="543"/>
                    </a:lnTo>
                    <a:lnTo>
                      <a:pt x="266" y="556"/>
                    </a:lnTo>
                    <a:lnTo>
                      <a:pt x="239" y="568"/>
                    </a:lnTo>
                    <a:lnTo>
                      <a:pt x="211" y="579"/>
                    </a:lnTo>
                    <a:lnTo>
                      <a:pt x="183" y="589"/>
                    </a:lnTo>
                    <a:lnTo>
                      <a:pt x="153" y="597"/>
                    </a:lnTo>
                    <a:lnTo>
                      <a:pt x="124" y="604"/>
                    </a:lnTo>
                    <a:lnTo>
                      <a:pt x="94" y="610"/>
                    </a:lnTo>
                    <a:lnTo>
                      <a:pt x="63" y="613"/>
                    </a:lnTo>
                    <a:lnTo>
                      <a:pt x="31" y="616"/>
                    </a:lnTo>
                    <a:lnTo>
                      <a:pt x="0" y="616"/>
                    </a:lnTo>
                    <a:lnTo>
                      <a:pt x="2692" y="616"/>
                    </a:lnTo>
                    <a:lnTo>
                      <a:pt x="2692" y="616"/>
                    </a:lnTo>
                    <a:lnTo>
                      <a:pt x="2660" y="616"/>
                    </a:lnTo>
                    <a:lnTo>
                      <a:pt x="2629" y="613"/>
                    </a:lnTo>
                    <a:lnTo>
                      <a:pt x="2598" y="610"/>
                    </a:lnTo>
                    <a:lnTo>
                      <a:pt x="2567" y="604"/>
                    </a:lnTo>
                    <a:lnTo>
                      <a:pt x="2538" y="597"/>
                    </a:lnTo>
                    <a:lnTo>
                      <a:pt x="2508" y="589"/>
                    </a:lnTo>
                    <a:lnTo>
                      <a:pt x="2480" y="579"/>
                    </a:lnTo>
                    <a:lnTo>
                      <a:pt x="2451" y="568"/>
                    </a:lnTo>
                    <a:lnTo>
                      <a:pt x="2424" y="556"/>
                    </a:lnTo>
                    <a:lnTo>
                      <a:pt x="2399" y="543"/>
                    </a:lnTo>
                    <a:lnTo>
                      <a:pt x="2372" y="527"/>
                    </a:lnTo>
                    <a:lnTo>
                      <a:pt x="2347" y="512"/>
                    </a:lnTo>
                    <a:lnTo>
                      <a:pt x="2323" y="494"/>
                    </a:lnTo>
                    <a:lnTo>
                      <a:pt x="2300" y="476"/>
                    </a:lnTo>
                    <a:lnTo>
                      <a:pt x="2278" y="456"/>
                    </a:lnTo>
                    <a:lnTo>
                      <a:pt x="2256" y="436"/>
                    </a:lnTo>
                    <a:lnTo>
                      <a:pt x="2235" y="414"/>
                    </a:lnTo>
                    <a:lnTo>
                      <a:pt x="2216" y="392"/>
                    </a:lnTo>
                    <a:lnTo>
                      <a:pt x="2198" y="369"/>
                    </a:lnTo>
                    <a:lnTo>
                      <a:pt x="2181" y="345"/>
                    </a:lnTo>
                    <a:lnTo>
                      <a:pt x="2164" y="320"/>
                    </a:lnTo>
                    <a:lnTo>
                      <a:pt x="2150" y="294"/>
                    </a:lnTo>
                    <a:lnTo>
                      <a:pt x="2136" y="267"/>
                    </a:lnTo>
                    <a:lnTo>
                      <a:pt x="2123" y="240"/>
                    </a:lnTo>
                    <a:lnTo>
                      <a:pt x="2113" y="212"/>
                    </a:lnTo>
                    <a:lnTo>
                      <a:pt x="2103" y="184"/>
                    </a:lnTo>
                    <a:lnTo>
                      <a:pt x="2095" y="154"/>
                    </a:lnTo>
                    <a:lnTo>
                      <a:pt x="2088" y="125"/>
                    </a:lnTo>
                    <a:lnTo>
                      <a:pt x="2082" y="94"/>
                    </a:lnTo>
                    <a:lnTo>
                      <a:pt x="2078" y="63"/>
                    </a:lnTo>
                    <a:lnTo>
                      <a:pt x="2076" y="32"/>
                    </a:lnTo>
                    <a:lnTo>
                      <a:pt x="2076" y="0"/>
                    </a:lnTo>
                    <a:lnTo>
                      <a:pt x="2076" y="0"/>
                    </a:lnTo>
                    <a:close/>
                  </a:path>
                </a:pathLst>
              </a:custGeom>
              <a:solidFill>
                <a:sysClr val="windowText" lastClr="000000"/>
              </a:solidFill>
              <a:ln>
                <a:noFill/>
              </a:ln>
              <a:extLst>
                <a:ext uri="{91240B29-F687-4f45-9708-019B960494DF}">
                  <a14:hiddenLine xmlns:mv="urn:schemas-microsoft-com:mac:vml" xmlns:mc="http://schemas.openxmlformats.org/markup-compatibility/2006" xmlns:a14="http://schemas.microsoft.com/office/drawing/2010/main" xmlns=""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700" b="0" i="0" u="none" strike="noStrike" kern="0" cap="none" spc="0" normalizeH="0" baseline="0" noProof="0">
                  <a:ln>
                    <a:noFill/>
                  </a:ln>
                  <a:solidFill>
                    <a:prstClr val="black"/>
                  </a:solidFill>
                  <a:effectLst/>
                  <a:uLnTx/>
                  <a:uFillTx/>
                </a:endParaRPr>
              </a:p>
            </p:txBody>
          </p:sp>
          <p:sp>
            <p:nvSpPr>
              <p:cNvPr id="72" name="Rectangle 7">
                <a:extLst>
                  <a:ext uri="{FF2B5EF4-FFF2-40B4-BE49-F238E27FC236}">
                    <a16:creationId xmlns:a16="http://schemas.microsoft.com/office/drawing/2014/main" id="{4C3A2CA9-C71F-AD43-9756-904374EFC417}"/>
                  </a:ext>
                </a:extLst>
              </p:cNvPr>
              <p:cNvSpPr>
                <a:spLocks noChangeArrowheads="1"/>
              </p:cNvSpPr>
              <p:nvPr/>
            </p:nvSpPr>
            <p:spPr bwMode="auto">
              <a:xfrm>
                <a:off x="7065950" y="4362937"/>
                <a:ext cx="930972" cy="2109350"/>
              </a:xfrm>
              <a:prstGeom prst="rect">
                <a:avLst/>
              </a:prstGeom>
              <a:solidFill>
                <a:sysClr val="windowText" lastClr="000000"/>
              </a:solidFill>
              <a:ln>
                <a:noFill/>
              </a:ln>
              <a:extLst>
                <a:ext uri="{91240B29-F687-4f45-9708-019B960494DF}">
                  <a14:hiddenLine xmlns:mv="urn:schemas-microsoft-com:mac:vml" xmlns:mc="http://schemas.openxmlformats.org/markup-compatibility/2006"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700" b="0" i="0" u="none" strike="noStrike" kern="0" cap="none" spc="0" normalizeH="0" baseline="0" noProof="0">
                  <a:ln>
                    <a:noFill/>
                  </a:ln>
                  <a:solidFill>
                    <a:prstClr val="black"/>
                  </a:solidFill>
                  <a:effectLst/>
                  <a:uLnTx/>
                  <a:uFillTx/>
                </a:endParaRPr>
              </a:p>
            </p:txBody>
          </p:sp>
        </p:grpSp>
        <p:sp>
          <p:nvSpPr>
            <p:cNvPr id="73" name="Oval 72">
              <a:extLst>
                <a:ext uri="{FF2B5EF4-FFF2-40B4-BE49-F238E27FC236}">
                  <a16:creationId xmlns:a16="http://schemas.microsoft.com/office/drawing/2014/main" id="{5487250A-E54A-2C43-AD9C-AD66A266D97E}"/>
                </a:ext>
              </a:extLst>
            </p:cNvPr>
            <p:cNvSpPr/>
            <p:nvPr/>
          </p:nvSpPr>
          <p:spPr bwMode="auto">
            <a:xfrm>
              <a:off x="817621" y="3931176"/>
              <a:ext cx="1398677" cy="1629131"/>
            </a:xfrm>
            <a:prstGeom prst="ellipse">
              <a:avLst/>
            </a:prstGeom>
            <a:solidFill>
              <a:srgbClr val="D6478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700" b="0" i="0" u="none" strike="noStrike" kern="0" cap="none" spc="0" normalizeH="0" baseline="0" noProof="0">
                <a:ln>
                  <a:noFill/>
                </a:ln>
                <a:solidFill>
                  <a:prstClr val="black"/>
                </a:solidFill>
                <a:effectLst/>
                <a:uLnTx/>
                <a:uFillTx/>
              </a:endParaRPr>
            </a:p>
          </p:txBody>
        </p:sp>
        <p:sp>
          <p:nvSpPr>
            <p:cNvPr id="74" name="Oval 73">
              <a:extLst>
                <a:ext uri="{FF2B5EF4-FFF2-40B4-BE49-F238E27FC236}">
                  <a16:creationId xmlns:a16="http://schemas.microsoft.com/office/drawing/2014/main" id="{817ACE2F-6065-9749-80C4-B354D9808D0C}"/>
                </a:ext>
              </a:extLst>
            </p:cNvPr>
            <p:cNvSpPr/>
            <p:nvPr/>
          </p:nvSpPr>
          <p:spPr bwMode="auto">
            <a:xfrm>
              <a:off x="1186536" y="2291959"/>
              <a:ext cx="1398677" cy="1554881"/>
            </a:xfrm>
            <a:prstGeom prst="ellipse">
              <a:avLst/>
            </a:prstGeom>
            <a:solidFill>
              <a:srgbClr val="D64A3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700" b="0" i="0" u="none" strike="noStrike" kern="0" cap="none" spc="0" normalizeH="0" baseline="0" noProof="0">
                <a:ln>
                  <a:noFill/>
                </a:ln>
                <a:solidFill>
                  <a:prstClr val="black"/>
                </a:solidFill>
                <a:effectLst/>
                <a:uLnTx/>
                <a:uFillTx/>
              </a:endParaRPr>
            </a:p>
          </p:txBody>
        </p:sp>
        <p:sp>
          <p:nvSpPr>
            <p:cNvPr id="75" name="Oval 74">
              <a:extLst>
                <a:ext uri="{FF2B5EF4-FFF2-40B4-BE49-F238E27FC236}">
                  <a16:creationId xmlns:a16="http://schemas.microsoft.com/office/drawing/2014/main" id="{4A4FCCCF-FDB1-1A42-852B-BC84435F4D69}"/>
                </a:ext>
              </a:extLst>
            </p:cNvPr>
            <p:cNvSpPr/>
            <p:nvPr/>
          </p:nvSpPr>
          <p:spPr bwMode="auto">
            <a:xfrm>
              <a:off x="4896599" y="2544557"/>
              <a:ext cx="1398677" cy="1525832"/>
            </a:xfrm>
            <a:prstGeom prst="ellipse">
              <a:avLst/>
            </a:prstGeom>
            <a:solidFill>
              <a:srgbClr val="30ACE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700" b="0" i="0" u="none" strike="noStrike" kern="0" cap="none" spc="0" normalizeH="0" baseline="0" noProof="0">
                <a:ln>
                  <a:noFill/>
                </a:ln>
                <a:solidFill>
                  <a:prstClr val="black"/>
                </a:solidFill>
                <a:effectLst/>
                <a:uLnTx/>
                <a:uFillTx/>
              </a:endParaRPr>
            </a:p>
          </p:txBody>
        </p:sp>
        <p:sp>
          <p:nvSpPr>
            <p:cNvPr id="76" name="Oval 75">
              <a:extLst>
                <a:ext uri="{FF2B5EF4-FFF2-40B4-BE49-F238E27FC236}">
                  <a16:creationId xmlns:a16="http://schemas.microsoft.com/office/drawing/2014/main" id="{29CAB780-98D6-FE4E-AAE2-F4E31D2DBC56}"/>
                </a:ext>
              </a:extLst>
            </p:cNvPr>
            <p:cNvSpPr/>
            <p:nvPr/>
          </p:nvSpPr>
          <p:spPr bwMode="auto">
            <a:xfrm>
              <a:off x="5255077" y="4207590"/>
              <a:ext cx="1398677" cy="1462252"/>
            </a:xfrm>
            <a:prstGeom prst="ellipse">
              <a:avLst/>
            </a:prstGeom>
            <a:solidFill>
              <a:srgbClr val="A666E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700" b="0" i="0" u="none" strike="noStrike" kern="0" cap="none" spc="0" normalizeH="0" baseline="0" noProof="0">
                <a:ln>
                  <a:noFill/>
                </a:ln>
                <a:solidFill>
                  <a:prstClr val="black"/>
                </a:solidFill>
                <a:effectLst/>
                <a:uLnTx/>
                <a:uFillTx/>
              </a:endParaRPr>
            </a:p>
          </p:txBody>
        </p:sp>
        <p:sp>
          <p:nvSpPr>
            <p:cNvPr id="77" name="Oval 76">
              <a:extLst>
                <a:ext uri="{FF2B5EF4-FFF2-40B4-BE49-F238E27FC236}">
                  <a16:creationId xmlns:a16="http://schemas.microsoft.com/office/drawing/2014/main" id="{819CDF1E-1C86-FA4B-ABCE-DA00BA7A2A86}"/>
                </a:ext>
              </a:extLst>
            </p:cNvPr>
            <p:cNvSpPr/>
            <p:nvPr/>
          </p:nvSpPr>
          <p:spPr bwMode="auto">
            <a:xfrm>
              <a:off x="2076602" y="989273"/>
              <a:ext cx="1398677" cy="1517513"/>
            </a:xfrm>
            <a:prstGeom prst="ellipse">
              <a:avLst/>
            </a:prstGeom>
            <a:solidFill>
              <a:srgbClr val="E29D3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700" b="0" i="0" u="none" strike="noStrike" kern="0" cap="none" spc="0" normalizeH="0" baseline="0" noProof="0">
                <a:ln>
                  <a:noFill/>
                </a:ln>
                <a:solidFill>
                  <a:prstClr val="black"/>
                </a:solidFill>
                <a:effectLst/>
                <a:uLnTx/>
                <a:uFillTx/>
              </a:endParaRPr>
            </a:p>
          </p:txBody>
        </p:sp>
        <p:sp>
          <p:nvSpPr>
            <p:cNvPr id="78" name="Oval 77">
              <a:extLst>
                <a:ext uri="{FF2B5EF4-FFF2-40B4-BE49-F238E27FC236}">
                  <a16:creationId xmlns:a16="http://schemas.microsoft.com/office/drawing/2014/main" id="{0F362301-81AC-1749-8A81-29BA42D903AA}"/>
                </a:ext>
              </a:extLst>
            </p:cNvPr>
            <p:cNvSpPr/>
            <p:nvPr/>
          </p:nvSpPr>
          <p:spPr bwMode="auto">
            <a:xfrm>
              <a:off x="4069195" y="1301167"/>
              <a:ext cx="1398677" cy="1514057"/>
            </a:xfrm>
            <a:prstGeom prst="ellipse">
              <a:avLst/>
            </a:prstGeom>
            <a:solidFill>
              <a:srgbClr val="80C34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GB" sz="1700" b="0" i="0" u="none" strike="noStrike" kern="0" cap="none" spc="0" normalizeH="0" baseline="0" noProof="0">
                <a:ln>
                  <a:noFill/>
                </a:ln>
                <a:solidFill>
                  <a:prstClr val="black"/>
                </a:solidFill>
                <a:effectLst/>
                <a:uLnTx/>
                <a:uFillTx/>
              </a:endParaRPr>
            </a:p>
          </p:txBody>
        </p:sp>
        <p:sp>
          <p:nvSpPr>
            <p:cNvPr id="79" name="Oval 78">
              <a:extLst>
                <a:ext uri="{FF2B5EF4-FFF2-40B4-BE49-F238E27FC236}">
                  <a16:creationId xmlns:a16="http://schemas.microsoft.com/office/drawing/2014/main" id="{CC61450C-EA2E-6B4F-844E-B306BBD10FF7}"/>
                </a:ext>
              </a:extLst>
            </p:cNvPr>
            <p:cNvSpPr/>
            <p:nvPr/>
          </p:nvSpPr>
          <p:spPr bwMode="auto">
            <a:xfrm>
              <a:off x="3236847" y="9532"/>
              <a:ext cx="1398677" cy="1536149"/>
            </a:xfrm>
            <a:prstGeom prst="ellipse">
              <a:avLst/>
            </a:prstGeom>
            <a:solidFill>
              <a:srgbClr val="C9E34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a:endParaRPr lang="en-GB" sz="1700">
                <a:solidFill>
                  <a:prstClr val="black"/>
                </a:solidFill>
              </a:endParaRPr>
            </a:p>
          </p:txBody>
        </p:sp>
        <p:sp>
          <p:nvSpPr>
            <p:cNvPr id="80" name="Text Placeholder 16">
              <a:extLst>
                <a:ext uri="{FF2B5EF4-FFF2-40B4-BE49-F238E27FC236}">
                  <a16:creationId xmlns:a16="http://schemas.microsoft.com/office/drawing/2014/main" id="{61ADC0EC-6490-1840-A8F8-59B4145953B7}"/>
                </a:ext>
              </a:extLst>
            </p:cNvPr>
            <p:cNvSpPr txBox="1">
              <a:spLocks/>
            </p:cNvSpPr>
            <p:nvPr/>
          </p:nvSpPr>
          <p:spPr>
            <a:xfrm>
              <a:off x="773586" y="4412151"/>
              <a:ext cx="1490058" cy="775070"/>
            </a:xfrm>
            <a:prstGeom prst="rect">
              <a:avLst/>
            </a:prstGeom>
            <a:noFill/>
          </p:spPr>
          <p:txBody>
            <a:bodyPr vert="horz" wrap="square" lIns="91440" tIns="45720" rIns="91440" bIns="45720" rtlCol="0" anchor="ctr">
              <a:spAutoFit/>
            </a:bodyPr>
            <a:lstStyle>
              <a:lvl1pPr marL="0" indent="0" algn="l" defTabSz="457200" rtl="0" eaLnBrk="1" latinLnBrk="0" hangingPunct="1">
                <a:spcBef>
                  <a:spcPct val="20000"/>
                </a:spcBef>
                <a:spcAft>
                  <a:spcPts val="600"/>
                </a:spcAft>
                <a:buClr>
                  <a:schemeClr val="accent1">
                    <a:lumMod val="75000"/>
                  </a:schemeClr>
                </a:buClr>
                <a:buSzPct val="145000"/>
                <a:buFont typeface="Arial"/>
                <a:buNone/>
                <a:defRPr lang="en-US" sz="1400" kern="1200" cap="none" dirty="0" smtClean="0">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lvl="0" algn="ctr">
                <a:buClr>
                  <a:srgbClr val="30ACEC">
                    <a:lumMod val="75000"/>
                  </a:srgbClr>
                </a:buClr>
              </a:pPr>
              <a:r>
                <a:rPr lang="hr-HR" sz="1700" dirty="0">
                  <a:solidFill>
                    <a:srgbClr val="002060"/>
                  </a:solidFill>
                </a:rPr>
                <a:t>Za svaki SIU postoji postupak i primjer vrednovanja</a:t>
              </a:r>
              <a:endParaRPr kumimoji="0" lang="en-US" sz="1700" b="0" i="0" u="none" strike="noStrike" kern="1200" cap="none" spc="0" normalizeH="0" baseline="0" noProof="0" dirty="0">
                <a:ln>
                  <a:noFill/>
                </a:ln>
                <a:solidFill>
                  <a:srgbClr val="002060"/>
                </a:solidFill>
                <a:effectLst/>
                <a:uLnTx/>
                <a:uFillTx/>
              </a:endParaRPr>
            </a:p>
          </p:txBody>
        </p:sp>
        <p:sp>
          <p:nvSpPr>
            <p:cNvPr id="81" name="Text Placeholder 16">
              <a:extLst>
                <a:ext uri="{FF2B5EF4-FFF2-40B4-BE49-F238E27FC236}">
                  <a16:creationId xmlns:a16="http://schemas.microsoft.com/office/drawing/2014/main" id="{FCC847DA-25EA-4F4B-9A7E-F7D8C0F2297C}"/>
                </a:ext>
              </a:extLst>
            </p:cNvPr>
            <p:cNvSpPr txBox="1">
              <a:spLocks/>
            </p:cNvSpPr>
            <p:nvPr/>
          </p:nvSpPr>
          <p:spPr>
            <a:xfrm>
              <a:off x="1203656" y="2474880"/>
              <a:ext cx="1365470" cy="1237393"/>
            </a:xfrm>
            <a:prstGeom prst="rect">
              <a:avLst/>
            </a:prstGeom>
            <a:noFill/>
          </p:spPr>
          <p:txBody>
            <a:bodyPr vert="horz" wrap="square" lIns="91440" tIns="45720" rIns="91440" bIns="45720" rtlCol="0" anchor="ctr">
              <a:spAutoFit/>
            </a:bodyPr>
            <a:lstStyle>
              <a:lvl1pPr marL="0" indent="0" algn="l" defTabSz="457200" rtl="0" eaLnBrk="1" latinLnBrk="0" hangingPunct="1">
                <a:spcBef>
                  <a:spcPct val="20000"/>
                </a:spcBef>
                <a:spcAft>
                  <a:spcPts val="600"/>
                </a:spcAft>
                <a:buClr>
                  <a:schemeClr val="accent1">
                    <a:lumMod val="75000"/>
                  </a:schemeClr>
                </a:buClr>
                <a:buSzPct val="145000"/>
                <a:buFont typeface="Arial"/>
                <a:buNone/>
                <a:defRPr lang="en-US" sz="1400" kern="1200" cap="none" dirty="0" smtClean="0">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lvl="0" algn="ctr">
                <a:buClr>
                  <a:srgbClr val="30ACEC">
                    <a:lumMod val="75000"/>
                  </a:srgbClr>
                </a:buClr>
              </a:pPr>
              <a:r>
                <a:rPr lang="hr-HR" sz="1700" dirty="0">
                  <a:solidFill>
                    <a:srgbClr val="002060"/>
                  </a:solidFill>
                </a:rPr>
                <a:t>Utječe na kvalitetu suradnje na relaciji nastavnik –  nastavnik </a:t>
              </a:r>
              <a:endParaRPr kumimoji="0" lang="en-US" sz="1700" b="0" i="0" u="none" strike="noStrike" kern="1200" cap="none" spc="0" normalizeH="0" baseline="0" noProof="0" dirty="0">
                <a:ln>
                  <a:noFill/>
                </a:ln>
                <a:solidFill>
                  <a:srgbClr val="002060"/>
                </a:solidFill>
                <a:effectLst/>
                <a:uLnTx/>
                <a:uFillTx/>
              </a:endParaRPr>
            </a:p>
          </p:txBody>
        </p:sp>
        <p:sp>
          <p:nvSpPr>
            <p:cNvPr id="82" name="Text Placeholder 16">
              <a:extLst>
                <a:ext uri="{FF2B5EF4-FFF2-40B4-BE49-F238E27FC236}">
                  <a16:creationId xmlns:a16="http://schemas.microsoft.com/office/drawing/2014/main" id="{2509A5AD-1983-DF46-B2BC-24351BB75A69}"/>
                </a:ext>
              </a:extLst>
            </p:cNvPr>
            <p:cNvSpPr txBox="1">
              <a:spLocks/>
            </p:cNvSpPr>
            <p:nvPr/>
          </p:nvSpPr>
          <p:spPr>
            <a:xfrm>
              <a:off x="2066476" y="1166223"/>
              <a:ext cx="1456267" cy="1237393"/>
            </a:xfrm>
            <a:prstGeom prst="rect">
              <a:avLst/>
            </a:prstGeom>
            <a:noFill/>
          </p:spPr>
          <p:txBody>
            <a:bodyPr vert="horz" wrap="square" lIns="91440" tIns="45720" rIns="91440" bIns="45720" rtlCol="0" anchor="ctr">
              <a:spAutoFit/>
            </a:bodyPr>
            <a:lstStyle>
              <a:lvl1pPr marL="0" indent="0" algn="l" defTabSz="457200" rtl="0" eaLnBrk="1" latinLnBrk="0" hangingPunct="1">
                <a:spcBef>
                  <a:spcPct val="20000"/>
                </a:spcBef>
                <a:spcAft>
                  <a:spcPts val="600"/>
                </a:spcAft>
                <a:buClr>
                  <a:schemeClr val="accent1">
                    <a:lumMod val="75000"/>
                  </a:schemeClr>
                </a:buClr>
                <a:buSzPct val="145000"/>
                <a:buFont typeface="Arial"/>
                <a:buNone/>
                <a:defRPr lang="en-US" sz="1400" kern="1200" cap="none" dirty="0" smtClean="0">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lvl="0" algn="ctr">
                <a:buClr>
                  <a:srgbClr val="30ACEC">
                    <a:lumMod val="75000"/>
                  </a:srgbClr>
                </a:buClr>
              </a:pPr>
              <a:r>
                <a:rPr lang="hr-HR" sz="1700" dirty="0">
                  <a:solidFill>
                    <a:srgbClr val="002060"/>
                  </a:solidFill>
                </a:rPr>
                <a:t>Povezuje oblike učenja koje se temelji na radu s teorijskim sadržajima</a:t>
              </a:r>
              <a:endParaRPr kumimoji="0" lang="en-US" sz="1700" b="0" i="0" u="none" strike="noStrike" kern="1200" cap="none" spc="0" normalizeH="0" baseline="0" noProof="0" dirty="0">
                <a:ln>
                  <a:noFill/>
                </a:ln>
                <a:solidFill>
                  <a:srgbClr val="002060"/>
                </a:solidFill>
                <a:effectLst/>
                <a:uLnTx/>
                <a:uFillTx/>
              </a:endParaRPr>
            </a:p>
          </p:txBody>
        </p:sp>
        <p:sp>
          <p:nvSpPr>
            <p:cNvPr id="83" name="Text Placeholder 16">
              <a:extLst>
                <a:ext uri="{FF2B5EF4-FFF2-40B4-BE49-F238E27FC236}">
                  <a16:creationId xmlns:a16="http://schemas.microsoft.com/office/drawing/2014/main" id="{B99E3DC2-D51A-3A46-AF04-BCA8C8816B98}"/>
                </a:ext>
              </a:extLst>
            </p:cNvPr>
            <p:cNvSpPr txBox="1">
              <a:spLocks/>
            </p:cNvSpPr>
            <p:nvPr/>
          </p:nvSpPr>
          <p:spPr>
            <a:xfrm>
              <a:off x="3221040" y="163521"/>
              <a:ext cx="1456267" cy="1237393"/>
            </a:xfrm>
            <a:prstGeom prst="rect">
              <a:avLst/>
            </a:prstGeom>
            <a:noFill/>
          </p:spPr>
          <p:txBody>
            <a:bodyPr vert="horz" wrap="square" lIns="91440" tIns="45720" rIns="91440" bIns="45720" rtlCol="0" anchor="ctr">
              <a:spAutoFit/>
            </a:bodyPr>
            <a:lstStyle>
              <a:lvl1pPr marL="0" indent="0" algn="l" defTabSz="457200" rtl="0" eaLnBrk="1" latinLnBrk="0" hangingPunct="1">
                <a:spcBef>
                  <a:spcPct val="20000"/>
                </a:spcBef>
                <a:spcAft>
                  <a:spcPts val="600"/>
                </a:spcAft>
                <a:buClr>
                  <a:schemeClr val="accent1">
                    <a:lumMod val="75000"/>
                  </a:schemeClr>
                </a:buClr>
                <a:buSzPct val="145000"/>
                <a:buFont typeface="Arial"/>
                <a:buNone/>
                <a:defRPr lang="en-US" sz="1400" kern="1200" cap="none" dirty="0" smtClean="0">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lvl="0" algn="ctr">
                <a:buClr>
                  <a:srgbClr val="30ACEC">
                    <a:lumMod val="75000"/>
                  </a:srgbClr>
                </a:buClr>
              </a:pPr>
              <a:r>
                <a:rPr lang="hr-HR" sz="1700" dirty="0">
                  <a:solidFill>
                    <a:srgbClr val="002060"/>
                  </a:solidFill>
                </a:rPr>
                <a:t>Odmiče se od organiziranja razredno-satno-predmetnog sustava</a:t>
              </a:r>
              <a:endParaRPr kumimoji="0" lang="en-US" sz="1700" i="0" u="none" strike="noStrike" kern="1200" cap="none" spc="0" normalizeH="0" baseline="0" noProof="0" dirty="0">
                <a:ln>
                  <a:noFill/>
                </a:ln>
                <a:solidFill>
                  <a:srgbClr val="002060"/>
                </a:solidFill>
                <a:effectLst/>
                <a:uLnTx/>
                <a:uFillTx/>
              </a:endParaRPr>
            </a:p>
          </p:txBody>
        </p:sp>
        <p:sp>
          <p:nvSpPr>
            <p:cNvPr id="84" name="Text Placeholder 16">
              <a:extLst>
                <a:ext uri="{FF2B5EF4-FFF2-40B4-BE49-F238E27FC236}">
                  <a16:creationId xmlns:a16="http://schemas.microsoft.com/office/drawing/2014/main" id="{DEB6100F-A88E-4044-AABA-AADE6C511035}"/>
                </a:ext>
              </a:extLst>
            </p:cNvPr>
            <p:cNvSpPr txBox="1">
              <a:spLocks/>
            </p:cNvSpPr>
            <p:nvPr/>
          </p:nvSpPr>
          <p:spPr>
            <a:xfrm>
              <a:off x="4070861" y="1483230"/>
              <a:ext cx="1399743" cy="1006231"/>
            </a:xfrm>
            <a:prstGeom prst="rect">
              <a:avLst/>
            </a:prstGeom>
            <a:noFill/>
          </p:spPr>
          <p:txBody>
            <a:bodyPr vert="horz" wrap="square" lIns="91440" tIns="45720" rIns="91440" bIns="45720" rtlCol="0" anchor="ctr">
              <a:spAutoFit/>
            </a:bodyPr>
            <a:lstStyle>
              <a:lvl1pPr marL="0" indent="0" algn="l" defTabSz="457200" rtl="0" eaLnBrk="1" latinLnBrk="0" hangingPunct="1">
                <a:spcBef>
                  <a:spcPct val="20000"/>
                </a:spcBef>
                <a:spcAft>
                  <a:spcPts val="600"/>
                </a:spcAft>
                <a:buClr>
                  <a:schemeClr val="accent1">
                    <a:lumMod val="75000"/>
                  </a:schemeClr>
                </a:buClr>
                <a:buSzPct val="145000"/>
                <a:buFont typeface="Arial"/>
                <a:buNone/>
                <a:defRPr lang="en-US" sz="1400" kern="1200" cap="none" dirty="0" smtClean="0">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lvl="0" algn="ctr">
                <a:buClr>
                  <a:srgbClr val="30ACEC">
                    <a:lumMod val="75000"/>
                  </a:srgbClr>
                </a:buClr>
              </a:pPr>
              <a:r>
                <a:rPr lang="hr-HR" sz="1700" dirty="0">
                  <a:solidFill>
                    <a:srgbClr val="002060"/>
                  </a:solidFill>
                </a:rPr>
                <a:t>Podržava situacijsko,  projektno i istraživačko učenje </a:t>
              </a:r>
              <a:endParaRPr kumimoji="0" lang="en-US" sz="1700" b="0" i="0" u="none" strike="noStrike" kern="1200" cap="none" spc="0" normalizeH="0" baseline="0" noProof="0" dirty="0">
                <a:ln>
                  <a:noFill/>
                </a:ln>
                <a:solidFill>
                  <a:srgbClr val="002060"/>
                </a:solidFill>
                <a:effectLst/>
                <a:uLnTx/>
                <a:uFillTx/>
              </a:endParaRPr>
            </a:p>
          </p:txBody>
        </p:sp>
        <p:sp>
          <p:nvSpPr>
            <p:cNvPr id="85" name="Text Placeholder 16">
              <a:extLst>
                <a:ext uri="{FF2B5EF4-FFF2-40B4-BE49-F238E27FC236}">
                  <a16:creationId xmlns:a16="http://schemas.microsoft.com/office/drawing/2014/main" id="{5DC2E5E4-0F5B-4C40-9A9C-EA67D97C2DC9}"/>
                </a:ext>
              </a:extLst>
            </p:cNvPr>
            <p:cNvSpPr txBox="1">
              <a:spLocks/>
            </p:cNvSpPr>
            <p:nvPr/>
          </p:nvSpPr>
          <p:spPr>
            <a:xfrm>
              <a:off x="4870945" y="2700599"/>
              <a:ext cx="1456267" cy="1237393"/>
            </a:xfrm>
            <a:prstGeom prst="rect">
              <a:avLst/>
            </a:prstGeom>
            <a:noFill/>
          </p:spPr>
          <p:txBody>
            <a:bodyPr vert="horz" wrap="square" lIns="91440" tIns="45720" rIns="91440" bIns="45720" rtlCol="0" anchor="ctr">
              <a:spAutoFit/>
            </a:bodyPr>
            <a:lstStyle>
              <a:lvl1pPr marL="0" indent="0" algn="l" defTabSz="457200" rtl="0" eaLnBrk="1" latinLnBrk="0" hangingPunct="1">
                <a:spcBef>
                  <a:spcPct val="20000"/>
                </a:spcBef>
                <a:spcAft>
                  <a:spcPts val="600"/>
                </a:spcAft>
                <a:buClr>
                  <a:schemeClr val="accent1">
                    <a:lumMod val="75000"/>
                  </a:schemeClr>
                </a:buClr>
                <a:buSzPct val="145000"/>
                <a:buFont typeface="Arial"/>
                <a:buNone/>
                <a:defRPr lang="en-US" sz="1400" kern="1200" cap="none" dirty="0" smtClean="0">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lvl="0" algn="ctr">
                <a:buClr>
                  <a:srgbClr val="30ACEC">
                    <a:lumMod val="75000"/>
                  </a:srgbClr>
                </a:buClr>
              </a:pPr>
              <a:r>
                <a:rPr lang="hr-HR" sz="1700" dirty="0">
                  <a:solidFill>
                    <a:srgbClr val="002060"/>
                  </a:solidFill>
                </a:rPr>
                <a:t>Omogućuje individualizaciju i fleksibilnost procesa učenja i poučavanja </a:t>
              </a:r>
              <a:endParaRPr kumimoji="0" lang="en-US" sz="1700" b="0" i="0" u="none" strike="noStrike" kern="1200" cap="none" spc="0" normalizeH="0" baseline="0" noProof="0" dirty="0">
                <a:ln>
                  <a:noFill/>
                </a:ln>
                <a:solidFill>
                  <a:srgbClr val="002060"/>
                </a:solidFill>
                <a:effectLst/>
                <a:uLnTx/>
                <a:uFillTx/>
              </a:endParaRPr>
            </a:p>
          </p:txBody>
        </p:sp>
        <p:sp>
          <p:nvSpPr>
            <p:cNvPr id="86" name="Text Placeholder 16">
              <a:extLst>
                <a:ext uri="{FF2B5EF4-FFF2-40B4-BE49-F238E27FC236}">
                  <a16:creationId xmlns:a16="http://schemas.microsoft.com/office/drawing/2014/main" id="{B0D479E3-D54D-E347-92A4-6121706B50FF}"/>
                </a:ext>
              </a:extLst>
            </p:cNvPr>
            <p:cNvSpPr txBox="1">
              <a:spLocks/>
            </p:cNvSpPr>
            <p:nvPr/>
          </p:nvSpPr>
          <p:spPr>
            <a:xfrm>
              <a:off x="5315323" y="4420440"/>
              <a:ext cx="1315068" cy="1006231"/>
            </a:xfrm>
            <a:prstGeom prst="rect">
              <a:avLst/>
            </a:prstGeom>
            <a:noFill/>
          </p:spPr>
          <p:txBody>
            <a:bodyPr vert="horz" wrap="square" lIns="91440" tIns="45720" rIns="91440" bIns="45720" rtlCol="0" anchor="ctr">
              <a:spAutoFit/>
            </a:bodyPr>
            <a:lstStyle>
              <a:lvl1pPr marL="0" indent="0" algn="l" defTabSz="457200" rtl="0" eaLnBrk="1" latinLnBrk="0" hangingPunct="1">
                <a:spcBef>
                  <a:spcPct val="20000"/>
                </a:spcBef>
                <a:spcAft>
                  <a:spcPts val="600"/>
                </a:spcAft>
                <a:buClr>
                  <a:schemeClr val="accent1">
                    <a:lumMod val="75000"/>
                  </a:schemeClr>
                </a:buClr>
                <a:buSzPct val="145000"/>
                <a:buFont typeface="Arial"/>
                <a:buNone/>
                <a:defRPr lang="en-US" sz="1400" kern="1200" cap="none" dirty="0" smtClean="0">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lvl="0" algn="ctr">
                <a:buClr>
                  <a:srgbClr val="30ACEC">
                    <a:lumMod val="75000"/>
                  </a:srgbClr>
                </a:buClr>
              </a:pPr>
              <a:r>
                <a:rPr lang="hr-HR" sz="1700" dirty="0">
                  <a:solidFill>
                    <a:srgbClr val="002060"/>
                  </a:solidFill>
                </a:rPr>
                <a:t>Omogućuje primjenu svih oblika vrednovanja</a:t>
              </a:r>
              <a:endParaRPr kumimoji="0" lang="en-US" sz="1700" b="0" i="0" u="none" strike="noStrike" kern="1200" cap="none" spc="0" normalizeH="0" baseline="0" noProof="0" dirty="0">
                <a:ln>
                  <a:noFill/>
                </a:ln>
                <a:solidFill>
                  <a:srgbClr val="002060"/>
                </a:solidFill>
                <a:effectLst/>
                <a:uLnTx/>
                <a:uFillTx/>
              </a:endParaRPr>
            </a:p>
          </p:txBody>
        </p:sp>
      </p:grpSp>
      <p:sp>
        <p:nvSpPr>
          <p:cNvPr id="94" name="Title 3"/>
          <p:cNvSpPr txBox="1">
            <a:spLocks/>
          </p:cNvSpPr>
          <p:nvPr/>
        </p:nvSpPr>
        <p:spPr>
          <a:xfrm>
            <a:off x="7969889" y="122154"/>
            <a:ext cx="3962401" cy="1584856"/>
          </a:xfrm>
          <a:prstGeom prst="rect">
            <a:avLst/>
          </a:prstGeom>
        </p:spPr>
        <p:txBody>
          <a:bodyPr/>
          <a:lstStyle>
            <a:lvl1pPr algn="l" defTabSz="914400" rtl="0" eaLnBrk="1" latinLnBrk="0" hangingPunct="1">
              <a:lnSpc>
                <a:spcPct val="90000"/>
              </a:lnSpc>
              <a:spcBef>
                <a:spcPct val="0"/>
              </a:spcBef>
              <a:buNone/>
              <a:defRPr sz="45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algn="r"/>
            <a:r>
              <a:rPr lang="hr-HR" sz="3600" dirty="0"/>
              <a:t>Moduli u strukovnom kurikulumu</a:t>
            </a:r>
          </a:p>
        </p:txBody>
      </p:sp>
      <p:sp>
        <p:nvSpPr>
          <p:cNvPr id="96" name="Rectangle 95"/>
          <p:cNvSpPr/>
          <p:nvPr/>
        </p:nvSpPr>
        <p:spPr>
          <a:xfrm>
            <a:off x="8420100" y="2008734"/>
            <a:ext cx="3771900" cy="4324261"/>
          </a:xfrm>
          <a:prstGeom prst="rect">
            <a:avLst/>
          </a:prstGeom>
        </p:spPr>
        <p:txBody>
          <a:bodyPr wrap="square">
            <a:spAutoFit/>
          </a:bodyPr>
          <a:lstStyle/>
          <a:p>
            <a:pPr algn="ctr"/>
            <a:r>
              <a:rPr lang="hr-HR" sz="2500" b="1" dirty="0">
                <a:solidFill>
                  <a:schemeClr val="bg1"/>
                </a:solidFill>
              </a:rPr>
              <a:t>Modul</a:t>
            </a:r>
            <a:r>
              <a:rPr lang="hr-HR" sz="2500" dirty="0">
                <a:solidFill>
                  <a:schemeClr val="bg1"/>
                </a:solidFill>
              </a:rPr>
              <a:t> povezuje oblike učenja koje se temelji na radu, učioničko i </a:t>
            </a:r>
            <a:r>
              <a:rPr lang="hr-HR" sz="2500" dirty="0" err="1">
                <a:solidFill>
                  <a:schemeClr val="bg1"/>
                </a:solidFill>
              </a:rPr>
              <a:t>izvanučioničko</a:t>
            </a:r>
            <a:r>
              <a:rPr lang="hr-HR" sz="2500" dirty="0">
                <a:solidFill>
                  <a:schemeClr val="bg1"/>
                </a:solidFill>
              </a:rPr>
              <a:t> učenje i poučavanje u smislenu te međusobno povezanu i zaokruženu cjelinu, uz povećanje učinkovitosti organizacije rada (odgojno-obrazovnog procesa) i smislenije učenje.</a:t>
            </a:r>
          </a:p>
        </p:txBody>
      </p:sp>
      <p:sp>
        <p:nvSpPr>
          <p:cNvPr id="98" name="Rectangle 97"/>
          <p:cNvSpPr/>
          <p:nvPr/>
        </p:nvSpPr>
        <p:spPr>
          <a:xfrm>
            <a:off x="4787680" y="5505480"/>
            <a:ext cx="1584430" cy="353943"/>
          </a:xfrm>
          <a:prstGeom prst="rect">
            <a:avLst/>
          </a:prstGeom>
        </p:spPr>
        <p:txBody>
          <a:bodyPr wrap="square">
            <a:spAutoFit/>
          </a:bodyPr>
          <a:lstStyle/>
          <a:p>
            <a:pPr lvl="0"/>
            <a:r>
              <a:rPr lang="hr-HR" sz="1700" b="1" dirty="0">
                <a:solidFill>
                  <a:srgbClr val="002060"/>
                </a:solidFill>
              </a:rPr>
              <a:t>CSVET</a:t>
            </a:r>
          </a:p>
        </p:txBody>
      </p:sp>
      <p:sp>
        <p:nvSpPr>
          <p:cNvPr id="99" name="Rectangle 98"/>
          <p:cNvSpPr/>
          <p:nvPr/>
        </p:nvSpPr>
        <p:spPr>
          <a:xfrm>
            <a:off x="1763437" y="5710146"/>
            <a:ext cx="1584430" cy="353943"/>
          </a:xfrm>
          <a:prstGeom prst="rect">
            <a:avLst/>
          </a:prstGeom>
        </p:spPr>
        <p:txBody>
          <a:bodyPr wrap="square">
            <a:spAutoFit/>
          </a:bodyPr>
          <a:lstStyle/>
          <a:p>
            <a:pPr lvl="0"/>
            <a:r>
              <a:rPr lang="hr-HR" sz="1700" b="1" dirty="0">
                <a:solidFill>
                  <a:srgbClr val="002060"/>
                </a:solidFill>
              </a:rPr>
              <a:t>Učiti kako učiti</a:t>
            </a:r>
          </a:p>
        </p:txBody>
      </p:sp>
      <p:sp>
        <p:nvSpPr>
          <p:cNvPr id="100" name="Rectangle 99"/>
          <p:cNvSpPr/>
          <p:nvPr/>
        </p:nvSpPr>
        <p:spPr>
          <a:xfrm rot="16200000">
            <a:off x="2647061" y="3253546"/>
            <a:ext cx="1760913" cy="353943"/>
          </a:xfrm>
          <a:prstGeom prst="rect">
            <a:avLst/>
          </a:prstGeom>
        </p:spPr>
        <p:txBody>
          <a:bodyPr wrap="square">
            <a:spAutoFit/>
          </a:bodyPr>
          <a:lstStyle/>
          <a:p>
            <a:pPr lvl="0"/>
            <a:r>
              <a:rPr lang="hr-HR" sz="1700" b="1" dirty="0">
                <a:solidFill>
                  <a:srgbClr val="002060"/>
                </a:solidFill>
              </a:rPr>
              <a:t>Konstruktivizam</a:t>
            </a:r>
          </a:p>
        </p:txBody>
      </p:sp>
      <p:sp>
        <p:nvSpPr>
          <p:cNvPr id="101" name="Rectangle 100"/>
          <p:cNvSpPr/>
          <p:nvPr/>
        </p:nvSpPr>
        <p:spPr>
          <a:xfrm rot="18339582">
            <a:off x="-238568" y="571641"/>
            <a:ext cx="2568081" cy="1015663"/>
          </a:xfrm>
          <a:prstGeom prst="rect">
            <a:avLst/>
          </a:prstGeom>
        </p:spPr>
        <p:txBody>
          <a:bodyPr wrap="square">
            <a:spAutoFit/>
          </a:bodyPr>
          <a:lstStyle/>
          <a:p>
            <a:pPr algn="ctr"/>
            <a:r>
              <a:rPr lang="hr-HR" sz="2000" dirty="0">
                <a:solidFill>
                  <a:srgbClr val="002060"/>
                </a:solidFill>
                <a:latin typeface="Calibri" panose="020F0502020204030204" pitchFamily="34" charset="0"/>
                <a:ea typeface="Calibri" panose="020F0502020204030204" pitchFamily="34" charset="0"/>
              </a:rPr>
              <a:t>Uvažavanje individualnih razlika među polaznicima</a:t>
            </a:r>
            <a:endParaRPr lang="hr-HR" sz="2000" dirty="0">
              <a:solidFill>
                <a:srgbClr val="002060"/>
              </a:solidFill>
            </a:endParaRPr>
          </a:p>
        </p:txBody>
      </p:sp>
    </p:spTree>
    <p:extLst>
      <p:ext uri="{BB962C8B-B14F-4D97-AF65-F5344CB8AC3E}">
        <p14:creationId xmlns:p14="http://schemas.microsoft.com/office/powerpoint/2010/main" val="826746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2E21FB2F-92E0-A22B-550B-26472E056E05}"/>
              </a:ext>
            </a:extLst>
          </p:cNvPr>
          <p:cNvPicPr>
            <a:picLocks noChangeAspect="1"/>
          </p:cNvPicPr>
          <p:nvPr/>
        </p:nvPicPr>
        <p:blipFill rotWithShape="1">
          <a:blip r:embed="rId2"/>
          <a:srcRect b="40780"/>
          <a:stretch/>
        </p:blipFill>
        <p:spPr>
          <a:xfrm>
            <a:off x="101579" y="140318"/>
            <a:ext cx="7082991" cy="4949040"/>
          </a:xfrm>
          <a:prstGeom prst="rect">
            <a:avLst/>
          </a:prstGeom>
        </p:spPr>
      </p:pic>
      <p:pic>
        <p:nvPicPr>
          <p:cNvPr id="5" name="Picture 7">
            <a:extLst>
              <a:ext uri="{FF2B5EF4-FFF2-40B4-BE49-F238E27FC236}">
                <a16:creationId xmlns:a16="http://schemas.microsoft.com/office/drawing/2014/main" id="{7FFEA2C0-0753-C32F-646C-057FC2FF1B6A}"/>
              </a:ext>
            </a:extLst>
          </p:cNvPr>
          <p:cNvPicPr>
            <a:picLocks noChangeAspect="1"/>
          </p:cNvPicPr>
          <p:nvPr/>
        </p:nvPicPr>
        <p:blipFill rotWithShape="1">
          <a:blip r:embed="rId2"/>
          <a:srcRect t="57505"/>
          <a:stretch/>
        </p:blipFill>
        <p:spPr>
          <a:xfrm>
            <a:off x="4720390" y="3312768"/>
            <a:ext cx="7086600" cy="3553180"/>
          </a:xfrm>
          <a:prstGeom prst="rect">
            <a:avLst/>
          </a:prstGeom>
        </p:spPr>
      </p:pic>
      <p:sp>
        <p:nvSpPr>
          <p:cNvPr id="6" name="Text Placeholder 2">
            <a:extLst>
              <a:ext uri="{FF2B5EF4-FFF2-40B4-BE49-F238E27FC236}">
                <a16:creationId xmlns:a16="http://schemas.microsoft.com/office/drawing/2014/main" id="{B11FAD09-3379-8098-FCDB-56D49BD01C8F}"/>
              </a:ext>
            </a:extLst>
          </p:cNvPr>
          <p:cNvSpPr txBox="1">
            <a:spLocks/>
          </p:cNvSpPr>
          <p:nvPr/>
        </p:nvSpPr>
        <p:spPr>
          <a:xfrm>
            <a:off x="8406063" y="1057028"/>
            <a:ext cx="3240505" cy="5542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r-HR" dirty="0">
                <a:latin typeface="Verdana" panose="020B0604030504040204" pitchFamily="34" charset="0"/>
                <a:ea typeface="Verdana" panose="020B0604030504040204" pitchFamily="34" charset="0"/>
              </a:rPr>
              <a:t>Elementi modula</a:t>
            </a:r>
          </a:p>
        </p:txBody>
      </p:sp>
    </p:spTree>
    <p:extLst>
      <p:ext uri="{BB962C8B-B14F-4D97-AF65-F5344CB8AC3E}">
        <p14:creationId xmlns:p14="http://schemas.microsoft.com/office/powerpoint/2010/main" val="2162801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4</a:t>
            </a:r>
          </a:p>
        </p:txBody>
      </p:sp>
      <p:sp>
        <p:nvSpPr>
          <p:cNvPr id="3" name="Rezervirano mjesto teksta 2"/>
          <p:cNvSpPr>
            <a:spLocks noGrp="1"/>
          </p:cNvSpPr>
          <p:nvPr>
            <p:ph type="body" sz="quarter" idx="10"/>
          </p:nvPr>
        </p:nvSpPr>
        <p:spPr>
          <a:xfrm>
            <a:off x="4883897" y="0"/>
            <a:ext cx="6716976" cy="6858000"/>
          </a:xfrm>
        </p:spPr>
        <p:txBody>
          <a:bodyPr/>
          <a:lstStyle/>
          <a:p>
            <a:r>
              <a:rPr lang="hr-HR" dirty="0"/>
              <a:t>Racionalizacija broja strukovnih kurikuluma</a:t>
            </a:r>
          </a:p>
        </p:txBody>
      </p:sp>
    </p:spTree>
    <p:extLst>
      <p:ext uri="{BB962C8B-B14F-4D97-AF65-F5344CB8AC3E}">
        <p14:creationId xmlns:p14="http://schemas.microsoft.com/office/powerpoint/2010/main" val="2604481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a 83">
            <a:extLst>
              <a:ext uri="{FF2B5EF4-FFF2-40B4-BE49-F238E27FC236}">
                <a16:creationId xmlns:a16="http://schemas.microsoft.com/office/drawing/2014/main" id="{834DE1DA-CC12-0EA2-398C-973C97D71B91}"/>
              </a:ext>
            </a:extLst>
          </p:cNvPr>
          <p:cNvGrpSpPr/>
          <p:nvPr/>
        </p:nvGrpSpPr>
        <p:grpSpPr>
          <a:xfrm>
            <a:off x="8635337" y="5064106"/>
            <a:ext cx="833297" cy="768509"/>
            <a:chOff x="4312978" y="1271232"/>
            <a:chExt cx="1357085" cy="1223773"/>
          </a:xfrm>
        </p:grpSpPr>
        <p:sp>
          <p:nvSpPr>
            <p:cNvPr id="173" name="Shape">
              <a:extLst>
                <a:ext uri="{FF2B5EF4-FFF2-40B4-BE49-F238E27FC236}">
                  <a16:creationId xmlns:a16="http://schemas.microsoft.com/office/drawing/2014/main" id="{C1B9C4B2-0944-558F-2D34-F3441AD480C4}"/>
                </a:ext>
              </a:extLst>
            </p:cNvPr>
            <p:cNvSpPr/>
            <p:nvPr/>
          </p:nvSpPr>
          <p:spPr>
            <a:xfrm>
              <a:off x="4312978" y="1271232"/>
              <a:ext cx="1353821" cy="1223773"/>
            </a:xfrm>
            <a:custGeom>
              <a:avLst/>
              <a:gdLst/>
              <a:ahLst/>
              <a:cxnLst>
                <a:cxn ang="0">
                  <a:pos x="wd2" y="hd2"/>
                </a:cxn>
                <a:cxn ang="5400000">
                  <a:pos x="wd2" y="hd2"/>
                </a:cxn>
                <a:cxn ang="10800000">
                  <a:pos x="wd2" y="hd2"/>
                </a:cxn>
                <a:cxn ang="16200000">
                  <a:pos x="wd2" y="hd2"/>
                </a:cxn>
              </a:cxnLst>
              <a:rect l="0" t="0" r="r" b="b"/>
              <a:pathLst>
                <a:path w="21600" h="21504" extrusionOk="0">
                  <a:moveTo>
                    <a:pt x="21597" y="3783"/>
                  </a:moveTo>
                  <a:cubicBezTo>
                    <a:pt x="21597" y="3783"/>
                    <a:pt x="21597" y="3783"/>
                    <a:pt x="21597" y="3783"/>
                  </a:cubicBezTo>
                  <a:cubicBezTo>
                    <a:pt x="21548" y="3325"/>
                    <a:pt x="21194" y="2888"/>
                    <a:pt x="20549" y="2689"/>
                  </a:cubicBezTo>
                  <a:lnTo>
                    <a:pt x="12741" y="288"/>
                  </a:lnTo>
                  <a:cubicBezTo>
                    <a:pt x="11494" y="-96"/>
                    <a:pt x="10109" y="-96"/>
                    <a:pt x="8862" y="288"/>
                  </a:cubicBezTo>
                  <a:lnTo>
                    <a:pt x="1054" y="2689"/>
                  </a:lnTo>
                  <a:cubicBezTo>
                    <a:pt x="412" y="2888"/>
                    <a:pt x="58" y="3325"/>
                    <a:pt x="6" y="3783"/>
                  </a:cubicBezTo>
                  <a:cubicBezTo>
                    <a:pt x="6" y="3783"/>
                    <a:pt x="6" y="3783"/>
                    <a:pt x="6" y="3783"/>
                  </a:cubicBezTo>
                  <a:lnTo>
                    <a:pt x="0" y="3783"/>
                  </a:lnTo>
                  <a:lnTo>
                    <a:pt x="0" y="17197"/>
                  </a:lnTo>
                  <a:lnTo>
                    <a:pt x="86" y="17197"/>
                  </a:lnTo>
                  <a:cubicBezTo>
                    <a:pt x="213" y="17489"/>
                    <a:pt x="475" y="17753"/>
                    <a:pt x="881" y="17920"/>
                  </a:cubicBezTo>
                  <a:lnTo>
                    <a:pt x="8373" y="21031"/>
                  </a:lnTo>
                  <a:cubicBezTo>
                    <a:pt x="9130" y="21346"/>
                    <a:pt x="9965" y="21504"/>
                    <a:pt x="10800" y="21504"/>
                  </a:cubicBezTo>
                  <a:cubicBezTo>
                    <a:pt x="11635" y="21504"/>
                    <a:pt x="12470" y="21346"/>
                    <a:pt x="13227" y="21031"/>
                  </a:cubicBezTo>
                  <a:lnTo>
                    <a:pt x="20719" y="17920"/>
                  </a:lnTo>
                  <a:cubicBezTo>
                    <a:pt x="21125" y="17753"/>
                    <a:pt x="21387" y="17489"/>
                    <a:pt x="21514" y="17197"/>
                  </a:cubicBezTo>
                  <a:lnTo>
                    <a:pt x="21600" y="17197"/>
                  </a:lnTo>
                  <a:lnTo>
                    <a:pt x="21600" y="3783"/>
                  </a:lnTo>
                  <a:lnTo>
                    <a:pt x="21597" y="3783"/>
                  </a:lnTo>
                  <a:close/>
                </a:path>
              </a:pathLst>
            </a:custGeom>
            <a:solidFill>
              <a:srgbClr val="70AD47">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74" name="Shape">
              <a:extLst>
                <a:ext uri="{FF2B5EF4-FFF2-40B4-BE49-F238E27FC236}">
                  <a16:creationId xmlns:a16="http://schemas.microsoft.com/office/drawing/2014/main" id="{DE58A3EF-4D13-1652-04CB-463895D0864F}"/>
                </a:ext>
              </a:extLst>
            </p:cNvPr>
            <p:cNvSpPr/>
            <p:nvPr/>
          </p:nvSpPr>
          <p:spPr>
            <a:xfrm>
              <a:off x="4316212" y="1480949"/>
              <a:ext cx="676924" cy="1008508"/>
            </a:xfrm>
            <a:custGeom>
              <a:avLst/>
              <a:gdLst/>
              <a:ahLst/>
              <a:cxnLst>
                <a:cxn ang="0">
                  <a:pos x="wd2" y="hd2"/>
                </a:cxn>
                <a:cxn ang="5400000">
                  <a:pos x="wd2" y="hd2"/>
                </a:cxn>
                <a:cxn ang="10800000">
                  <a:pos x="wd2" y="hd2"/>
                </a:cxn>
                <a:cxn ang="16200000">
                  <a:pos x="wd2" y="hd2"/>
                </a:cxn>
              </a:cxnLst>
              <a:rect l="0" t="0" r="r" b="b"/>
              <a:pathLst>
                <a:path w="21509" h="21600" extrusionOk="0">
                  <a:moveTo>
                    <a:pt x="16675" y="5315"/>
                  </a:moveTo>
                  <a:lnTo>
                    <a:pt x="1755" y="1523"/>
                  </a:lnTo>
                  <a:cubicBezTo>
                    <a:pt x="477" y="1197"/>
                    <a:pt x="-91" y="585"/>
                    <a:pt x="12" y="0"/>
                  </a:cubicBezTo>
                  <a:lnTo>
                    <a:pt x="1" y="0"/>
                  </a:lnTo>
                  <a:lnTo>
                    <a:pt x="1" y="16350"/>
                  </a:lnTo>
                  <a:lnTo>
                    <a:pt x="173" y="16350"/>
                  </a:lnTo>
                  <a:cubicBezTo>
                    <a:pt x="425" y="16707"/>
                    <a:pt x="947" y="17028"/>
                    <a:pt x="1755" y="17232"/>
                  </a:cubicBezTo>
                  <a:lnTo>
                    <a:pt x="16675" y="21023"/>
                  </a:lnTo>
                  <a:cubicBezTo>
                    <a:pt x="18183" y="21407"/>
                    <a:pt x="19846" y="21600"/>
                    <a:pt x="21509" y="21600"/>
                  </a:cubicBezTo>
                  <a:lnTo>
                    <a:pt x="21509" y="5892"/>
                  </a:lnTo>
                  <a:cubicBezTo>
                    <a:pt x="19846" y="5892"/>
                    <a:pt x="18183" y="5701"/>
                    <a:pt x="16675" y="5315"/>
                  </a:cubicBezTo>
                  <a:close/>
                </a:path>
              </a:pathLst>
            </a:custGeom>
            <a:solidFill>
              <a:srgbClr val="70A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75" name="Shape">
              <a:extLst>
                <a:ext uri="{FF2B5EF4-FFF2-40B4-BE49-F238E27FC236}">
                  <a16:creationId xmlns:a16="http://schemas.microsoft.com/office/drawing/2014/main" id="{3B524E8F-2B54-7F65-B4A4-B54FB07757BD}"/>
                </a:ext>
              </a:extLst>
            </p:cNvPr>
            <p:cNvSpPr/>
            <p:nvPr/>
          </p:nvSpPr>
          <p:spPr>
            <a:xfrm>
              <a:off x="4993138" y="1480949"/>
              <a:ext cx="676925" cy="1008507"/>
            </a:xfrm>
            <a:custGeom>
              <a:avLst/>
              <a:gdLst/>
              <a:ahLst/>
              <a:cxnLst>
                <a:cxn ang="0">
                  <a:pos x="wd2" y="hd2"/>
                </a:cxn>
                <a:cxn ang="5400000">
                  <a:pos x="wd2" y="hd2"/>
                </a:cxn>
                <a:cxn ang="10800000">
                  <a:pos x="wd2" y="hd2"/>
                </a:cxn>
                <a:cxn ang="16200000">
                  <a:pos x="wd2" y="hd2"/>
                </a:cxn>
              </a:cxnLst>
              <a:rect l="0" t="0" r="r" b="b"/>
              <a:pathLst>
                <a:path w="21509" h="21600" extrusionOk="0">
                  <a:moveTo>
                    <a:pt x="21497" y="0"/>
                  </a:moveTo>
                  <a:cubicBezTo>
                    <a:pt x="21600" y="588"/>
                    <a:pt x="21032" y="1200"/>
                    <a:pt x="19754" y="1523"/>
                  </a:cubicBezTo>
                  <a:lnTo>
                    <a:pt x="4834" y="5315"/>
                  </a:lnTo>
                  <a:cubicBezTo>
                    <a:pt x="3326" y="5699"/>
                    <a:pt x="1663" y="5892"/>
                    <a:pt x="0" y="5892"/>
                  </a:cubicBezTo>
                  <a:lnTo>
                    <a:pt x="0" y="21600"/>
                  </a:lnTo>
                  <a:cubicBezTo>
                    <a:pt x="1663" y="21600"/>
                    <a:pt x="3326" y="21407"/>
                    <a:pt x="4834" y="21023"/>
                  </a:cubicBezTo>
                  <a:lnTo>
                    <a:pt x="19754" y="17232"/>
                  </a:lnTo>
                  <a:cubicBezTo>
                    <a:pt x="20562" y="17028"/>
                    <a:pt x="21084" y="16707"/>
                    <a:pt x="21336" y="16350"/>
                  </a:cubicBezTo>
                  <a:lnTo>
                    <a:pt x="21508" y="16350"/>
                  </a:lnTo>
                  <a:lnTo>
                    <a:pt x="21508" y="0"/>
                  </a:lnTo>
                  <a:lnTo>
                    <a:pt x="21497" y="0"/>
                  </a:lnTo>
                  <a:close/>
                </a:path>
              </a:pathLst>
            </a:custGeom>
            <a:solidFill>
              <a:srgbClr val="70AD47">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4" name="Grupa 3">
            <a:extLst>
              <a:ext uri="{FF2B5EF4-FFF2-40B4-BE49-F238E27FC236}">
                <a16:creationId xmlns:a16="http://schemas.microsoft.com/office/drawing/2014/main" id="{9F3DAAC3-1759-4E52-A06B-2526FD50B0A4}"/>
              </a:ext>
            </a:extLst>
          </p:cNvPr>
          <p:cNvGrpSpPr/>
          <p:nvPr/>
        </p:nvGrpSpPr>
        <p:grpSpPr>
          <a:xfrm>
            <a:off x="4570828" y="1135367"/>
            <a:ext cx="2724854" cy="1954460"/>
            <a:chOff x="4805288" y="1102122"/>
            <a:chExt cx="2724854" cy="1954460"/>
          </a:xfrm>
        </p:grpSpPr>
        <p:grpSp>
          <p:nvGrpSpPr>
            <p:cNvPr id="5" name="Grupa 4">
              <a:extLst>
                <a:ext uri="{FF2B5EF4-FFF2-40B4-BE49-F238E27FC236}">
                  <a16:creationId xmlns:a16="http://schemas.microsoft.com/office/drawing/2014/main" id="{A15608B4-9F61-4071-A28C-7E26B54A3D45}"/>
                </a:ext>
              </a:extLst>
            </p:cNvPr>
            <p:cNvGrpSpPr/>
            <p:nvPr/>
          </p:nvGrpSpPr>
          <p:grpSpPr>
            <a:xfrm>
              <a:off x="4824093" y="2282675"/>
              <a:ext cx="833634" cy="773907"/>
              <a:chOff x="4381154" y="964961"/>
              <a:chExt cx="1353821" cy="1223773"/>
            </a:xfrm>
          </p:grpSpPr>
          <p:sp>
            <p:nvSpPr>
              <p:cNvPr id="23" name="Shape">
                <a:extLst>
                  <a:ext uri="{FF2B5EF4-FFF2-40B4-BE49-F238E27FC236}">
                    <a16:creationId xmlns:a16="http://schemas.microsoft.com/office/drawing/2014/main" id="{0766E0EF-BF66-40E1-B222-5B11B8329BD8}"/>
                  </a:ext>
                </a:extLst>
              </p:cNvPr>
              <p:cNvSpPr/>
              <p:nvPr/>
            </p:nvSpPr>
            <p:spPr>
              <a:xfrm>
                <a:off x="4381154" y="964961"/>
                <a:ext cx="1353821" cy="1223773"/>
              </a:xfrm>
              <a:custGeom>
                <a:avLst/>
                <a:gdLst/>
                <a:ahLst/>
                <a:cxnLst>
                  <a:cxn ang="0">
                    <a:pos x="wd2" y="hd2"/>
                  </a:cxn>
                  <a:cxn ang="5400000">
                    <a:pos x="wd2" y="hd2"/>
                  </a:cxn>
                  <a:cxn ang="10800000">
                    <a:pos x="wd2" y="hd2"/>
                  </a:cxn>
                  <a:cxn ang="16200000">
                    <a:pos x="wd2" y="hd2"/>
                  </a:cxn>
                </a:cxnLst>
                <a:rect l="0" t="0" r="r" b="b"/>
                <a:pathLst>
                  <a:path w="21600" h="21504" extrusionOk="0">
                    <a:moveTo>
                      <a:pt x="21597" y="3783"/>
                    </a:moveTo>
                    <a:cubicBezTo>
                      <a:pt x="21597" y="3783"/>
                      <a:pt x="21597" y="3783"/>
                      <a:pt x="21597" y="3783"/>
                    </a:cubicBezTo>
                    <a:cubicBezTo>
                      <a:pt x="21548" y="3325"/>
                      <a:pt x="21194" y="2888"/>
                      <a:pt x="20549" y="2689"/>
                    </a:cubicBezTo>
                    <a:lnTo>
                      <a:pt x="12741" y="288"/>
                    </a:lnTo>
                    <a:cubicBezTo>
                      <a:pt x="11494" y="-96"/>
                      <a:pt x="10109" y="-96"/>
                      <a:pt x="8862" y="288"/>
                    </a:cubicBezTo>
                    <a:lnTo>
                      <a:pt x="1054" y="2689"/>
                    </a:lnTo>
                    <a:cubicBezTo>
                      <a:pt x="412" y="2888"/>
                      <a:pt x="58" y="3325"/>
                      <a:pt x="6" y="3783"/>
                    </a:cubicBezTo>
                    <a:cubicBezTo>
                      <a:pt x="6" y="3783"/>
                      <a:pt x="6" y="3783"/>
                      <a:pt x="6" y="3783"/>
                    </a:cubicBezTo>
                    <a:lnTo>
                      <a:pt x="0" y="3783"/>
                    </a:lnTo>
                    <a:lnTo>
                      <a:pt x="0" y="17197"/>
                    </a:lnTo>
                    <a:lnTo>
                      <a:pt x="86" y="17197"/>
                    </a:lnTo>
                    <a:cubicBezTo>
                      <a:pt x="213" y="17489"/>
                      <a:pt x="475" y="17753"/>
                      <a:pt x="881" y="17920"/>
                    </a:cubicBezTo>
                    <a:lnTo>
                      <a:pt x="8373" y="21031"/>
                    </a:lnTo>
                    <a:cubicBezTo>
                      <a:pt x="9130" y="21346"/>
                      <a:pt x="9965" y="21504"/>
                      <a:pt x="10800" y="21504"/>
                    </a:cubicBezTo>
                    <a:cubicBezTo>
                      <a:pt x="11635" y="21504"/>
                      <a:pt x="12470" y="21346"/>
                      <a:pt x="13227" y="21031"/>
                    </a:cubicBezTo>
                    <a:lnTo>
                      <a:pt x="20719" y="17920"/>
                    </a:lnTo>
                    <a:cubicBezTo>
                      <a:pt x="21125" y="17753"/>
                      <a:pt x="21387" y="17489"/>
                      <a:pt x="21514" y="17197"/>
                    </a:cubicBezTo>
                    <a:lnTo>
                      <a:pt x="21600" y="17197"/>
                    </a:lnTo>
                    <a:lnTo>
                      <a:pt x="21600" y="3783"/>
                    </a:lnTo>
                    <a:lnTo>
                      <a:pt x="21597" y="3783"/>
                    </a:lnTo>
                    <a:close/>
                  </a:path>
                </a:pathLst>
              </a:custGeom>
              <a:solidFill>
                <a:srgbClr val="ED7D31">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4" name="Shape">
                <a:extLst>
                  <a:ext uri="{FF2B5EF4-FFF2-40B4-BE49-F238E27FC236}">
                    <a16:creationId xmlns:a16="http://schemas.microsoft.com/office/drawing/2014/main" id="{9EAB24C0-EFF4-4565-A79F-356EB1D8686B}"/>
                  </a:ext>
                </a:extLst>
              </p:cNvPr>
              <p:cNvSpPr/>
              <p:nvPr/>
            </p:nvSpPr>
            <p:spPr>
              <a:xfrm>
                <a:off x="4382689" y="1175816"/>
                <a:ext cx="676924" cy="1008508"/>
              </a:xfrm>
              <a:custGeom>
                <a:avLst/>
                <a:gdLst/>
                <a:ahLst/>
                <a:cxnLst>
                  <a:cxn ang="0">
                    <a:pos x="wd2" y="hd2"/>
                  </a:cxn>
                  <a:cxn ang="5400000">
                    <a:pos x="wd2" y="hd2"/>
                  </a:cxn>
                  <a:cxn ang="10800000">
                    <a:pos x="wd2" y="hd2"/>
                  </a:cxn>
                  <a:cxn ang="16200000">
                    <a:pos x="wd2" y="hd2"/>
                  </a:cxn>
                </a:cxnLst>
                <a:rect l="0" t="0" r="r" b="b"/>
                <a:pathLst>
                  <a:path w="21509" h="21600" extrusionOk="0">
                    <a:moveTo>
                      <a:pt x="16675" y="5315"/>
                    </a:moveTo>
                    <a:lnTo>
                      <a:pt x="1755" y="1523"/>
                    </a:lnTo>
                    <a:cubicBezTo>
                      <a:pt x="477" y="1197"/>
                      <a:pt x="-91" y="585"/>
                      <a:pt x="12" y="0"/>
                    </a:cubicBezTo>
                    <a:lnTo>
                      <a:pt x="1" y="0"/>
                    </a:lnTo>
                    <a:lnTo>
                      <a:pt x="1" y="16350"/>
                    </a:lnTo>
                    <a:lnTo>
                      <a:pt x="173" y="16350"/>
                    </a:lnTo>
                    <a:cubicBezTo>
                      <a:pt x="425" y="16707"/>
                      <a:pt x="947" y="17028"/>
                      <a:pt x="1755" y="17232"/>
                    </a:cubicBezTo>
                    <a:lnTo>
                      <a:pt x="16675" y="21023"/>
                    </a:lnTo>
                    <a:cubicBezTo>
                      <a:pt x="18183" y="21407"/>
                      <a:pt x="19846" y="21600"/>
                      <a:pt x="21509" y="21600"/>
                    </a:cubicBezTo>
                    <a:lnTo>
                      <a:pt x="21509" y="5892"/>
                    </a:lnTo>
                    <a:cubicBezTo>
                      <a:pt x="19846" y="5892"/>
                      <a:pt x="18183" y="5699"/>
                      <a:pt x="16675" y="5315"/>
                    </a:cubicBezTo>
                    <a:close/>
                  </a:path>
                </a:pathLst>
              </a:custGeom>
              <a:solidFill>
                <a:srgbClr val="ED7D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5" name="Shape">
                <a:extLst>
                  <a:ext uri="{FF2B5EF4-FFF2-40B4-BE49-F238E27FC236}">
                    <a16:creationId xmlns:a16="http://schemas.microsoft.com/office/drawing/2014/main" id="{F36CD1FB-DCC8-4FCB-9E13-F5856007D4BD}"/>
                  </a:ext>
                </a:extLst>
              </p:cNvPr>
              <p:cNvSpPr/>
              <p:nvPr/>
            </p:nvSpPr>
            <p:spPr>
              <a:xfrm>
                <a:off x="5056419" y="1175816"/>
                <a:ext cx="676925" cy="1008508"/>
              </a:xfrm>
              <a:custGeom>
                <a:avLst/>
                <a:gdLst/>
                <a:ahLst/>
                <a:cxnLst>
                  <a:cxn ang="0">
                    <a:pos x="wd2" y="hd2"/>
                  </a:cxn>
                  <a:cxn ang="5400000">
                    <a:pos x="wd2" y="hd2"/>
                  </a:cxn>
                  <a:cxn ang="10800000">
                    <a:pos x="wd2" y="hd2"/>
                  </a:cxn>
                  <a:cxn ang="16200000">
                    <a:pos x="wd2" y="hd2"/>
                  </a:cxn>
                </a:cxnLst>
                <a:rect l="0" t="0" r="r" b="b"/>
                <a:pathLst>
                  <a:path w="21509" h="21600" extrusionOk="0">
                    <a:moveTo>
                      <a:pt x="21497" y="0"/>
                    </a:moveTo>
                    <a:cubicBezTo>
                      <a:pt x="21600" y="588"/>
                      <a:pt x="21032" y="1200"/>
                      <a:pt x="19754" y="1523"/>
                    </a:cubicBezTo>
                    <a:lnTo>
                      <a:pt x="4834" y="5315"/>
                    </a:lnTo>
                    <a:cubicBezTo>
                      <a:pt x="3326" y="5699"/>
                      <a:pt x="1663" y="5892"/>
                      <a:pt x="0" y="5892"/>
                    </a:cubicBezTo>
                    <a:lnTo>
                      <a:pt x="0" y="21600"/>
                    </a:lnTo>
                    <a:cubicBezTo>
                      <a:pt x="1663" y="21600"/>
                      <a:pt x="3326" y="21407"/>
                      <a:pt x="4834" y="21023"/>
                    </a:cubicBezTo>
                    <a:lnTo>
                      <a:pt x="19754" y="17232"/>
                    </a:lnTo>
                    <a:cubicBezTo>
                      <a:pt x="20562" y="17025"/>
                      <a:pt x="21084" y="16707"/>
                      <a:pt x="21336" y="16350"/>
                    </a:cubicBezTo>
                    <a:lnTo>
                      <a:pt x="21508" y="16350"/>
                    </a:lnTo>
                    <a:lnTo>
                      <a:pt x="21508" y="0"/>
                    </a:lnTo>
                    <a:lnTo>
                      <a:pt x="21497" y="0"/>
                    </a:lnTo>
                    <a:close/>
                  </a:path>
                </a:pathLst>
              </a:custGeom>
              <a:solidFill>
                <a:srgbClr val="ED7D31">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6" name="Grupa 5">
              <a:extLst>
                <a:ext uri="{FF2B5EF4-FFF2-40B4-BE49-F238E27FC236}">
                  <a16:creationId xmlns:a16="http://schemas.microsoft.com/office/drawing/2014/main" id="{FA727157-F811-472D-992B-40EB4E674AA6}"/>
                </a:ext>
              </a:extLst>
            </p:cNvPr>
            <p:cNvGrpSpPr/>
            <p:nvPr/>
          </p:nvGrpSpPr>
          <p:grpSpPr>
            <a:xfrm>
              <a:off x="4811850" y="1685158"/>
              <a:ext cx="833297" cy="768509"/>
              <a:chOff x="4312978" y="1271232"/>
              <a:chExt cx="1357085" cy="1223773"/>
            </a:xfrm>
          </p:grpSpPr>
          <p:sp>
            <p:nvSpPr>
              <p:cNvPr id="20" name="Shape">
                <a:extLst>
                  <a:ext uri="{FF2B5EF4-FFF2-40B4-BE49-F238E27FC236}">
                    <a16:creationId xmlns:a16="http://schemas.microsoft.com/office/drawing/2014/main" id="{A9DF5114-9C46-49C3-88AA-2D22015D1F16}"/>
                  </a:ext>
                </a:extLst>
              </p:cNvPr>
              <p:cNvSpPr/>
              <p:nvPr/>
            </p:nvSpPr>
            <p:spPr>
              <a:xfrm>
                <a:off x="4312978" y="1271232"/>
                <a:ext cx="1353821" cy="1223773"/>
              </a:xfrm>
              <a:custGeom>
                <a:avLst/>
                <a:gdLst/>
                <a:ahLst/>
                <a:cxnLst>
                  <a:cxn ang="0">
                    <a:pos x="wd2" y="hd2"/>
                  </a:cxn>
                  <a:cxn ang="5400000">
                    <a:pos x="wd2" y="hd2"/>
                  </a:cxn>
                  <a:cxn ang="10800000">
                    <a:pos x="wd2" y="hd2"/>
                  </a:cxn>
                  <a:cxn ang="16200000">
                    <a:pos x="wd2" y="hd2"/>
                  </a:cxn>
                </a:cxnLst>
                <a:rect l="0" t="0" r="r" b="b"/>
                <a:pathLst>
                  <a:path w="21600" h="21504" extrusionOk="0">
                    <a:moveTo>
                      <a:pt x="21597" y="3783"/>
                    </a:moveTo>
                    <a:cubicBezTo>
                      <a:pt x="21597" y="3783"/>
                      <a:pt x="21597" y="3783"/>
                      <a:pt x="21597" y="3783"/>
                    </a:cubicBezTo>
                    <a:cubicBezTo>
                      <a:pt x="21548" y="3325"/>
                      <a:pt x="21194" y="2888"/>
                      <a:pt x="20549" y="2689"/>
                    </a:cubicBezTo>
                    <a:lnTo>
                      <a:pt x="12741" y="288"/>
                    </a:lnTo>
                    <a:cubicBezTo>
                      <a:pt x="11494" y="-96"/>
                      <a:pt x="10109" y="-96"/>
                      <a:pt x="8862" y="288"/>
                    </a:cubicBezTo>
                    <a:lnTo>
                      <a:pt x="1054" y="2689"/>
                    </a:lnTo>
                    <a:cubicBezTo>
                      <a:pt x="412" y="2888"/>
                      <a:pt x="58" y="3325"/>
                      <a:pt x="6" y="3783"/>
                    </a:cubicBezTo>
                    <a:cubicBezTo>
                      <a:pt x="6" y="3783"/>
                      <a:pt x="6" y="3783"/>
                      <a:pt x="6" y="3783"/>
                    </a:cubicBezTo>
                    <a:lnTo>
                      <a:pt x="0" y="3783"/>
                    </a:lnTo>
                    <a:lnTo>
                      <a:pt x="0" y="17197"/>
                    </a:lnTo>
                    <a:lnTo>
                      <a:pt x="86" y="17197"/>
                    </a:lnTo>
                    <a:cubicBezTo>
                      <a:pt x="213" y="17489"/>
                      <a:pt x="475" y="17753"/>
                      <a:pt x="881" y="17920"/>
                    </a:cubicBezTo>
                    <a:lnTo>
                      <a:pt x="8373" y="21031"/>
                    </a:lnTo>
                    <a:cubicBezTo>
                      <a:pt x="9130" y="21346"/>
                      <a:pt x="9965" y="21504"/>
                      <a:pt x="10800" y="21504"/>
                    </a:cubicBezTo>
                    <a:cubicBezTo>
                      <a:pt x="11635" y="21504"/>
                      <a:pt x="12470" y="21346"/>
                      <a:pt x="13227" y="21031"/>
                    </a:cubicBezTo>
                    <a:lnTo>
                      <a:pt x="20719" y="17920"/>
                    </a:lnTo>
                    <a:cubicBezTo>
                      <a:pt x="21125" y="17753"/>
                      <a:pt x="21387" y="17489"/>
                      <a:pt x="21514" y="17197"/>
                    </a:cubicBezTo>
                    <a:lnTo>
                      <a:pt x="21600" y="17197"/>
                    </a:lnTo>
                    <a:lnTo>
                      <a:pt x="21600" y="3783"/>
                    </a:lnTo>
                    <a:lnTo>
                      <a:pt x="21597" y="3783"/>
                    </a:lnTo>
                    <a:close/>
                  </a:path>
                </a:pathLst>
              </a:custGeom>
              <a:solidFill>
                <a:srgbClr val="70AD47">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1" name="Shape">
                <a:extLst>
                  <a:ext uri="{FF2B5EF4-FFF2-40B4-BE49-F238E27FC236}">
                    <a16:creationId xmlns:a16="http://schemas.microsoft.com/office/drawing/2014/main" id="{94156AAC-6113-4CAE-B308-238CE1B9D04F}"/>
                  </a:ext>
                </a:extLst>
              </p:cNvPr>
              <p:cNvSpPr/>
              <p:nvPr/>
            </p:nvSpPr>
            <p:spPr>
              <a:xfrm>
                <a:off x="4316212" y="1480949"/>
                <a:ext cx="676924" cy="1008508"/>
              </a:xfrm>
              <a:custGeom>
                <a:avLst/>
                <a:gdLst/>
                <a:ahLst/>
                <a:cxnLst>
                  <a:cxn ang="0">
                    <a:pos x="wd2" y="hd2"/>
                  </a:cxn>
                  <a:cxn ang="5400000">
                    <a:pos x="wd2" y="hd2"/>
                  </a:cxn>
                  <a:cxn ang="10800000">
                    <a:pos x="wd2" y="hd2"/>
                  </a:cxn>
                  <a:cxn ang="16200000">
                    <a:pos x="wd2" y="hd2"/>
                  </a:cxn>
                </a:cxnLst>
                <a:rect l="0" t="0" r="r" b="b"/>
                <a:pathLst>
                  <a:path w="21509" h="21600" extrusionOk="0">
                    <a:moveTo>
                      <a:pt x="16675" y="5315"/>
                    </a:moveTo>
                    <a:lnTo>
                      <a:pt x="1755" y="1523"/>
                    </a:lnTo>
                    <a:cubicBezTo>
                      <a:pt x="477" y="1197"/>
                      <a:pt x="-91" y="585"/>
                      <a:pt x="12" y="0"/>
                    </a:cubicBezTo>
                    <a:lnTo>
                      <a:pt x="1" y="0"/>
                    </a:lnTo>
                    <a:lnTo>
                      <a:pt x="1" y="16350"/>
                    </a:lnTo>
                    <a:lnTo>
                      <a:pt x="173" y="16350"/>
                    </a:lnTo>
                    <a:cubicBezTo>
                      <a:pt x="425" y="16707"/>
                      <a:pt x="947" y="17028"/>
                      <a:pt x="1755" y="17232"/>
                    </a:cubicBezTo>
                    <a:lnTo>
                      <a:pt x="16675" y="21023"/>
                    </a:lnTo>
                    <a:cubicBezTo>
                      <a:pt x="18183" y="21407"/>
                      <a:pt x="19846" y="21600"/>
                      <a:pt x="21509" y="21600"/>
                    </a:cubicBezTo>
                    <a:lnTo>
                      <a:pt x="21509" y="5892"/>
                    </a:lnTo>
                    <a:cubicBezTo>
                      <a:pt x="19846" y="5892"/>
                      <a:pt x="18183" y="5701"/>
                      <a:pt x="16675" y="5315"/>
                    </a:cubicBezTo>
                    <a:close/>
                  </a:path>
                </a:pathLst>
              </a:custGeom>
              <a:solidFill>
                <a:srgbClr val="70A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2" name="Shape">
                <a:extLst>
                  <a:ext uri="{FF2B5EF4-FFF2-40B4-BE49-F238E27FC236}">
                    <a16:creationId xmlns:a16="http://schemas.microsoft.com/office/drawing/2014/main" id="{19C38A30-5677-4CD9-9ECE-BDC58B46357B}"/>
                  </a:ext>
                </a:extLst>
              </p:cNvPr>
              <p:cNvSpPr/>
              <p:nvPr/>
            </p:nvSpPr>
            <p:spPr>
              <a:xfrm>
                <a:off x="4993138" y="1480949"/>
                <a:ext cx="676925" cy="1008507"/>
              </a:xfrm>
              <a:custGeom>
                <a:avLst/>
                <a:gdLst/>
                <a:ahLst/>
                <a:cxnLst>
                  <a:cxn ang="0">
                    <a:pos x="wd2" y="hd2"/>
                  </a:cxn>
                  <a:cxn ang="5400000">
                    <a:pos x="wd2" y="hd2"/>
                  </a:cxn>
                  <a:cxn ang="10800000">
                    <a:pos x="wd2" y="hd2"/>
                  </a:cxn>
                  <a:cxn ang="16200000">
                    <a:pos x="wd2" y="hd2"/>
                  </a:cxn>
                </a:cxnLst>
                <a:rect l="0" t="0" r="r" b="b"/>
                <a:pathLst>
                  <a:path w="21509" h="21600" extrusionOk="0">
                    <a:moveTo>
                      <a:pt x="21497" y="0"/>
                    </a:moveTo>
                    <a:cubicBezTo>
                      <a:pt x="21600" y="588"/>
                      <a:pt x="21032" y="1200"/>
                      <a:pt x="19754" y="1523"/>
                    </a:cubicBezTo>
                    <a:lnTo>
                      <a:pt x="4834" y="5315"/>
                    </a:lnTo>
                    <a:cubicBezTo>
                      <a:pt x="3326" y="5699"/>
                      <a:pt x="1663" y="5892"/>
                      <a:pt x="0" y="5892"/>
                    </a:cubicBezTo>
                    <a:lnTo>
                      <a:pt x="0" y="21600"/>
                    </a:lnTo>
                    <a:cubicBezTo>
                      <a:pt x="1663" y="21600"/>
                      <a:pt x="3326" y="21407"/>
                      <a:pt x="4834" y="21023"/>
                    </a:cubicBezTo>
                    <a:lnTo>
                      <a:pt x="19754" y="17232"/>
                    </a:lnTo>
                    <a:cubicBezTo>
                      <a:pt x="20562" y="17028"/>
                      <a:pt x="21084" y="16707"/>
                      <a:pt x="21336" y="16350"/>
                    </a:cubicBezTo>
                    <a:lnTo>
                      <a:pt x="21508" y="16350"/>
                    </a:lnTo>
                    <a:lnTo>
                      <a:pt x="21508" y="0"/>
                    </a:lnTo>
                    <a:lnTo>
                      <a:pt x="21497" y="0"/>
                    </a:lnTo>
                    <a:close/>
                  </a:path>
                </a:pathLst>
              </a:custGeom>
              <a:solidFill>
                <a:srgbClr val="70AD47">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7" name="Grupa 6">
              <a:extLst>
                <a:ext uri="{FF2B5EF4-FFF2-40B4-BE49-F238E27FC236}">
                  <a16:creationId xmlns:a16="http://schemas.microsoft.com/office/drawing/2014/main" id="{9B24CA92-92EC-46C5-AE62-52AEBF3D3AA8}"/>
                </a:ext>
              </a:extLst>
            </p:cNvPr>
            <p:cNvGrpSpPr/>
            <p:nvPr/>
          </p:nvGrpSpPr>
          <p:grpSpPr>
            <a:xfrm>
              <a:off x="4805288" y="1102122"/>
              <a:ext cx="840173" cy="766315"/>
              <a:chOff x="3615142" y="2483864"/>
              <a:chExt cx="1358254" cy="1223773"/>
            </a:xfrm>
          </p:grpSpPr>
          <p:sp>
            <p:nvSpPr>
              <p:cNvPr id="17" name="Shape">
                <a:extLst>
                  <a:ext uri="{FF2B5EF4-FFF2-40B4-BE49-F238E27FC236}">
                    <a16:creationId xmlns:a16="http://schemas.microsoft.com/office/drawing/2014/main" id="{BE262367-30A4-47A6-BE7A-83D206FE83A1}"/>
                  </a:ext>
                </a:extLst>
              </p:cNvPr>
              <p:cNvSpPr/>
              <p:nvPr/>
            </p:nvSpPr>
            <p:spPr>
              <a:xfrm>
                <a:off x="3619575" y="2483864"/>
                <a:ext cx="1353821" cy="1223773"/>
              </a:xfrm>
              <a:custGeom>
                <a:avLst/>
                <a:gdLst/>
                <a:ahLst/>
                <a:cxnLst>
                  <a:cxn ang="0">
                    <a:pos x="wd2" y="hd2"/>
                  </a:cxn>
                  <a:cxn ang="5400000">
                    <a:pos x="wd2" y="hd2"/>
                  </a:cxn>
                  <a:cxn ang="10800000">
                    <a:pos x="wd2" y="hd2"/>
                  </a:cxn>
                  <a:cxn ang="16200000">
                    <a:pos x="wd2" y="hd2"/>
                  </a:cxn>
                </a:cxnLst>
                <a:rect l="0" t="0" r="r" b="b"/>
                <a:pathLst>
                  <a:path w="21600" h="21504" extrusionOk="0">
                    <a:moveTo>
                      <a:pt x="21597" y="3783"/>
                    </a:moveTo>
                    <a:cubicBezTo>
                      <a:pt x="21597" y="3783"/>
                      <a:pt x="21597" y="3783"/>
                      <a:pt x="21597" y="3783"/>
                    </a:cubicBezTo>
                    <a:cubicBezTo>
                      <a:pt x="21548" y="3325"/>
                      <a:pt x="21194" y="2888"/>
                      <a:pt x="20549" y="2689"/>
                    </a:cubicBezTo>
                    <a:lnTo>
                      <a:pt x="12741" y="288"/>
                    </a:lnTo>
                    <a:cubicBezTo>
                      <a:pt x="11494" y="-96"/>
                      <a:pt x="10109" y="-96"/>
                      <a:pt x="8862" y="288"/>
                    </a:cubicBezTo>
                    <a:lnTo>
                      <a:pt x="1054" y="2689"/>
                    </a:lnTo>
                    <a:cubicBezTo>
                      <a:pt x="412" y="2888"/>
                      <a:pt x="58" y="3325"/>
                      <a:pt x="6" y="3783"/>
                    </a:cubicBezTo>
                    <a:cubicBezTo>
                      <a:pt x="6" y="3783"/>
                      <a:pt x="6" y="3783"/>
                      <a:pt x="6" y="3783"/>
                    </a:cubicBezTo>
                    <a:lnTo>
                      <a:pt x="0" y="3783"/>
                    </a:lnTo>
                    <a:lnTo>
                      <a:pt x="0" y="17197"/>
                    </a:lnTo>
                    <a:lnTo>
                      <a:pt x="86" y="17197"/>
                    </a:lnTo>
                    <a:cubicBezTo>
                      <a:pt x="213" y="17489"/>
                      <a:pt x="475" y="17753"/>
                      <a:pt x="881" y="17920"/>
                    </a:cubicBezTo>
                    <a:lnTo>
                      <a:pt x="8373" y="21031"/>
                    </a:lnTo>
                    <a:cubicBezTo>
                      <a:pt x="9130" y="21346"/>
                      <a:pt x="9965" y="21504"/>
                      <a:pt x="10800" y="21504"/>
                    </a:cubicBezTo>
                    <a:cubicBezTo>
                      <a:pt x="11635" y="21504"/>
                      <a:pt x="12470" y="21346"/>
                      <a:pt x="13227" y="21031"/>
                    </a:cubicBezTo>
                    <a:lnTo>
                      <a:pt x="20719" y="17920"/>
                    </a:lnTo>
                    <a:cubicBezTo>
                      <a:pt x="21125" y="17753"/>
                      <a:pt x="21387" y="17489"/>
                      <a:pt x="21514" y="17197"/>
                    </a:cubicBezTo>
                    <a:lnTo>
                      <a:pt x="21600" y="17197"/>
                    </a:lnTo>
                    <a:lnTo>
                      <a:pt x="21600" y="3783"/>
                    </a:lnTo>
                    <a:lnTo>
                      <a:pt x="21597" y="3783"/>
                    </a:lnTo>
                    <a:close/>
                  </a:path>
                </a:pathLst>
              </a:custGeom>
              <a:solidFill>
                <a:srgbClr val="5B9BD5">
                  <a:lumMod val="50000"/>
                </a:srgb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8" name="Shape">
                <a:extLst>
                  <a:ext uri="{FF2B5EF4-FFF2-40B4-BE49-F238E27FC236}">
                    <a16:creationId xmlns:a16="http://schemas.microsoft.com/office/drawing/2014/main" id="{1C0B2627-92BF-422A-A07A-803179FFBF14}"/>
                  </a:ext>
                </a:extLst>
              </p:cNvPr>
              <p:cNvSpPr/>
              <p:nvPr/>
            </p:nvSpPr>
            <p:spPr>
              <a:xfrm>
                <a:off x="3615142" y="2692240"/>
                <a:ext cx="676924" cy="1008508"/>
              </a:xfrm>
              <a:custGeom>
                <a:avLst/>
                <a:gdLst/>
                <a:ahLst/>
                <a:cxnLst>
                  <a:cxn ang="0">
                    <a:pos x="wd2" y="hd2"/>
                  </a:cxn>
                  <a:cxn ang="5400000">
                    <a:pos x="wd2" y="hd2"/>
                  </a:cxn>
                  <a:cxn ang="10800000">
                    <a:pos x="wd2" y="hd2"/>
                  </a:cxn>
                  <a:cxn ang="16200000">
                    <a:pos x="wd2" y="hd2"/>
                  </a:cxn>
                </a:cxnLst>
                <a:rect l="0" t="0" r="r" b="b"/>
                <a:pathLst>
                  <a:path w="21509" h="21600" extrusionOk="0">
                    <a:moveTo>
                      <a:pt x="16675" y="5315"/>
                    </a:moveTo>
                    <a:lnTo>
                      <a:pt x="1755" y="1523"/>
                    </a:lnTo>
                    <a:cubicBezTo>
                      <a:pt x="477" y="1197"/>
                      <a:pt x="-91" y="585"/>
                      <a:pt x="12" y="0"/>
                    </a:cubicBezTo>
                    <a:lnTo>
                      <a:pt x="1" y="0"/>
                    </a:lnTo>
                    <a:lnTo>
                      <a:pt x="1" y="16350"/>
                    </a:lnTo>
                    <a:lnTo>
                      <a:pt x="173" y="16350"/>
                    </a:lnTo>
                    <a:cubicBezTo>
                      <a:pt x="425" y="16707"/>
                      <a:pt x="947" y="17028"/>
                      <a:pt x="1755" y="17232"/>
                    </a:cubicBezTo>
                    <a:lnTo>
                      <a:pt x="16675" y="21023"/>
                    </a:lnTo>
                    <a:cubicBezTo>
                      <a:pt x="18183" y="21407"/>
                      <a:pt x="19846" y="21600"/>
                      <a:pt x="21509" y="21600"/>
                    </a:cubicBezTo>
                    <a:lnTo>
                      <a:pt x="21509" y="5892"/>
                    </a:lnTo>
                    <a:cubicBezTo>
                      <a:pt x="19846" y="5892"/>
                      <a:pt x="18183" y="5699"/>
                      <a:pt x="16675" y="5315"/>
                    </a:cubicBezTo>
                    <a:close/>
                  </a:path>
                </a:pathLst>
              </a:custGeom>
              <a:solidFill>
                <a:srgbClr val="5B9BD5"/>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9" name="Shape">
                <a:extLst>
                  <a:ext uri="{FF2B5EF4-FFF2-40B4-BE49-F238E27FC236}">
                    <a16:creationId xmlns:a16="http://schemas.microsoft.com/office/drawing/2014/main" id="{1808E95D-8A0E-41D2-8A23-1B77348B030F}"/>
                  </a:ext>
                </a:extLst>
              </p:cNvPr>
              <p:cNvSpPr/>
              <p:nvPr/>
            </p:nvSpPr>
            <p:spPr>
              <a:xfrm>
                <a:off x="4295963" y="2692240"/>
                <a:ext cx="676925" cy="1008508"/>
              </a:xfrm>
              <a:custGeom>
                <a:avLst/>
                <a:gdLst/>
                <a:ahLst/>
                <a:cxnLst>
                  <a:cxn ang="0">
                    <a:pos x="wd2" y="hd2"/>
                  </a:cxn>
                  <a:cxn ang="5400000">
                    <a:pos x="wd2" y="hd2"/>
                  </a:cxn>
                  <a:cxn ang="10800000">
                    <a:pos x="wd2" y="hd2"/>
                  </a:cxn>
                  <a:cxn ang="16200000">
                    <a:pos x="wd2" y="hd2"/>
                  </a:cxn>
                </a:cxnLst>
                <a:rect l="0" t="0" r="r" b="b"/>
                <a:pathLst>
                  <a:path w="21509" h="21600" extrusionOk="0">
                    <a:moveTo>
                      <a:pt x="21497" y="0"/>
                    </a:moveTo>
                    <a:cubicBezTo>
                      <a:pt x="21600" y="588"/>
                      <a:pt x="21032" y="1200"/>
                      <a:pt x="19754" y="1523"/>
                    </a:cubicBezTo>
                    <a:lnTo>
                      <a:pt x="4834" y="5315"/>
                    </a:lnTo>
                    <a:cubicBezTo>
                      <a:pt x="3326" y="5699"/>
                      <a:pt x="1663" y="5892"/>
                      <a:pt x="0" y="5892"/>
                    </a:cubicBezTo>
                    <a:lnTo>
                      <a:pt x="0" y="21600"/>
                    </a:lnTo>
                    <a:cubicBezTo>
                      <a:pt x="1663" y="21600"/>
                      <a:pt x="3326" y="21407"/>
                      <a:pt x="4834" y="21023"/>
                    </a:cubicBezTo>
                    <a:lnTo>
                      <a:pt x="19754" y="17232"/>
                    </a:lnTo>
                    <a:cubicBezTo>
                      <a:pt x="20562" y="17028"/>
                      <a:pt x="21084" y="16707"/>
                      <a:pt x="21336" y="16350"/>
                    </a:cubicBezTo>
                    <a:lnTo>
                      <a:pt x="21508" y="16350"/>
                    </a:lnTo>
                    <a:lnTo>
                      <a:pt x="21508" y="0"/>
                    </a:lnTo>
                    <a:lnTo>
                      <a:pt x="21497" y="0"/>
                    </a:lnTo>
                    <a:close/>
                  </a:path>
                </a:pathLst>
              </a:custGeom>
              <a:solidFill>
                <a:srgbClr val="5B9BD5">
                  <a:lumMod val="75000"/>
                </a:srgb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8" name="Group 110">
              <a:extLst>
                <a:ext uri="{FF2B5EF4-FFF2-40B4-BE49-F238E27FC236}">
                  <a16:creationId xmlns:a16="http://schemas.microsoft.com/office/drawing/2014/main" id="{F1612D8C-3C58-4274-8C99-69474CF3A22E}"/>
                </a:ext>
              </a:extLst>
            </p:cNvPr>
            <p:cNvGrpSpPr/>
            <p:nvPr/>
          </p:nvGrpSpPr>
          <p:grpSpPr>
            <a:xfrm>
              <a:off x="5834426" y="2481219"/>
              <a:ext cx="1498026" cy="529419"/>
              <a:chOff x="4219461" y="1115590"/>
              <a:chExt cx="1997368" cy="705891"/>
            </a:xfrm>
          </p:grpSpPr>
          <p:sp>
            <p:nvSpPr>
              <p:cNvPr id="15" name="TextBox 113">
                <a:extLst>
                  <a:ext uri="{FF2B5EF4-FFF2-40B4-BE49-F238E27FC236}">
                    <a16:creationId xmlns:a16="http://schemas.microsoft.com/office/drawing/2014/main" id="{44882725-91E5-43AF-92E7-BEFFF1F7F1CF}"/>
                  </a:ext>
                </a:extLst>
              </p:cNvPr>
              <p:cNvSpPr txBox="1"/>
              <p:nvPr/>
            </p:nvSpPr>
            <p:spPr>
              <a:xfrm>
                <a:off x="4349437" y="1123855"/>
                <a:ext cx="1867392" cy="697626"/>
              </a:xfrm>
              <a:prstGeom prst="rect">
                <a:avLst/>
              </a:prstGeom>
              <a:noFill/>
            </p:spPr>
            <p:txBody>
              <a:bodyPr wrap="square" l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400" b="1" i="0" u="none" strike="noStrike" kern="0" cap="none" spc="0" normalizeH="0" baseline="0" noProof="1">
                    <a:ln>
                      <a:noFill/>
                    </a:ln>
                    <a:solidFill>
                      <a:prstClr val="black"/>
                    </a:solidFill>
                    <a:effectLst/>
                    <a:uLnTx/>
                    <a:uFillTx/>
                    <a:latin typeface="Calibri" panose="020F0502020204030204"/>
                    <a:ea typeface="+mn-ea"/>
                    <a:cs typeface="+mn-cs"/>
                  </a:rPr>
                  <a:t>Tehničar za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400" b="1" i="0" u="none" strike="noStrike" kern="0" cap="none" spc="0" normalizeH="0" baseline="0" noProof="1">
                    <a:ln>
                      <a:noFill/>
                    </a:ln>
                    <a:solidFill>
                      <a:prstClr val="black"/>
                    </a:solidFill>
                    <a:effectLst/>
                    <a:uLnTx/>
                    <a:uFillTx/>
                    <a:latin typeface="Calibri" panose="020F0502020204030204"/>
                    <a:ea typeface="+mn-ea"/>
                    <a:cs typeface="+mn-cs"/>
                  </a:rPr>
                  <a:t>mehatroniku</a:t>
                </a:r>
                <a:endParaRPr kumimoji="0" lang="en-US" sz="1400" b="1" i="0" u="none" strike="noStrike" kern="0" cap="none" spc="0" normalizeH="0" baseline="0" noProof="1">
                  <a:ln>
                    <a:noFill/>
                  </a:ln>
                  <a:solidFill>
                    <a:prstClr val="black"/>
                  </a:solidFill>
                  <a:effectLst/>
                  <a:uLnTx/>
                  <a:uFillTx/>
                  <a:latin typeface="Calibri" panose="020F0502020204030204"/>
                  <a:ea typeface="+mn-ea"/>
                  <a:cs typeface="+mn-cs"/>
                </a:endParaRPr>
              </a:p>
            </p:txBody>
          </p:sp>
          <p:cxnSp>
            <p:nvCxnSpPr>
              <p:cNvPr id="16" name="Straight Connector 112">
                <a:extLst>
                  <a:ext uri="{FF2B5EF4-FFF2-40B4-BE49-F238E27FC236}">
                    <a16:creationId xmlns:a16="http://schemas.microsoft.com/office/drawing/2014/main" id="{28FAC50F-5F20-4A7B-9E8F-D4DBA92416E4}"/>
                  </a:ext>
                </a:extLst>
              </p:cNvPr>
              <p:cNvCxnSpPr>
                <a:cxnSpLocks/>
              </p:cNvCxnSpPr>
              <p:nvPr/>
            </p:nvCxnSpPr>
            <p:spPr>
              <a:xfrm>
                <a:off x="4219461" y="1115590"/>
                <a:ext cx="0" cy="624000"/>
              </a:xfrm>
              <a:prstGeom prst="line">
                <a:avLst/>
              </a:prstGeom>
              <a:noFill/>
              <a:ln w="76200" cap="flat" cmpd="sng" algn="ctr">
                <a:solidFill>
                  <a:srgbClr val="ED7D31"/>
                </a:solidFill>
                <a:prstDash val="solid"/>
                <a:miter lim="800000"/>
              </a:ln>
              <a:effectLst/>
            </p:spPr>
          </p:cxnSp>
        </p:grpSp>
        <p:grpSp>
          <p:nvGrpSpPr>
            <p:cNvPr id="9" name="Group 95">
              <a:extLst>
                <a:ext uri="{FF2B5EF4-FFF2-40B4-BE49-F238E27FC236}">
                  <a16:creationId xmlns:a16="http://schemas.microsoft.com/office/drawing/2014/main" id="{DCACFF9F-D45D-499F-9583-BDC549A087C1}"/>
                </a:ext>
              </a:extLst>
            </p:cNvPr>
            <p:cNvGrpSpPr/>
            <p:nvPr/>
          </p:nvGrpSpPr>
          <p:grpSpPr>
            <a:xfrm>
              <a:off x="5834426" y="1262280"/>
              <a:ext cx="1695716" cy="529754"/>
              <a:chOff x="4213710" y="1137204"/>
              <a:chExt cx="3057163" cy="706339"/>
            </a:xfrm>
          </p:grpSpPr>
          <p:sp>
            <p:nvSpPr>
              <p:cNvPr id="13" name="TextBox 98">
                <a:extLst>
                  <a:ext uri="{FF2B5EF4-FFF2-40B4-BE49-F238E27FC236}">
                    <a16:creationId xmlns:a16="http://schemas.microsoft.com/office/drawing/2014/main" id="{950780A1-DAD3-4DAD-99DE-5F09C2C7AFE8}"/>
                  </a:ext>
                </a:extLst>
              </p:cNvPr>
              <p:cNvSpPr txBox="1"/>
              <p:nvPr/>
            </p:nvSpPr>
            <p:spPr>
              <a:xfrm>
                <a:off x="4333787" y="1145916"/>
                <a:ext cx="2937086" cy="697627"/>
              </a:xfrm>
              <a:prstGeom prst="rect">
                <a:avLst/>
              </a:prstGeom>
              <a:noFill/>
            </p:spPr>
            <p:txBody>
              <a:bodyPr wrap="square" l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400" b="1" i="0" u="none" strike="noStrike" kern="0" cap="none" spc="0" normalizeH="0" baseline="0" noProof="1">
                    <a:ln>
                      <a:noFill/>
                    </a:ln>
                    <a:solidFill>
                      <a:prstClr val="black"/>
                    </a:solidFill>
                    <a:effectLst/>
                    <a:uLnTx/>
                    <a:uFillTx/>
                    <a:latin typeface="Calibri" panose="020F0502020204030204"/>
                    <a:ea typeface="+mn-ea"/>
                    <a:cs typeface="+mn-cs"/>
                  </a:rPr>
                  <a:t>Tehničar za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400" b="1" i="0" u="none" strike="noStrike" kern="0" cap="none" spc="0" normalizeH="0" baseline="0" noProof="1">
                    <a:ln>
                      <a:noFill/>
                    </a:ln>
                    <a:solidFill>
                      <a:prstClr val="black"/>
                    </a:solidFill>
                    <a:effectLst/>
                    <a:uLnTx/>
                    <a:uFillTx/>
                    <a:latin typeface="Calibri" panose="020F0502020204030204"/>
                    <a:ea typeface="+mn-ea"/>
                    <a:cs typeface="+mn-cs"/>
                  </a:rPr>
                  <a:t>automatizaciju</a:t>
                </a:r>
                <a:endParaRPr kumimoji="0" lang="en-US" sz="1400" b="1" i="0" u="none" strike="noStrike" kern="0" cap="none" spc="0" normalizeH="0" baseline="0" noProof="1">
                  <a:ln>
                    <a:noFill/>
                  </a:ln>
                  <a:solidFill>
                    <a:prstClr val="black"/>
                  </a:solidFill>
                  <a:effectLst/>
                  <a:uLnTx/>
                  <a:uFillTx/>
                  <a:latin typeface="Calibri" panose="020F0502020204030204"/>
                  <a:ea typeface="+mn-ea"/>
                  <a:cs typeface="+mn-cs"/>
                </a:endParaRPr>
              </a:p>
            </p:txBody>
          </p:sp>
          <p:cxnSp>
            <p:nvCxnSpPr>
              <p:cNvPr id="14" name="Straight Connector 97">
                <a:extLst>
                  <a:ext uri="{FF2B5EF4-FFF2-40B4-BE49-F238E27FC236}">
                    <a16:creationId xmlns:a16="http://schemas.microsoft.com/office/drawing/2014/main" id="{0A991D51-276A-4A91-9385-516E1B1E60F5}"/>
                  </a:ext>
                </a:extLst>
              </p:cNvPr>
              <p:cNvCxnSpPr>
                <a:cxnSpLocks/>
              </p:cNvCxnSpPr>
              <p:nvPr/>
            </p:nvCxnSpPr>
            <p:spPr>
              <a:xfrm>
                <a:off x="4213710" y="1137204"/>
                <a:ext cx="0" cy="624000"/>
              </a:xfrm>
              <a:prstGeom prst="line">
                <a:avLst/>
              </a:prstGeom>
              <a:noFill/>
              <a:ln w="76200" cap="flat" cmpd="sng" algn="ctr">
                <a:solidFill>
                  <a:srgbClr val="5B9BD5"/>
                </a:solidFill>
                <a:prstDash val="solid"/>
                <a:miter lim="800000"/>
              </a:ln>
              <a:effectLst/>
            </p:spPr>
          </p:cxnSp>
        </p:grpSp>
        <p:grpSp>
          <p:nvGrpSpPr>
            <p:cNvPr id="10" name="Group 94">
              <a:extLst>
                <a:ext uri="{FF2B5EF4-FFF2-40B4-BE49-F238E27FC236}">
                  <a16:creationId xmlns:a16="http://schemas.microsoft.com/office/drawing/2014/main" id="{49BB09E1-9207-485E-A4B6-C9ABA8AA9F0F}"/>
                </a:ext>
              </a:extLst>
            </p:cNvPr>
            <p:cNvGrpSpPr/>
            <p:nvPr/>
          </p:nvGrpSpPr>
          <p:grpSpPr>
            <a:xfrm>
              <a:off x="5834426" y="1861200"/>
              <a:ext cx="1618176" cy="468000"/>
              <a:chOff x="4218083" y="1119792"/>
              <a:chExt cx="3106300" cy="624000"/>
            </a:xfrm>
          </p:grpSpPr>
          <p:sp>
            <p:nvSpPr>
              <p:cNvPr id="11" name="TextBox 79">
                <a:extLst>
                  <a:ext uri="{FF2B5EF4-FFF2-40B4-BE49-F238E27FC236}">
                    <a16:creationId xmlns:a16="http://schemas.microsoft.com/office/drawing/2014/main" id="{A8C14A78-C0D2-4C35-94EA-9EC1B672EDBC}"/>
                  </a:ext>
                </a:extLst>
              </p:cNvPr>
              <p:cNvSpPr txBox="1"/>
              <p:nvPr/>
            </p:nvSpPr>
            <p:spPr>
              <a:xfrm>
                <a:off x="4387295" y="1226607"/>
                <a:ext cx="2937088" cy="410369"/>
              </a:xfrm>
              <a:prstGeom prst="rect">
                <a:avLst/>
              </a:prstGeom>
              <a:noFill/>
            </p:spPr>
            <p:txBody>
              <a:bodyPr wrap="square" l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400" b="1" i="0" u="none" strike="noStrike" kern="0" cap="none" spc="0" normalizeH="0" baseline="0" noProof="1">
                    <a:ln>
                      <a:noFill/>
                    </a:ln>
                    <a:solidFill>
                      <a:prstClr val="black"/>
                    </a:solidFill>
                    <a:effectLst/>
                    <a:uLnTx/>
                    <a:uFillTx/>
                    <a:latin typeface="Calibri" panose="020F0502020204030204"/>
                    <a:ea typeface="+mn-ea"/>
                    <a:cs typeface="+mn-cs"/>
                  </a:rPr>
                  <a:t>Tehničar za robotiku</a:t>
                </a:r>
                <a:endParaRPr kumimoji="0" lang="en-US" sz="1400" b="1" i="0" u="none" strike="noStrike" kern="0" cap="none" spc="0" normalizeH="0" baseline="0" noProof="1">
                  <a:ln>
                    <a:noFill/>
                  </a:ln>
                  <a:solidFill>
                    <a:prstClr val="black"/>
                  </a:solidFill>
                  <a:effectLst/>
                  <a:uLnTx/>
                  <a:uFillTx/>
                  <a:latin typeface="Calibri" panose="020F0502020204030204"/>
                  <a:ea typeface="+mn-ea"/>
                  <a:cs typeface="+mn-cs"/>
                </a:endParaRPr>
              </a:p>
            </p:txBody>
          </p:sp>
          <p:cxnSp>
            <p:nvCxnSpPr>
              <p:cNvPr id="12" name="Straight Connector 93">
                <a:extLst>
                  <a:ext uri="{FF2B5EF4-FFF2-40B4-BE49-F238E27FC236}">
                    <a16:creationId xmlns:a16="http://schemas.microsoft.com/office/drawing/2014/main" id="{C052AE52-5E76-45F6-9A27-28172334D1E3}"/>
                  </a:ext>
                </a:extLst>
              </p:cNvPr>
              <p:cNvCxnSpPr>
                <a:cxnSpLocks/>
              </p:cNvCxnSpPr>
              <p:nvPr/>
            </p:nvCxnSpPr>
            <p:spPr>
              <a:xfrm>
                <a:off x="4218083" y="1119792"/>
                <a:ext cx="0" cy="624000"/>
              </a:xfrm>
              <a:prstGeom prst="line">
                <a:avLst/>
              </a:prstGeom>
              <a:noFill/>
              <a:ln w="76200" cap="flat" cmpd="sng" algn="ctr">
                <a:solidFill>
                  <a:srgbClr val="70AD47"/>
                </a:solidFill>
                <a:prstDash val="solid"/>
                <a:miter lim="800000"/>
              </a:ln>
              <a:effectLst/>
            </p:spPr>
          </p:cxnSp>
        </p:grpSp>
      </p:grpSp>
      <p:grpSp>
        <p:nvGrpSpPr>
          <p:cNvPr id="27" name="Grupa 26">
            <a:extLst>
              <a:ext uri="{FF2B5EF4-FFF2-40B4-BE49-F238E27FC236}">
                <a16:creationId xmlns:a16="http://schemas.microsoft.com/office/drawing/2014/main" id="{A3B2C84B-8496-437E-978F-85495CFF5D84}"/>
              </a:ext>
            </a:extLst>
          </p:cNvPr>
          <p:cNvGrpSpPr>
            <a:grpSpLocks noChangeAspect="1"/>
          </p:cNvGrpSpPr>
          <p:nvPr/>
        </p:nvGrpSpPr>
        <p:grpSpPr>
          <a:xfrm>
            <a:off x="877575" y="5860976"/>
            <a:ext cx="836339" cy="756000"/>
            <a:chOff x="3716389" y="2384961"/>
            <a:chExt cx="1353821" cy="1223773"/>
          </a:xfrm>
        </p:grpSpPr>
        <p:sp>
          <p:nvSpPr>
            <p:cNvPr id="80" name="Shape">
              <a:extLst>
                <a:ext uri="{FF2B5EF4-FFF2-40B4-BE49-F238E27FC236}">
                  <a16:creationId xmlns:a16="http://schemas.microsoft.com/office/drawing/2014/main" id="{482BE6CE-F5D2-4774-BAF7-B5E597131D12}"/>
                </a:ext>
              </a:extLst>
            </p:cNvPr>
            <p:cNvSpPr/>
            <p:nvPr/>
          </p:nvSpPr>
          <p:spPr>
            <a:xfrm>
              <a:off x="3716389" y="2384961"/>
              <a:ext cx="1353821" cy="1223773"/>
            </a:xfrm>
            <a:custGeom>
              <a:avLst/>
              <a:gdLst/>
              <a:ahLst/>
              <a:cxnLst>
                <a:cxn ang="0">
                  <a:pos x="wd2" y="hd2"/>
                </a:cxn>
                <a:cxn ang="5400000">
                  <a:pos x="wd2" y="hd2"/>
                </a:cxn>
                <a:cxn ang="10800000">
                  <a:pos x="wd2" y="hd2"/>
                </a:cxn>
                <a:cxn ang="16200000">
                  <a:pos x="wd2" y="hd2"/>
                </a:cxn>
              </a:cxnLst>
              <a:rect l="0" t="0" r="r" b="b"/>
              <a:pathLst>
                <a:path w="21600" h="21504" extrusionOk="0">
                  <a:moveTo>
                    <a:pt x="21597" y="3783"/>
                  </a:moveTo>
                  <a:cubicBezTo>
                    <a:pt x="21597" y="3785"/>
                    <a:pt x="21597" y="3785"/>
                    <a:pt x="21597" y="3783"/>
                  </a:cubicBezTo>
                  <a:cubicBezTo>
                    <a:pt x="21548" y="3325"/>
                    <a:pt x="21194" y="2888"/>
                    <a:pt x="20549" y="2689"/>
                  </a:cubicBezTo>
                  <a:lnTo>
                    <a:pt x="12741" y="288"/>
                  </a:lnTo>
                  <a:cubicBezTo>
                    <a:pt x="11494" y="-96"/>
                    <a:pt x="10109" y="-96"/>
                    <a:pt x="8862" y="288"/>
                  </a:cubicBezTo>
                  <a:lnTo>
                    <a:pt x="1054" y="2689"/>
                  </a:lnTo>
                  <a:cubicBezTo>
                    <a:pt x="412" y="2888"/>
                    <a:pt x="58" y="3325"/>
                    <a:pt x="6" y="3783"/>
                  </a:cubicBezTo>
                  <a:cubicBezTo>
                    <a:pt x="6" y="3783"/>
                    <a:pt x="6" y="3783"/>
                    <a:pt x="6" y="3783"/>
                  </a:cubicBezTo>
                  <a:lnTo>
                    <a:pt x="0" y="3783"/>
                  </a:lnTo>
                  <a:lnTo>
                    <a:pt x="0" y="17197"/>
                  </a:lnTo>
                  <a:lnTo>
                    <a:pt x="86" y="17197"/>
                  </a:lnTo>
                  <a:cubicBezTo>
                    <a:pt x="213" y="17489"/>
                    <a:pt x="475" y="17753"/>
                    <a:pt x="881" y="17920"/>
                  </a:cubicBezTo>
                  <a:lnTo>
                    <a:pt x="8373" y="21031"/>
                  </a:lnTo>
                  <a:cubicBezTo>
                    <a:pt x="9130" y="21346"/>
                    <a:pt x="9965" y="21504"/>
                    <a:pt x="10800" y="21504"/>
                  </a:cubicBezTo>
                  <a:cubicBezTo>
                    <a:pt x="11635" y="21504"/>
                    <a:pt x="12470" y="21346"/>
                    <a:pt x="13227" y="21031"/>
                  </a:cubicBezTo>
                  <a:lnTo>
                    <a:pt x="20719" y="17920"/>
                  </a:lnTo>
                  <a:cubicBezTo>
                    <a:pt x="21125" y="17753"/>
                    <a:pt x="21387" y="17489"/>
                    <a:pt x="21514" y="17197"/>
                  </a:cubicBezTo>
                  <a:lnTo>
                    <a:pt x="21600" y="17197"/>
                  </a:lnTo>
                  <a:lnTo>
                    <a:pt x="21600" y="3783"/>
                  </a:lnTo>
                  <a:lnTo>
                    <a:pt x="21597" y="3783"/>
                  </a:lnTo>
                  <a:close/>
                </a:path>
              </a:pathLst>
            </a:custGeom>
            <a:solidFill>
              <a:srgbClr val="FFC000">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81" name="Shape">
              <a:extLst>
                <a:ext uri="{FF2B5EF4-FFF2-40B4-BE49-F238E27FC236}">
                  <a16:creationId xmlns:a16="http://schemas.microsoft.com/office/drawing/2014/main" id="{52F343A9-CA45-4104-AB92-54BF06392490}"/>
                </a:ext>
              </a:extLst>
            </p:cNvPr>
            <p:cNvSpPr/>
            <p:nvPr/>
          </p:nvSpPr>
          <p:spPr>
            <a:xfrm>
              <a:off x="3718631" y="2600226"/>
              <a:ext cx="676924" cy="1008508"/>
            </a:xfrm>
            <a:custGeom>
              <a:avLst/>
              <a:gdLst/>
              <a:ahLst/>
              <a:cxnLst>
                <a:cxn ang="0">
                  <a:pos x="wd2" y="hd2"/>
                </a:cxn>
                <a:cxn ang="5400000">
                  <a:pos x="wd2" y="hd2"/>
                </a:cxn>
                <a:cxn ang="10800000">
                  <a:pos x="wd2" y="hd2"/>
                </a:cxn>
                <a:cxn ang="16200000">
                  <a:pos x="wd2" y="hd2"/>
                </a:cxn>
              </a:cxnLst>
              <a:rect l="0" t="0" r="r" b="b"/>
              <a:pathLst>
                <a:path w="21509" h="21600" extrusionOk="0">
                  <a:moveTo>
                    <a:pt x="16675" y="5315"/>
                  </a:moveTo>
                  <a:lnTo>
                    <a:pt x="1755" y="1523"/>
                  </a:lnTo>
                  <a:cubicBezTo>
                    <a:pt x="477" y="1200"/>
                    <a:pt x="-91" y="585"/>
                    <a:pt x="12" y="0"/>
                  </a:cubicBezTo>
                  <a:lnTo>
                    <a:pt x="1" y="0"/>
                  </a:lnTo>
                  <a:lnTo>
                    <a:pt x="1" y="16350"/>
                  </a:lnTo>
                  <a:lnTo>
                    <a:pt x="173" y="16350"/>
                  </a:lnTo>
                  <a:cubicBezTo>
                    <a:pt x="425" y="16707"/>
                    <a:pt x="947" y="17028"/>
                    <a:pt x="1755" y="17232"/>
                  </a:cubicBezTo>
                  <a:lnTo>
                    <a:pt x="16675" y="21023"/>
                  </a:lnTo>
                  <a:cubicBezTo>
                    <a:pt x="18183" y="21407"/>
                    <a:pt x="19846" y="21600"/>
                    <a:pt x="21509" y="21600"/>
                  </a:cubicBezTo>
                  <a:lnTo>
                    <a:pt x="21509" y="5892"/>
                  </a:lnTo>
                  <a:cubicBezTo>
                    <a:pt x="19846" y="5892"/>
                    <a:pt x="18183" y="5699"/>
                    <a:pt x="16675" y="5315"/>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82" name="Shape">
              <a:extLst>
                <a:ext uri="{FF2B5EF4-FFF2-40B4-BE49-F238E27FC236}">
                  <a16:creationId xmlns:a16="http://schemas.microsoft.com/office/drawing/2014/main" id="{C0DAA950-FFFF-4A74-B542-79C9490E6575}"/>
                </a:ext>
              </a:extLst>
            </p:cNvPr>
            <p:cNvSpPr/>
            <p:nvPr/>
          </p:nvSpPr>
          <p:spPr>
            <a:xfrm>
              <a:off x="4392150" y="2600226"/>
              <a:ext cx="676925" cy="1008508"/>
            </a:xfrm>
            <a:custGeom>
              <a:avLst/>
              <a:gdLst/>
              <a:ahLst/>
              <a:cxnLst>
                <a:cxn ang="0">
                  <a:pos x="wd2" y="hd2"/>
                </a:cxn>
                <a:cxn ang="5400000">
                  <a:pos x="wd2" y="hd2"/>
                </a:cxn>
                <a:cxn ang="10800000">
                  <a:pos x="wd2" y="hd2"/>
                </a:cxn>
                <a:cxn ang="16200000">
                  <a:pos x="wd2" y="hd2"/>
                </a:cxn>
              </a:cxnLst>
              <a:rect l="0" t="0" r="r" b="b"/>
              <a:pathLst>
                <a:path w="21509" h="21600" extrusionOk="0">
                  <a:moveTo>
                    <a:pt x="21497" y="0"/>
                  </a:moveTo>
                  <a:cubicBezTo>
                    <a:pt x="21600" y="588"/>
                    <a:pt x="21032" y="1200"/>
                    <a:pt x="19754" y="1523"/>
                  </a:cubicBezTo>
                  <a:lnTo>
                    <a:pt x="4834" y="5315"/>
                  </a:lnTo>
                  <a:cubicBezTo>
                    <a:pt x="3326" y="5699"/>
                    <a:pt x="1663" y="5892"/>
                    <a:pt x="0" y="5892"/>
                  </a:cubicBezTo>
                  <a:lnTo>
                    <a:pt x="0" y="21600"/>
                  </a:lnTo>
                  <a:cubicBezTo>
                    <a:pt x="1663" y="21600"/>
                    <a:pt x="3326" y="21407"/>
                    <a:pt x="4834" y="21023"/>
                  </a:cubicBezTo>
                  <a:lnTo>
                    <a:pt x="19754" y="17232"/>
                  </a:lnTo>
                  <a:cubicBezTo>
                    <a:pt x="20562" y="17025"/>
                    <a:pt x="21084" y="16707"/>
                    <a:pt x="21336" y="16350"/>
                  </a:cubicBezTo>
                  <a:lnTo>
                    <a:pt x="21508" y="16350"/>
                  </a:lnTo>
                  <a:lnTo>
                    <a:pt x="21508" y="0"/>
                  </a:lnTo>
                  <a:lnTo>
                    <a:pt x="21497" y="0"/>
                  </a:lnTo>
                  <a:close/>
                </a:path>
              </a:pathLst>
            </a:custGeom>
            <a:solidFill>
              <a:srgbClr val="FFC000">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28" name="Grupa 27">
            <a:extLst>
              <a:ext uri="{FF2B5EF4-FFF2-40B4-BE49-F238E27FC236}">
                <a16:creationId xmlns:a16="http://schemas.microsoft.com/office/drawing/2014/main" id="{B0BB8A44-0835-47DB-9243-18EA7BB12BF1}"/>
              </a:ext>
            </a:extLst>
          </p:cNvPr>
          <p:cNvGrpSpPr/>
          <p:nvPr/>
        </p:nvGrpSpPr>
        <p:grpSpPr>
          <a:xfrm>
            <a:off x="871070" y="5278092"/>
            <a:ext cx="836339" cy="711471"/>
            <a:chOff x="4185937" y="999857"/>
            <a:chExt cx="1356656" cy="1229763"/>
          </a:xfrm>
        </p:grpSpPr>
        <p:sp>
          <p:nvSpPr>
            <p:cNvPr id="77" name="Shape">
              <a:extLst>
                <a:ext uri="{FF2B5EF4-FFF2-40B4-BE49-F238E27FC236}">
                  <a16:creationId xmlns:a16="http://schemas.microsoft.com/office/drawing/2014/main" id="{EA9EA5C1-DCA9-4B14-B871-439567122E7A}"/>
                </a:ext>
              </a:extLst>
            </p:cNvPr>
            <p:cNvSpPr/>
            <p:nvPr/>
          </p:nvSpPr>
          <p:spPr>
            <a:xfrm>
              <a:off x="4188772" y="999857"/>
              <a:ext cx="1353821" cy="1223773"/>
            </a:xfrm>
            <a:custGeom>
              <a:avLst/>
              <a:gdLst/>
              <a:ahLst/>
              <a:cxnLst>
                <a:cxn ang="0">
                  <a:pos x="wd2" y="hd2"/>
                </a:cxn>
                <a:cxn ang="5400000">
                  <a:pos x="wd2" y="hd2"/>
                </a:cxn>
                <a:cxn ang="10800000">
                  <a:pos x="wd2" y="hd2"/>
                </a:cxn>
                <a:cxn ang="16200000">
                  <a:pos x="wd2" y="hd2"/>
                </a:cxn>
              </a:cxnLst>
              <a:rect l="0" t="0" r="r" b="b"/>
              <a:pathLst>
                <a:path w="21600" h="21504" extrusionOk="0">
                  <a:moveTo>
                    <a:pt x="21597" y="3783"/>
                  </a:moveTo>
                  <a:cubicBezTo>
                    <a:pt x="21597" y="3783"/>
                    <a:pt x="21597" y="3783"/>
                    <a:pt x="21597" y="3783"/>
                  </a:cubicBezTo>
                  <a:cubicBezTo>
                    <a:pt x="21548" y="3325"/>
                    <a:pt x="21194" y="2888"/>
                    <a:pt x="20549" y="2689"/>
                  </a:cubicBezTo>
                  <a:lnTo>
                    <a:pt x="12741" y="288"/>
                  </a:lnTo>
                  <a:cubicBezTo>
                    <a:pt x="11494" y="-96"/>
                    <a:pt x="10109" y="-96"/>
                    <a:pt x="8862" y="288"/>
                  </a:cubicBezTo>
                  <a:lnTo>
                    <a:pt x="1054" y="2689"/>
                  </a:lnTo>
                  <a:cubicBezTo>
                    <a:pt x="412" y="2888"/>
                    <a:pt x="58" y="3325"/>
                    <a:pt x="6" y="3783"/>
                  </a:cubicBezTo>
                  <a:cubicBezTo>
                    <a:pt x="6" y="3783"/>
                    <a:pt x="6" y="3783"/>
                    <a:pt x="6" y="3783"/>
                  </a:cubicBezTo>
                  <a:lnTo>
                    <a:pt x="0" y="3783"/>
                  </a:lnTo>
                  <a:lnTo>
                    <a:pt x="0" y="17197"/>
                  </a:lnTo>
                  <a:lnTo>
                    <a:pt x="86" y="17197"/>
                  </a:lnTo>
                  <a:cubicBezTo>
                    <a:pt x="213" y="17489"/>
                    <a:pt x="475" y="17753"/>
                    <a:pt x="881" y="17920"/>
                  </a:cubicBezTo>
                  <a:lnTo>
                    <a:pt x="8373" y="21031"/>
                  </a:lnTo>
                  <a:cubicBezTo>
                    <a:pt x="9130" y="21346"/>
                    <a:pt x="9965" y="21504"/>
                    <a:pt x="10800" y="21504"/>
                  </a:cubicBezTo>
                  <a:cubicBezTo>
                    <a:pt x="11635" y="21504"/>
                    <a:pt x="12470" y="21346"/>
                    <a:pt x="13227" y="21031"/>
                  </a:cubicBezTo>
                  <a:lnTo>
                    <a:pt x="20719" y="17920"/>
                  </a:lnTo>
                  <a:cubicBezTo>
                    <a:pt x="21125" y="17753"/>
                    <a:pt x="21387" y="17489"/>
                    <a:pt x="21514" y="17197"/>
                  </a:cubicBezTo>
                  <a:lnTo>
                    <a:pt x="21600" y="17197"/>
                  </a:lnTo>
                  <a:lnTo>
                    <a:pt x="21600" y="3783"/>
                  </a:lnTo>
                  <a:lnTo>
                    <a:pt x="21597" y="3783"/>
                  </a:lnTo>
                  <a:close/>
                </a:path>
              </a:pathLst>
            </a:custGeom>
            <a:solidFill>
              <a:srgbClr val="A5A5A5">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78" name="Shape">
              <a:extLst>
                <a:ext uri="{FF2B5EF4-FFF2-40B4-BE49-F238E27FC236}">
                  <a16:creationId xmlns:a16="http://schemas.microsoft.com/office/drawing/2014/main" id="{004BDC0E-4976-4CB3-AD6D-84AE5518D3E2}"/>
                </a:ext>
              </a:extLst>
            </p:cNvPr>
            <p:cNvSpPr/>
            <p:nvPr/>
          </p:nvSpPr>
          <p:spPr>
            <a:xfrm>
              <a:off x="4185937" y="1221112"/>
              <a:ext cx="676924" cy="1008508"/>
            </a:xfrm>
            <a:custGeom>
              <a:avLst/>
              <a:gdLst/>
              <a:ahLst/>
              <a:cxnLst>
                <a:cxn ang="0">
                  <a:pos x="wd2" y="hd2"/>
                </a:cxn>
                <a:cxn ang="5400000">
                  <a:pos x="wd2" y="hd2"/>
                </a:cxn>
                <a:cxn ang="10800000">
                  <a:pos x="wd2" y="hd2"/>
                </a:cxn>
                <a:cxn ang="16200000">
                  <a:pos x="wd2" y="hd2"/>
                </a:cxn>
              </a:cxnLst>
              <a:rect l="0" t="0" r="r" b="b"/>
              <a:pathLst>
                <a:path w="21509" h="21600" extrusionOk="0">
                  <a:moveTo>
                    <a:pt x="16675" y="5315"/>
                  </a:moveTo>
                  <a:lnTo>
                    <a:pt x="1755" y="1523"/>
                  </a:lnTo>
                  <a:cubicBezTo>
                    <a:pt x="477" y="1200"/>
                    <a:pt x="-91" y="585"/>
                    <a:pt x="12" y="0"/>
                  </a:cubicBezTo>
                  <a:lnTo>
                    <a:pt x="1" y="0"/>
                  </a:lnTo>
                  <a:lnTo>
                    <a:pt x="1" y="16350"/>
                  </a:lnTo>
                  <a:lnTo>
                    <a:pt x="173" y="16350"/>
                  </a:lnTo>
                  <a:cubicBezTo>
                    <a:pt x="425" y="16707"/>
                    <a:pt x="947" y="17028"/>
                    <a:pt x="1755" y="17232"/>
                  </a:cubicBezTo>
                  <a:lnTo>
                    <a:pt x="16675" y="21023"/>
                  </a:lnTo>
                  <a:cubicBezTo>
                    <a:pt x="18183" y="21407"/>
                    <a:pt x="19846" y="21600"/>
                    <a:pt x="21509" y="21600"/>
                  </a:cubicBezTo>
                  <a:lnTo>
                    <a:pt x="21509" y="5892"/>
                  </a:lnTo>
                  <a:cubicBezTo>
                    <a:pt x="19846" y="5892"/>
                    <a:pt x="18183" y="5699"/>
                    <a:pt x="16675" y="5315"/>
                  </a:cubicBez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79" name="Shape">
              <a:extLst>
                <a:ext uri="{FF2B5EF4-FFF2-40B4-BE49-F238E27FC236}">
                  <a16:creationId xmlns:a16="http://schemas.microsoft.com/office/drawing/2014/main" id="{52AF13F7-4027-4EBF-BB56-E970D11B7B90}"/>
                </a:ext>
              </a:extLst>
            </p:cNvPr>
            <p:cNvSpPr/>
            <p:nvPr/>
          </p:nvSpPr>
          <p:spPr>
            <a:xfrm>
              <a:off x="4861230" y="1215793"/>
              <a:ext cx="676925" cy="1008508"/>
            </a:xfrm>
            <a:custGeom>
              <a:avLst/>
              <a:gdLst/>
              <a:ahLst/>
              <a:cxnLst>
                <a:cxn ang="0">
                  <a:pos x="wd2" y="hd2"/>
                </a:cxn>
                <a:cxn ang="5400000">
                  <a:pos x="wd2" y="hd2"/>
                </a:cxn>
                <a:cxn ang="10800000">
                  <a:pos x="wd2" y="hd2"/>
                </a:cxn>
                <a:cxn ang="16200000">
                  <a:pos x="wd2" y="hd2"/>
                </a:cxn>
              </a:cxnLst>
              <a:rect l="0" t="0" r="r" b="b"/>
              <a:pathLst>
                <a:path w="21509" h="21600" extrusionOk="0">
                  <a:moveTo>
                    <a:pt x="21497" y="0"/>
                  </a:moveTo>
                  <a:cubicBezTo>
                    <a:pt x="21600" y="588"/>
                    <a:pt x="21032" y="1200"/>
                    <a:pt x="19754" y="1523"/>
                  </a:cubicBezTo>
                  <a:lnTo>
                    <a:pt x="4834" y="5315"/>
                  </a:lnTo>
                  <a:cubicBezTo>
                    <a:pt x="3326" y="5699"/>
                    <a:pt x="1663" y="5892"/>
                    <a:pt x="0" y="5892"/>
                  </a:cubicBezTo>
                  <a:lnTo>
                    <a:pt x="0" y="21600"/>
                  </a:lnTo>
                  <a:cubicBezTo>
                    <a:pt x="1663" y="21600"/>
                    <a:pt x="3326" y="21407"/>
                    <a:pt x="4834" y="21023"/>
                  </a:cubicBezTo>
                  <a:lnTo>
                    <a:pt x="19754" y="17232"/>
                  </a:lnTo>
                  <a:cubicBezTo>
                    <a:pt x="20562" y="17025"/>
                    <a:pt x="21084" y="16707"/>
                    <a:pt x="21336" y="16350"/>
                  </a:cubicBezTo>
                  <a:lnTo>
                    <a:pt x="21508" y="16350"/>
                  </a:lnTo>
                  <a:lnTo>
                    <a:pt x="21508" y="0"/>
                  </a:lnTo>
                  <a:lnTo>
                    <a:pt x="21497" y="0"/>
                  </a:lnTo>
                  <a:close/>
                </a:path>
              </a:pathLst>
            </a:custGeom>
            <a:solidFill>
              <a:srgbClr val="A5A5A5">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29" name="Grupa 28">
            <a:extLst>
              <a:ext uri="{FF2B5EF4-FFF2-40B4-BE49-F238E27FC236}">
                <a16:creationId xmlns:a16="http://schemas.microsoft.com/office/drawing/2014/main" id="{78AD47A9-68A9-454B-A81A-8BE0239E9230}"/>
              </a:ext>
            </a:extLst>
          </p:cNvPr>
          <p:cNvGrpSpPr>
            <a:grpSpLocks noChangeAspect="1"/>
          </p:cNvGrpSpPr>
          <p:nvPr/>
        </p:nvGrpSpPr>
        <p:grpSpPr>
          <a:xfrm>
            <a:off x="877577" y="4657815"/>
            <a:ext cx="836339" cy="756000"/>
            <a:chOff x="3716389" y="2384961"/>
            <a:chExt cx="1353821" cy="1223773"/>
          </a:xfrm>
        </p:grpSpPr>
        <p:sp>
          <p:nvSpPr>
            <p:cNvPr id="74" name="Shape">
              <a:extLst>
                <a:ext uri="{FF2B5EF4-FFF2-40B4-BE49-F238E27FC236}">
                  <a16:creationId xmlns:a16="http://schemas.microsoft.com/office/drawing/2014/main" id="{5DB7F9F4-18AC-46BF-8BC8-CAA37E1D2BCD}"/>
                </a:ext>
              </a:extLst>
            </p:cNvPr>
            <p:cNvSpPr/>
            <p:nvPr/>
          </p:nvSpPr>
          <p:spPr>
            <a:xfrm>
              <a:off x="3716389" y="2384961"/>
              <a:ext cx="1353821" cy="1223773"/>
            </a:xfrm>
            <a:custGeom>
              <a:avLst/>
              <a:gdLst/>
              <a:ahLst/>
              <a:cxnLst>
                <a:cxn ang="0">
                  <a:pos x="wd2" y="hd2"/>
                </a:cxn>
                <a:cxn ang="5400000">
                  <a:pos x="wd2" y="hd2"/>
                </a:cxn>
                <a:cxn ang="10800000">
                  <a:pos x="wd2" y="hd2"/>
                </a:cxn>
                <a:cxn ang="16200000">
                  <a:pos x="wd2" y="hd2"/>
                </a:cxn>
              </a:cxnLst>
              <a:rect l="0" t="0" r="r" b="b"/>
              <a:pathLst>
                <a:path w="21600" h="21504" extrusionOk="0">
                  <a:moveTo>
                    <a:pt x="21597" y="3783"/>
                  </a:moveTo>
                  <a:cubicBezTo>
                    <a:pt x="21597" y="3785"/>
                    <a:pt x="21597" y="3785"/>
                    <a:pt x="21597" y="3783"/>
                  </a:cubicBezTo>
                  <a:cubicBezTo>
                    <a:pt x="21548" y="3325"/>
                    <a:pt x="21194" y="2888"/>
                    <a:pt x="20549" y="2689"/>
                  </a:cubicBezTo>
                  <a:lnTo>
                    <a:pt x="12741" y="288"/>
                  </a:lnTo>
                  <a:cubicBezTo>
                    <a:pt x="11494" y="-96"/>
                    <a:pt x="10109" y="-96"/>
                    <a:pt x="8862" y="288"/>
                  </a:cubicBezTo>
                  <a:lnTo>
                    <a:pt x="1054" y="2689"/>
                  </a:lnTo>
                  <a:cubicBezTo>
                    <a:pt x="412" y="2888"/>
                    <a:pt x="58" y="3325"/>
                    <a:pt x="6" y="3783"/>
                  </a:cubicBezTo>
                  <a:cubicBezTo>
                    <a:pt x="6" y="3783"/>
                    <a:pt x="6" y="3783"/>
                    <a:pt x="6" y="3783"/>
                  </a:cubicBezTo>
                  <a:lnTo>
                    <a:pt x="0" y="3783"/>
                  </a:lnTo>
                  <a:lnTo>
                    <a:pt x="0" y="17197"/>
                  </a:lnTo>
                  <a:lnTo>
                    <a:pt x="86" y="17197"/>
                  </a:lnTo>
                  <a:cubicBezTo>
                    <a:pt x="213" y="17489"/>
                    <a:pt x="475" y="17753"/>
                    <a:pt x="881" y="17920"/>
                  </a:cubicBezTo>
                  <a:lnTo>
                    <a:pt x="8373" y="21031"/>
                  </a:lnTo>
                  <a:cubicBezTo>
                    <a:pt x="9130" y="21346"/>
                    <a:pt x="9965" y="21504"/>
                    <a:pt x="10800" y="21504"/>
                  </a:cubicBezTo>
                  <a:cubicBezTo>
                    <a:pt x="11635" y="21504"/>
                    <a:pt x="12470" y="21346"/>
                    <a:pt x="13227" y="21031"/>
                  </a:cubicBezTo>
                  <a:lnTo>
                    <a:pt x="20719" y="17920"/>
                  </a:lnTo>
                  <a:cubicBezTo>
                    <a:pt x="21125" y="17753"/>
                    <a:pt x="21387" y="17489"/>
                    <a:pt x="21514" y="17197"/>
                  </a:cubicBezTo>
                  <a:lnTo>
                    <a:pt x="21600" y="17197"/>
                  </a:lnTo>
                  <a:lnTo>
                    <a:pt x="21600" y="3783"/>
                  </a:lnTo>
                  <a:lnTo>
                    <a:pt x="21597" y="3783"/>
                  </a:lnTo>
                  <a:close/>
                </a:path>
              </a:pathLst>
            </a:custGeom>
            <a:solidFill>
              <a:srgbClr val="FFC000">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75" name="Shape">
              <a:extLst>
                <a:ext uri="{FF2B5EF4-FFF2-40B4-BE49-F238E27FC236}">
                  <a16:creationId xmlns:a16="http://schemas.microsoft.com/office/drawing/2014/main" id="{99C6F9DE-4CFF-4D41-8E47-DF264285E03B}"/>
                </a:ext>
              </a:extLst>
            </p:cNvPr>
            <p:cNvSpPr/>
            <p:nvPr/>
          </p:nvSpPr>
          <p:spPr>
            <a:xfrm>
              <a:off x="3718631" y="2600226"/>
              <a:ext cx="676924" cy="1008508"/>
            </a:xfrm>
            <a:custGeom>
              <a:avLst/>
              <a:gdLst/>
              <a:ahLst/>
              <a:cxnLst>
                <a:cxn ang="0">
                  <a:pos x="wd2" y="hd2"/>
                </a:cxn>
                <a:cxn ang="5400000">
                  <a:pos x="wd2" y="hd2"/>
                </a:cxn>
                <a:cxn ang="10800000">
                  <a:pos x="wd2" y="hd2"/>
                </a:cxn>
                <a:cxn ang="16200000">
                  <a:pos x="wd2" y="hd2"/>
                </a:cxn>
              </a:cxnLst>
              <a:rect l="0" t="0" r="r" b="b"/>
              <a:pathLst>
                <a:path w="21509" h="21600" extrusionOk="0">
                  <a:moveTo>
                    <a:pt x="16675" y="5315"/>
                  </a:moveTo>
                  <a:lnTo>
                    <a:pt x="1755" y="1523"/>
                  </a:lnTo>
                  <a:cubicBezTo>
                    <a:pt x="477" y="1200"/>
                    <a:pt x="-91" y="585"/>
                    <a:pt x="12" y="0"/>
                  </a:cubicBezTo>
                  <a:lnTo>
                    <a:pt x="1" y="0"/>
                  </a:lnTo>
                  <a:lnTo>
                    <a:pt x="1" y="16350"/>
                  </a:lnTo>
                  <a:lnTo>
                    <a:pt x="173" y="16350"/>
                  </a:lnTo>
                  <a:cubicBezTo>
                    <a:pt x="425" y="16707"/>
                    <a:pt x="947" y="17028"/>
                    <a:pt x="1755" y="17232"/>
                  </a:cubicBezTo>
                  <a:lnTo>
                    <a:pt x="16675" y="21023"/>
                  </a:lnTo>
                  <a:cubicBezTo>
                    <a:pt x="18183" y="21407"/>
                    <a:pt x="19846" y="21600"/>
                    <a:pt x="21509" y="21600"/>
                  </a:cubicBezTo>
                  <a:lnTo>
                    <a:pt x="21509" y="5892"/>
                  </a:lnTo>
                  <a:cubicBezTo>
                    <a:pt x="19846" y="5892"/>
                    <a:pt x="18183" y="5699"/>
                    <a:pt x="16675" y="5315"/>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76" name="Shape">
              <a:extLst>
                <a:ext uri="{FF2B5EF4-FFF2-40B4-BE49-F238E27FC236}">
                  <a16:creationId xmlns:a16="http://schemas.microsoft.com/office/drawing/2014/main" id="{8AB92469-D8B1-46AD-8263-2315D67CAD11}"/>
                </a:ext>
              </a:extLst>
            </p:cNvPr>
            <p:cNvSpPr/>
            <p:nvPr/>
          </p:nvSpPr>
          <p:spPr>
            <a:xfrm>
              <a:off x="4392150" y="2600226"/>
              <a:ext cx="676925" cy="1008508"/>
            </a:xfrm>
            <a:custGeom>
              <a:avLst/>
              <a:gdLst/>
              <a:ahLst/>
              <a:cxnLst>
                <a:cxn ang="0">
                  <a:pos x="wd2" y="hd2"/>
                </a:cxn>
                <a:cxn ang="5400000">
                  <a:pos x="wd2" y="hd2"/>
                </a:cxn>
                <a:cxn ang="10800000">
                  <a:pos x="wd2" y="hd2"/>
                </a:cxn>
                <a:cxn ang="16200000">
                  <a:pos x="wd2" y="hd2"/>
                </a:cxn>
              </a:cxnLst>
              <a:rect l="0" t="0" r="r" b="b"/>
              <a:pathLst>
                <a:path w="21509" h="21600" extrusionOk="0">
                  <a:moveTo>
                    <a:pt x="21497" y="0"/>
                  </a:moveTo>
                  <a:cubicBezTo>
                    <a:pt x="21600" y="588"/>
                    <a:pt x="21032" y="1200"/>
                    <a:pt x="19754" y="1523"/>
                  </a:cubicBezTo>
                  <a:lnTo>
                    <a:pt x="4834" y="5315"/>
                  </a:lnTo>
                  <a:cubicBezTo>
                    <a:pt x="3326" y="5699"/>
                    <a:pt x="1663" y="5892"/>
                    <a:pt x="0" y="5892"/>
                  </a:cubicBezTo>
                  <a:lnTo>
                    <a:pt x="0" y="21600"/>
                  </a:lnTo>
                  <a:cubicBezTo>
                    <a:pt x="1663" y="21600"/>
                    <a:pt x="3326" y="21407"/>
                    <a:pt x="4834" y="21023"/>
                  </a:cubicBezTo>
                  <a:lnTo>
                    <a:pt x="19754" y="17232"/>
                  </a:lnTo>
                  <a:cubicBezTo>
                    <a:pt x="20562" y="17025"/>
                    <a:pt x="21084" y="16707"/>
                    <a:pt x="21336" y="16350"/>
                  </a:cubicBezTo>
                  <a:lnTo>
                    <a:pt x="21508" y="16350"/>
                  </a:lnTo>
                  <a:lnTo>
                    <a:pt x="21508" y="0"/>
                  </a:lnTo>
                  <a:lnTo>
                    <a:pt x="21497" y="0"/>
                  </a:lnTo>
                  <a:close/>
                </a:path>
              </a:pathLst>
            </a:custGeom>
            <a:solidFill>
              <a:srgbClr val="FFC000">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30" name="Grupa 29">
            <a:extLst>
              <a:ext uri="{FF2B5EF4-FFF2-40B4-BE49-F238E27FC236}">
                <a16:creationId xmlns:a16="http://schemas.microsoft.com/office/drawing/2014/main" id="{3E680E2F-A287-4F9C-9A1F-42F86D7653C2}"/>
              </a:ext>
            </a:extLst>
          </p:cNvPr>
          <p:cNvGrpSpPr/>
          <p:nvPr/>
        </p:nvGrpSpPr>
        <p:grpSpPr>
          <a:xfrm>
            <a:off x="889875" y="3534471"/>
            <a:ext cx="833634" cy="773907"/>
            <a:chOff x="4381154" y="964961"/>
            <a:chExt cx="1353821" cy="1223773"/>
          </a:xfrm>
        </p:grpSpPr>
        <p:sp>
          <p:nvSpPr>
            <p:cNvPr id="71" name="Shape">
              <a:extLst>
                <a:ext uri="{FF2B5EF4-FFF2-40B4-BE49-F238E27FC236}">
                  <a16:creationId xmlns:a16="http://schemas.microsoft.com/office/drawing/2014/main" id="{EC33E6CD-22CB-4AB2-8FF1-279E488A30FE}"/>
                </a:ext>
              </a:extLst>
            </p:cNvPr>
            <p:cNvSpPr/>
            <p:nvPr/>
          </p:nvSpPr>
          <p:spPr>
            <a:xfrm>
              <a:off x="4381154" y="964961"/>
              <a:ext cx="1353821" cy="1223773"/>
            </a:xfrm>
            <a:custGeom>
              <a:avLst/>
              <a:gdLst/>
              <a:ahLst/>
              <a:cxnLst>
                <a:cxn ang="0">
                  <a:pos x="wd2" y="hd2"/>
                </a:cxn>
                <a:cxn ang="5400000">
                  <a:pos x="wd2" y="hd2"/>
                </a:cxn>
                <a:cxn ang="10800000">
                  <a:pos x="wd2" y="hd2"/>
                </a:cxn>
                <a:cxn ang="16200000">
                  <a:pos x="wd2" y="hd2"/>
                </a:cxn>
              </a:cxnLst>
              <a:rect l="0" t="0" r="r" b="b"/>
              <a:pathLst>
                <a:path w="21600" h="21504" extrusionOk="0">
                  <a:moveTo>
                    <a:pt x="21597" y="3783"/>
                  </a:moveTo>
                  <a:cubicBezTo>
                    <a:pt x="21597" y="3783"/>
                    <a:pt x="21597" y="3783"/>
                    <a:pt x="21597" y="3783"/>
                  </a:cubicBezTo>
                  <a:cubicBezTo>
                    <a:pt x="21548" y="3325"/>
                    <a:pt x="21194" y="2888"/>
                    <a:pt x="20549" y="2689"/>
                  </a:cubicBezTo>
                  <a:lnTo>
                    <a:pt x="12741" y="288"/>
                  </a:lnTo>
                  <a:cubicBezTo>
                    <a:pt x="11494" y="-96"/>
                    <a:pt x="10109" y="-96"/>
                    <a:pt x="8862" y="288"/>
                  </a:cubicBezTo>
                  <a:lnTo>
                    <a:pt x="1054" y="2689"/>
                  </a:lnTo>
                  <a:cubicBezTo>
                    <a:pt x="412" y="2888"/>
                    <a:pt x="58" y="3325"/>
                    <a:pt x="6" y="3783"/>
                  </a:cubicBezTo>
                  <a:cubicBezTo>
                    <a:pt x="6" y="3783"/>
                    <a:pt x="6" y="3783"/>
                    <a:pt x="6" y="3783"/>
                  </a:cubicBezTo>
                  <a:lnTo>
                    <a:pt x="0" y="3783"/>
                  </a:lnTo>
                  <a:lnTo>
                    <a:pt x="0" y="17197"/>
                  </a:lnTo>
                  <a:lnTo>
                    <a:pt x="86" y="17197"/>
                  </a:lnTo>
                  <a:cubicBezTo>
                    <a:pt x="213" y="17489"/>
                    <a:pt x="475" y="17753"/>
                    <a:pt x="881" y="17920"/>
                  </a:cubicBezTo>
                  <a:lnTo>
                    <a:pt x="8373" y="21031"/>
                  </a:lnTo>
                  <a:cubicBezTo>
                    <a:pt x="9130" y="21346"/>
                    <a:pt x="9965" y="21504"/>
                    <a:pt x="10800" y="21504"/>
                  </a:cubicBezTo>
                  <a:cubicBezTo>
                    <a:pt x="11635" y="21504"/>
                    <a:pt x="12470" y="21346"/>
                    <a:pt x="13227" y="21031"/>
                  </a:cubicBezTo>
                  <a:lnTo>
                    <a:pt x="20719" y="17920"/>
                  </a:lnTo>
                  <a:cubicBezTo>
                    <a:pt x="21125" y="17753"/>
                    <a:pt x="21387" y="17489"/>
                    <a:pt x="21514" y="17197"/>
                  </a:cubicBezTo>
                  <a:lnTo>
                    <a:pt x="21600" y="17197"/>
                  </a:lnTo>
                  <a:lnTo>
                    <a:pt x="21600" y="3783"/>
                  </a:lnTo>
                  <a:lnTo>
                    <a:pt x="21597" y="3783"/>
                  </a:lnTo>
                  <a:close/>
                </a:path>
              </a:pathLst>
            </a:custGeom>
            <a:solidFill>
              <a:srgbClr val="ED7D31">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72" name="Shape">
              <a:extLst>
                <a:ext uri="{FF2B5EF4-FFF2-40B4-BE49-F238E27FC236}">
                  <a16:creationId xmlns:a16="http://schemas.microsoft.com/office/drawing/2014/main" id="{AB237637-39F6-4311-B8EF-5BCDA91BD11B}"/>
                </a:ext>
              </a:extLst>
            </p:cNvPr>
            <p:cNvSpPr/>
            <p:nvPr/>
          </p:nvSpPr>
          <p:spPr>
            <a:xfrm>
              <a:off x="4382689" y="1175816"/>
              <a:ext cx="676924" cy="1008508"/>
            </a:xfrm>
            <a:custGeom>
              <a:avLst/>
              <a:gdLst/>
              <a:ahLst/>
              <a:cxnLst>
                <a:cxn ang="0">
                  <a:pos x="wd2" y="hd2"/>
                </a:cxn>
                <a:cxn ang="5400000">
                  <a:pos x="wd2" y="hd2"/>
                </a:cxn>
                <a:cxn ang="10800000">
                  <a:pos x="wd2" y="hd2"/>
                </a:cxn>
                <a:cxn ang="16200000">
                  <a:pos x="wd2" y="hd2"/>
                </a:cxn>
              </a:cxnLst>
              <a:rect l="0" t="0" r="r" b="b"/>
              <a:pathLst>
                <a:path w="21509" h="21600" extrusionOk="0">
                  <a:moveTo>
                    <a:pt x="16675" y="5315"/>
                  </a:moveTo>
                  <a:lnTo>
                    <a:pt x="1755" y="1523"/>
                  </a:lnTo>
                  <a:cubicBezTo>
                    <a:pt x="477" y="1197"/>
                    <a:pt x="-91" y="585"/>
                    <a:pt x="12" y="0"/>
                  </a:cubicBezTo>
                  <a:lnTo>
                    <a:pt x="1" y="0"/>
                  </a:lnTo>
                  <a:lnTo>
                    <a:pt x="1" y="16350"/>
                  </a:lnTo>
                  <a:lnTo>
                    <a:pt x="173" y="16350"/>
                  </a:lnTo>
                  <a:cubicBezTo>
                    <a:pt x="425" y="16707"/>
                    <a:pt x="947" y="17028"/>
                    <a:pt x="1755" y="17232"/>
                  </a:cubicBezTo>
                  <a:lnTo>
                    <a:pt x="16675" y="21023"/>
                  </a:lnTo>
                  <a:cubicBezTo>
                    <a:pt x="18183" y="21407"/>
                    <a:pt x="19846" y="21600"/>
                    <a:pt x="21509" y="21600"/>
                  </a:cubicBezTo>
                  <a:lnTo>
                    <a:pt x="21509" y="5892"/>
                  </a:lnTo>
                  <a:cubicBezTo>
                    <a:pt x="19846" y="5892"/>
                    <a:pt x="18183" y="5699"/>
                    <a:pt x="16675" y="5315"/>
                  </a:cubicBezTo>
                  <a:close/>
                </a:path>
              </a:pathLst>
            </a:custGeom>
            <a:solidFill>
              <a:srgbClr val="ED7D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73" name="Shape">
              <a:extLst>
                <a:ext uri="{FF2B5EF4-FFF2-40B4-BE49-F238E27FC236}">
                  <a16:creationId xmlns:a16="http://schemas.microsoft.com/office/drawing/2014/main" id="{C433BC43-BD4A-4A62-8D4B-E5546DEB0287}"/>
                </a:ext>
              </a:extLst>
            </p:cNvPr>
            <p:cNvSpPr/>
            <p:nvPr/>
          </p:nvSpPr>
          <p:spPr>
            <a:xfrm>
              <a:off x="5056419" y="1175816"/>
              <a:ext cx="676925" cy="1008508"/>
            </a:xfrm>
            <a:custGeom>
              <a:avLst/>
              <a:gdLst/>
              <a:ahLst/>
              <a:cxnLst>
                <a:cxn ang="0">
                  <a:pos x="wd2" y="hd2"/>
                </a:cxn>
                <a:cxn ang="5400000">
                  <a:pos x="wd2" y="hd2"/>
                </a:cxn>
                <a:cxn ang="10800000">
                  <a:pos x="wd2" y="hd2"/>
                </a:cxn>
                <a:cxn ang="16200000">
                  <a:pos x="wd2" y="hd2"/>
                </a:cxn>
              </a:cxnLst>
              <a:rect l="0" t="0" r="r" b="b"/>
              <a:pathLst>
                <a:path w="21509" h="21600" extrusionOk="0">
                  <a:moveTo>
                    <a:pt x="21497" y="0"/>
                  </a:moveTo>
                  <a:cubicBezTo>
                    <a:pt x="21600" y="588"/>
                    <a:pt x="21032" y="1200"/>
                    <a:pt x="19754" y="1523"/>
                  </a:cubicBezTo>
                  <a:lnTo>
                    <a:pt x="4834" y="5315"/>
                  </a:lnTo>
                  <a:cubicBezTo>
                    <a:pt x="3326" y="5699"/>
                    <a:pt x="1663" y="5892"/>
                    <a:pt x="0" y="5892"/>
                  </a:cubicBezTo>
                  <a:lnTo>
                    <a:pt x="0" y="21600"/>
                  </a:lnTo>
                  <a:cubicBezTo>
                    <a:pt x="1663" y="21600"/>
                    <a:pt x="3326" y="21407"/>
                    <a:pt x="4834" y="21023"/>
                  </a:cubicBezTo>
                  <a:lnTo>
                    <a:pt x="19754" y="17232"/>
                  </a:lnTo>
                  <a:cubicBezTo>
                    <a:pt x="20562" y="17025"/>
                    <a:pt x="21084" y="16707"/>
                    <a:pt x="21336" y="16350"/>
                  </a:cubicBezTo>
                  <a:lnTo>
                    <a:pt x="21508" y="16350"/>
                  </a:lnTo>
                  <a:lnTo>
                    <a:pt x="21508" y="0"/>
                  </a:lnTo>
                  <a:lnTo>
                    <a:pt x="21497" y="0"/>
                  </a:lnTo>
                  <a:close/>
                </a:path>
              </a:pathLst>
            </a:custGeom>
            <a:solidFill>
              <a:srgbClr val="ED7D31">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31" name="Grupa 30">
            <a:extLst>
              <a:ext uri="{FF2B5EF4-FFF2-40B4-BE49-F238E27FC236}">
                <a16:creationId xmlns:a16="http://schemas.microsoft.com/office/drawing/2014/main" id="{42741957-DA56-44AD-8447-0857C16ED858}"/>
              </a:ext>
            </a:extLst>
          </p:cNvPr>
          <p:cNvGrpSpPr/>
          <p:nvPr/>
        </p:nvGrpSpPr>
        <p:grpSpPr>
          <a:xfrm>
            <a:off x="877632" y="2936954"/>
            <a:ext cx="833297" cy="768509"/>
            <a:chOff x="4312978" y="1271232"/>
            <a:chExt cx="1357085" cy="1223773"/>
          </a:xfrm>
        </p:grpSpPr>
        <p:sp>
          <p:nvSpPr>
            <p:cNvPr id="68" name="Shape">
              <a:extLst>
                <a:ext uri="{FF2B5EF4-FFF2-40B4-BE49-F238E27FC236}">
                  <a16:creationId xmlns:a16="http://schemas.microsoft.com/office/drawing/2014/main" id="{BCA4014C-121D-463F-A31A-D6EBDA780AF0}"/>
                </a:ext>
              </a:extLst>
            </p:cNvPr>
            <p:cNvSpPr/>
            <p:nvPr/>
          </p:nvSpPr>
          <p:spPr>
            <a:xfrm>
              <a:off x="4312978" y="1271232"/>
              <a:ext cx="1353821" cy="1223773"/>
            </a:xfrm>
            <a:custGeom>
              <a:avLst/>
              <a:gdLst/>
              <a:ahLst/>
              <a:cxnLst>
                <a:cxn ang="0">
                  <a:pos x="wd2" y="hd2"/>
                </a:cxn>
                <a:cxn ang="5400000">
                  <a:pos x="wd2" y="hd2"/>
                </a:cxn>
                <a:cxn ang="10800000">
                  <a:pos x="wd2" y="hd2"/>
                </a:cxn>
                <a:cxn ang="16200000">
                  <a:pos x="wd2" y="hd2"/>
                </a:cxn>
              </a:cxnLst>
              <a:rect l="0" t="0" r="r" b="b"/>
              <a:pathLst>
                <a:path w="21600" h="21504" extrusionOk="0">
                  <a:moveTo>
                    <a:pt x="21597" y="3783"/>
                  </a:moveTo>
                  <a:cubicBezTo>
                    <a:pt x="21597" y="3783"/>
                    <a:pt x="21597" y="3783"/>
                    <a:pt x="21597" y="3783"/>
                  </a:cubicBezTo>
                  <a:cubicBezTo>
                    <a:pt x="21548" y="3325"/>
                    <a:pt x="21194" y="2888"/>
                    <a:pt x="20549" y="2689"/>
                  </a:cubicBezTo>
                  <a:lnTo>
                    <a:pt x="12741" y="288"/>
                  </a:lnTo>
                  <a:cubicBezTo>
                    <a:pt x="11494" y="-96"/>
                    <a:pt x="10109" y="-96"/>
                    <a:pt x="8862" y="288"/>
                  </a:cubicBezTo>
                  <a:lnTo>
                    <a:pt x="1054" y="2689"/>
                  </a:lnTo>
                  <a:cubicBezTo>
                    <a:pt x="412" y="2888"/>
                    <a:pt x="58" y="3325"/>
                    <a:pt x="6" y="3783"/>
                  </a:cubicBezTo>
                  <a:cubicBezTo>
                    <a:pt x="6" y="3783"/>
                    <a:pt x="6" y="3783"/>
                    <a:pt x="6" y="3783"/>
                  </a:cubicBezTo>
                  <a:lnTo>
                    <a:pt x="0" y="3783"/>
                  </a:lnTo>
                  <a:lnTo>
                    <a:pt x="0" y="17197"/>
                  </a:lnTo>
                  <a:lnTo>
                    <a:pt x="86" y="17197"/>
                  </a:lnTo>
                  <a:cubicBezTo>
                    <a:pt x="213" y="17489"/>
                    <a:pt x="475" y="17753"/>
                    <a:pt x="881" y="17920"/>
                  </a:cubicBezTo>
                  <a:lnTo>
                    <a:pt x="8373" y="21031"/>
                  </a:lnTo>
                  <a:cubicBezTo>
                    <a:pt x="9130" y="21346"/>
                    <a:pt x="9965" y="21504"/>
                    <a:pt x="10800" y="21504"/>
                  </a:cubicBezTo>
                  <a:cubicBezTo>
                    <a:pt x="11635" y="21504"/>
                    <a:pt x="12470" y="21346"/>
                    <a:pt x="13227" y="21031"/>
                  </a:cubicBezTo>
                  <a:lnTo>
                    <a:pt x="20719" y="17920"/>
                  </a:lnTo>
                  <a:cubicBezTo>
                    <a:pt x="21125" y="17753"/>
                    <a:pt x="21387" y="17489"/>
                    <a:pt x="21514" y="17197"/>
                  </a:cubicBezTo>
                  <a:lnTo>
                    <a:pt x="21600" y="17197"/>
                  </a:lnTo>
                  <a:lnTo>
                    <a:pt x="21600" y="3783"/>
                  </a:lnTo>
                  <a:lnTo>
                    <a:pt x="21597" y="3783"/>
                  </a:lnTo>
                  <a:close/>
                </a:path>
              </a:pathLst>
            </a:custGeom>
            <a:solidFill>
              <a:srgbClr val="70AD47">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9" name="Shape">
              <a:extLst>
                <a:ext uri="{FF2B5EF4-FFF2-40B4-BE49-F238E27FC236}">
                  <a16:creationId xmlns:a16="http://schemas.microsoft.com/office/drawing/2014/main" id="{90E71EDA-48C2-4393-B952-409F9FF39ECA}"/>
                </a:ext>
              </a:extLst>
            </p:cNvPr>
            <p:cNvSpPr/>
            <p:nvPr/>
          </p:nvSpPr>
          <p:spPr>
            <a:xfrm>
              <a:off x="4316212" y="1480949"/>
              <a:ext cx="676924" cy="1008508"/>
            </a:xfrm>
            <a:custGeom>
              <a:avLst/>
              <a:gdLst/>
              <a:ahLst/>
              <a:cxnLst>
                <a:cxn ang="0">
                  <a:pos x="wd2" y="hd2"/>
                </a:cxn>
                <a:cxn ang="5400000">
                  <a:pos x="wd2" y="hd2"/>
                </a:cxn>
                <a:cxn ang="10800000">
                  <a:pos x="wd2" y="hd2"/>
                </a:cxn>
                <a:cxn ang="16200000">
                  <a:pos x="wd2" y="hd2"/>
                </a:cxn>
              </a:cxnLst>
              <a:rect l="0" t="0" r="r" b="b"/>
              <a:pathLst>
                <a:path w="21509" h="21600" extrusionOk="0">
                  <a:moveTo>
                    <a:pt x="16675" y="5315"/>
                  </a:moveTo>
                  <a:lnTo>
                    <a:pt x="1755" y="1523"/>
                  </a:lnTo>
                  <a:cubicBezTo>
                    <a:pt x="477" y="1197"/>
                    <a:pt x="-91" y="585"/>
                    <a:pt x="12" y="0"/>
                  </a:cubicBezTo>
                  <a:lnTo>
                    <a:pt x="1" y="0"/>
                  </a:lnTo>
                  <a:lnTo>
                    <a:pt x="1" y="16350"/>
                  </a:lnTo>
                  <a:lnTo>
                    <a:pt x="173" y="16350"/>
                  </a:lnTo>
                  <a:cubicBezTo>
                    <a:pt x="425" y="16707"/>
                    <a:pt x="947" y="17028"/>
                    <a:pt x="1755" y="17232"/>
                  </a:cubicBezTo>
                  <a:lnTo>
                    <a:pt x="16675" y="21023"/>
                  </a:lnTo>
                  <a:cubicBezTo>
                    <a:pt x="18183" y="21407"/>
                    <a:pt x="19846" y="21600"/>
                    <a:pt x="21509" y="21600"/>
                  </a:cubicBezTo>
                  <a:lnTo>
                    <a:pt x="21509" y="5892"/>
                  </a:lnTo>
                  <a:cubicBezTo>
                    <a:pt x="19846" y="5892"/>
                    <a:pt x="18183" y="5701"/>
                    <a:pt x="16675" y="5315"/>
                  </a:cubicBezTo>
                  <a:close/>
                </a:path>
              </a:pathLst>
            </a:custGeom>
            <a:solidFill>
              <a:srgbClr val="70A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70" name="Shape">
              <a:extLst>
                <a:ext uri="{FF2B5EF4-FFF2-40B4-BE49-F238E27FC236}">
                  <a16:creationId xmlns:a16="http://schemas.microsoft.com/office/drawing/2014/main" id="{47348713-4E6B-483B-971E-95AF2A303FAC}"/>
                </a:ext>
              </a:extLst>
            </p:cNvPr>
            <p:cNvSpPr/>
            <p:nvPr/>
          </p:nvSpPr>
          <p:spPr>
            <a:xfrm>
              <a:off x="4993138" y="1480949"/>
              <a:ext cx="676925" cy="1008507"/>
            </a:xfrm>
            <a:custGeom>
              <a:avLst/>
              <a:gdLst/>
              <a:ahLst/>
              <a:cxnLst>
                <a:cxn ang="0">
                  <a:pos x="wd2" y="hd2"/>
                </a:cxn>
                <a:cxn ang="5400000">
                  <a:pos x="wd2" y="hd2"/>
                </a:cxn>
                <a:cxn ang="10800000">
                  <a:pos x="wd2" y="hd2"/>
                </a:cxn>
                <a:cxn ang="16200000">
                  <a:pos x="wd2" y="hd2"/>
                </a:cxn>
              </a:cxnLst>
              <a:rect l="0" t="0" r="r" b="b"/>
              <a:pathLst>
                <a:path w="21509" h="21600" extrusionOk="0">
                  <a:moveTo>
                    <a:pt x="21497" y="0"/>
                  </a:moveTo>
                  <a:cubicBezTo>
                    <a:pt x="21600" y="588"/>
                    <a:pt x="21032" y="1200"/>
                    <a:pt x="19754" y="1523"/>
                  </a:cubicBezTo>
                  <a:lnTo>
                    <a:pt x="4834" y="5315"/>
                  </a:lnTo>
                  <a:cubicBezTo>
                    <a:pt x="3326" y="5699"/>
                    <a:pt x="1663" y="5892"/>
                    <a:pt x="0" y="5892"/>
                  </a:cubicBezTo>
                  <a:lnTo>
                    <a:pt x="0" y="21600"/>
                  </a:lnTo>
                  <a:cubicBezTo>
                    <a:pt x="1663" y="21600"/>
                    <a:pt x="3326" y="21407"/>
                    <a:pt x="4834" y="21023"/>
                  </a:cubicBezTo>
                  <a:lnTo>
                    <a:pt x="19754" y="17232"/>
                  </a:lnTo>
                  <a:cubicBezTo>
                    <a:pt x="20562" y="17028"/>
                    <a:pt x="21084" y="16707"/>
                    <a:pt x="21336" y="16350"/>
                  </a:cubicBezTo>
                  <a:lnTo>
                    <a:pt x="21508" y="16350"/>
                  </a:lnTo>
                  <a:lnTo>
                    <a:pt x="21508" y="0"/>
                  </a:lnTo>
                  <a:lnTo>
                    <a:pt x="21497" y="0"/>
                  </a:lnTo>
                  <a:close/>
                </a:path>
              </a:pathLst>
            </a:custGeom>
            <a:solidFill>
              <a:srgbClr val="70AD47">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32" name="Grupa 31">
            <a:extLst>
              <a:ext uri="{FF2B5EF4-FFF2-40B4-BE49-F238E27FC236}">
                <a16:creationId xmlns:a16="http://schemas.microsoft.com/office/drawing/2014/main" id="{410D1453-4F09-4A36-B2CF-2BD7A7CD20A9}"/>
              </a:ext>
            </a:extLst>
          </p:cNvPr>
          <p:cNvGrpSpPr/>
          <p:nvPr/>
        </p:nvGrpSpPr>
        <p:grpSpPr>
          <a:xfrm>
            <a:off x="871070" y="2353918"/>
            <a:ext cx="840173" cy="766315"/>
            <a:chOff x="3615142" y="2483864"/>
            <a:chExt cx="1358254" cy="1223773"/>
          </a:xfrm>
        </p:grpSpPr>
        <p:sp>
          <p:nvSpPr>
            <p:cNvPr id="65" name="Shape">
              <a:extLst>
                <a:ext uri="{FF2B5EF4-FFF2-40B4-BE49-F238E27FC236}">
                  <a16:creationId xmlns:a16="http://schemas.microsoft.com/office/drawing/2014/main" id="{33257558-01D4-4DF4-BF64-F2C6D4176F12}"/>
                </a:ext>
              </a:extLst>
            </p:cNvPr>
            <p:cNvSpPr/>
            <p:nvPr/>
          </p:nvSpPr>
          <p:spPr>
            <a:xfrm>
              <a:off x="3619575" y="2483864"/>
              <a:ext cx="1353821" cy="1223773"/>
            </a:xfrm>
            <a:custGeom>
              <a:avLst/>
              <a:gdLst/>
              <a:ahLst/>
              <a:cxnLst>
                <a:cxn ang="0">
                  <a:pos x="wd2" y="hd2"/>
                </a:cxn>
                <a:cxn ang="5400000">
                  <a:pos x="wd2" y="hd2"/>
                </a:cxn>
                <a:cxn ang="10800000">
                  <a:pos x="wd2" y="hd2"/>
                </a:cxn>
                <a:cxn ang="16200000">
                  <a:pos x="wd2" y="hd2"/>
                </a:cxn>
              </a:cxnLst>
              <a:rect l="0" t="0" r="r" b="b"/>
              <a:pathLst>
                <a:path w="21600" h="21504" extrusionOk="0">
                  <a:moveTo>
                    <a:pt x="21597" y="3783"/>
                  </a:moveTo>
                  <a:cubicBezTo>
                    <a:pt x="21597" y="3783"/>
                    <a:pt x="21597" y="3783"/>
                    <a:pt x="21597" y="3783"/>
                  </a:cubicBezTo>
                  <a:cubicBezTo>
                    <a:pt x="21548" y="3325"/>
                    <a:pt x="21194" y="2888"/>
                    <a:pt x="20549" y="2689"/>
                  </a:cubicBezTo>
                  <a:lnTo>
                    <a:pt x="12741" y="288"/>
                  </a:lnTo>
                  <a:cubicBezTo>
                    <a:pt x="11494" y="-96"/>
                    <a:pt x="10109" y="-96"/>
                    <a:pt x="8862" y="288"/>
                  </a:cubicBezTo>
                  <a:lnTo>
                    <a:pt x="1054" y="2689"/>
                  </a:lnTo>
                  <a:cubicBezTo>
                    <a:pt x="412" y="2888"/>
                    <a:pt x="58" y="3325"/>
                    <a:pt x="6" y="3783"/>
                  </a:cubicBezTo>
                  <a:cubicBezTo>
                    <a:pt x="6" y="3783"/>
                    <a:pt x="6" y="3783"/>
                    <a:pt x="6" y="3783"/>
                  </a:cubicBezTo>
                  <a:lnTo>
                    <a:pt x="0" y="3783"/>
                  </a:lnTo>
                  <a:lnTo>
                    <a:pt x="0" y="17197"/>
                  </a:lnTo>
                  <a:lnTo>
                    <a:pt x="86" y="17197"/>
                  </a:lnTo>
                  <a:cubicBezTo>
                    <a:pt x="213" y="17489"/>
                    <a:pt x="475" y="17753"/>
                    <a:pt x="881" y="17920"/>
                  </a:cubicBezTo>
                  <a:lnTo>
                    <a:pt x="8373" y="21031"/>
                  </a:lnTo>
                  <a:cubicBezTo>
                    <a:pt x="9130" y="21346"/>
                    <a:pt x="9965" y="21504"/>
                    <a:pt x="10800" y="21504"/>
                  </a:cubicBezTo>
                  <a:cubicBezTo>
                    <a:pt x="11635" y="21504"/>
                    <a:pt x="12470" y="21346"/>
                    <a:pt x="13227" y="21031"/>
                  </a:cubicBezTo>
                  <a:lnTo>
                    <a:pt x="20719" y="17920"/>
                  </a:lnTo>
                  <a:cubicBezTo>
                    <a:pt x="21125" y="17753"/>
                    <a:pt x="21387" y="17489"/>
                    <a:pt x="21514" y="17197"/>
                  </a:cubicBezTo>
                  <a:lnTo>
                    <a:pt x="21600" y="17197"/>
                  </a:lnTo>
                  <a:lnTo>
                    <a:pt x="21600" y="3783"/>
                  </a:lnTo>
                  <a:lnTo>
                    <a:pt x="21597" y="3783"/>
                  </a:lnTo>
                  <a:close/>
                </a:path>
              </a:pathLst>
            </a:custGeom>
            <a:solidFill>
              <a:srgbClr val="5B9BD5">
                <a:lumMod val="50000"/>
              </a:srgb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6" name="Shape">
              <a:extLst>
                <a:ext uri="{FF2B5EF4-FFF2-40B4-BE49-F238E27FC236}">
                  <a16:creationId xmlns:a16="http://schemas.microsoft.com/office/drawing/2014/main" id="{10E7191F-17EE-4215-BC73-9EF3572B91F2}"/>
                </a:ext>
              </a:extLst>
            </p:cNvPr>
            <p:cNvSpPr/>
            <p:nvPr/>
          </p:nvSpPr>
          <p:spPr>
            <a:xfrm>
              <a:off x="3615142" y="2692240"/>
              <a:ext cx="676924" cy="1008508"/>
            </a:xfrm>
            <a:custGeom>
              <a:avLst/>
              <a:gdLst/>
              <a:ahLst/>
              <a:cxnLst>
                <a:cxn ang="0">
                  <a:pos x="wd2" y="hd2"/>
                </a:cxn>
                <a:cxn ang="5400000">
                  <a:pos x="wd2" y="hd2"/>
                </a:cxn>
                <a:cxn ang="10800000">
                  <a:pos x="wd2" y="hd2"/>
                </a:cxn>
                <a:cxn ang="16200000">
                  <a:pos x="wd2" y="hd2"/>
                </a:cxn>
              </a:cxnLst>
              <a:rect l="0" t="0" r="r" b="b"/>
              <a:pathLst>
                <a:path w="21509" h="21600" extrusionOk="0">
                  <a:moveTo>
                    <a:pt x="16675" y="5315"/>
                  </a:moveTo>
                  <a:lnTo>
                    <a:pt x="1755" y="1523"/>
                  </a:lnTo>
                  <a:cubicBezTo>
                    <a:pt x="477" y="1197"/>
                    <a:pt x="-91" y="585"/>
                    <a:pt x="12" y="0"/>
                  </a:cubicBezTo>
                  <a:lnTo>
                    <a:pt x="1" y="0"/>
                  </a:lnTo>
                  <a:lnTo>
                    <a:pt x="1" y="16350"/>
                  </a:lnTo>
                  <a:lnTo>
                    <a:pt x="173" y="16350"/>
                  </a:lnTo>
                  <a:cubicBezTo>
                    <a:pt x="425" y="16707"/>
                    <a:pt x="947" y="17028"/>
                    <a:pt x="1755" y="17232"/>
                  </a:cubicBezTo>
                  <a:lnTo>
                    <a:pt x="16675" y="21023"/>
                  </a:lnTo>
                  <a:cubicBezTo>
                    <a:pt x="18183" y="21407"/>
                    <a:pt x="19846" y="21600"/>
                    <a:pt x="21509" y="21600"/>
                  </a:cubicBezTo>
                  <a:lnTo>
                    <a:pt x="21509" y="5892"/>
                  </a:lnTo>
                  <a:cubicBezTo>
                    <a:pt x="19846" y="5892"/>
                    <a:pt x="18183" y="5699"/>
                    <a:pt x="16675" y="5315"/>
                  </a:cubicBezTo>
                  <a:close/>
                </a:path>
              </a:pathLst>
            </a:custGeom>
            <a:solidFill>
              <a:srgbClr val="5B9BD5"/>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7" name="Shape">
              <a:extLst>
                <a:ext uri="{FF2B5EF4-FFF2-40B4-BE49-F238E27FC236}">
                  <a16:creationId xmlns:a16="http://schemas.microsoft.com/office/drawing/2014/main" id="{C638D647-7DAE-4F88-A8CE-5DEB5A320AD6}"/>
                </a:ext>
              </a:extLst>
            </p:cNvPr>
            <p:cNvSpPr/>
            <p:nvPr/>
          </p:nvSpPr>
          <p:spPr>
            <a:xfrm>
              <a:off x="4295963" y="2692240"/>
              <a:ext cx="676925" cy="1008508"/>
            </a:xfrm>
            <a:custGeom>
              <a:avLst/>
              <a:gdLst/>
              <a:ahLst/>
              <a:cxnLst>
                <a:cxn ang="0">
                  <a:pos x="wd2" y="hd2"/>
                </a:cxn>
                <a:cxn ang="5400000">
                  <a:pos x="wd2" y="hd2"/>
                </a:cxn>
                <a:cxn ang="10800000">
                  <a:pos x="wd2" y="hd2"/>
                </a:cxn>
                <a:cxn ang="16200000">
                  <a:pos x="wd2" y="hd2"/>
                </a:cxn>
              </a:cxnLst>
              <a:rect l="0" t="0" r="r" b="b"/>
              <a:pathLst>
                <a:path w="21509" h="21600" extrusionOk="0">
                  <a:moveTo>
                    <a:pt x="21497" y="0"/>
                  </a:moveTo>
                  <a:cubicBezTo>
                    <a:pt x="21600" y="588"/>
                    <a:pt x="21032" y="1200"/>
                    <a:pt x="19754" y="1523"/>
                  </a:cubicBezTo>
                  <a:lnTo>
                    <a:pt x="4834" y="5315"/>
                  </a:lnTo>
                  <a:cubicBezTo>
                    <a:pt x="3326" y="5699"/>
                    <a:pt x="1663" y="5892"/>
                    <a:pt x="0" y="5892"/>
                  </a:cubicBezTo>
                  <a:lnTo>
                    <a:pt x="0" y="21600"/>
                  </a:lnTo>
                  <a:cubicBezTo>
                    <a:pt x="1663" y="21600"/>
                    <a:pt x="3326" y="21407"/>
                    <a:pt x="4834" y="21023"/>
                  </a:cubicBezTo>
                  <a:lnTo>
                    <a:pt x="19754" y="17232"/>
                  </a:lnTo>
                  <a:cubicBezTo>
                    <a:pt x="20562" y="17028"/>
                    <a:pt x="21084" y="16707"/>
                    <a:pt x="21336" y="16350"/>
                  </a:cubicBezTo>
                  <a:lnTo>
                    <a:pt x="21508" y="16350"/>
                  </a:lnTo>
                  <a:lnTo>
                    <a:pt x="21508" y="0"/>
                  </a:lnTo>
                  <a:lnTo>
                    <a:pt x="21497" y="0"/>
                  </a:lnTo>
                  <a:close/>
                </a:path>
              </a:pathLst>
            </a:custGeom>
            <a:solidFill>
              <a:srgbClr val="5B9BD5">
                <a:lumMod val="75000"/>
              </a:srgb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33" name="Grupa 32">
            <a:extLst>
              <a:ext uri="{FF2B5EF4-FFF2-40B4-BE49-F238E27FC236}">
                <a16:creationId xmlns:a16="http://schemas.microsoft.com/office/drawing/2014/main" id="{877C0511-2AF2-41F0-BB2A-373C7B63DBB9}"/>
              </a:ext>
            </a:extLst>
          </p:cNvPr>
          <p:cNvGrpSpPr/>
          <p:nvPr/>
        </p:nvGrpSpPr>
        <p:grpSpPr>
          <a:xfrm>
            <a:off x="881365" y="1787286"/>
            <a:ext cx="836339" cy="711471"/>
            <a:chOff x="4185937" y="999857"/>
            <a:chExt cx="1356656" cy="1229763"/>
          </a:xfrm>
        </p:grpSpPr>
        <p:sp>
          <p:nvSpPr>
            <p:cNvPr id="62" name="Shape">
              <a:extLst>
                <a:ext uri="{FF2B5EF4-FFF2-40B4-BE49-F238E27FC236}">
                  <a16:creationId xmlns:a16="http://schemas.microsoft.com/office/drawing/2014/main" id="{CA62DF06-0EA5-4467-86D6-8B1069811B22}"/>
                </a:ext>
              </a:extLst>
            </p:cNvPr>
            <p:cNvSpPr/>
            <p:nvPr/>
          </p:nvSpPr>
          <p:spPr>
            <a:xfrm>
              <a:off x="4188772" y="999857"/>
              <a:ext cx="1353821" cy="1223773"/>
            </a:xfrm>
            <a:custGeom>
              <a:avLst/>
              <a:gdLst/>
              <a:ahLst/>
              <a:cxnLst>
                <a:cxn ang="0">
                  <a:pos x="wd2" y="hd2"/>
                </a:cxn>
                <a:cxn ang="5400000">
                  <a:pos x="wd2" y="hd2"/>
                </a:cxn>
                <a:cxn ang="10800000">
                  <a:pos x="wd2" y="hd2"/>
                </a:cxn>
                <a:cxn ang="16200000">
                  <a:pos x="wd2" y="hd2"/>
                </a:cxn>
              </a:cxnLst>
              <a:rect l="0" t="0" r="r" b="b"/>
              <a:pathLst>
                <a:path w="21600" h="21504" extrusionOk="0">
                  <a:moveTo>
                    <a:pt x="21597" y="3783"/>
                  </a:moveTo>
                  <a:cubicBezTo>
                    <a:pt x="21597" y="3783"/>
                    <a:pt x="21597" y="3783"/>
                    <a:pt x="21597" y="3783"/>
                  </a:cubicBezTo>
                  <a:cubicBezTo>
                    <a:pt x="21548" y="3325"/>
                    <a:pt x="21194" y="2888"/>
                    <a:pt x="20549" y="2689"/>
                  </a:cubicBezTo>
                  <a:lnTo>
                    <a:pt x="12741" y="288"/>
                  </a:lnTo>
                  <a:cubicBezTo>
                    <a:pt x="11494" y="-96"/>
                    <a:pt x="10109" y="-96"/>
                    <a:pt x="8862" y="288"/>
                  </a:cubicBezTo>
                  <a:lnTo>
                    <a:pt x="1054" y="2689"/>
                  </a:lnTo>
                  <a:cubicBezTo>
                    <a:pt x="412" y="2888"/>
                    <a:pt x="58" y="3325"/>
                    <a:pt x="6" y="3783"/>
                  </a:cubicBezTo>
                  <a:cubicBezTo>
                    <a:pt x="6" y="3783"/>
                    <a:pt x="6" y="3783"/>
                    <a:pt x="6" y="3783"/>
                  </a:cubicBezTo>
                  <a:lnTo>
                    <a:pt x="0" y="3783"/>
                  </a:lnTo>
                  <a:lnTo>
                    <a:pt x="0" y="17197"/>
                  </a:lnTo>
                  <a:lnTo>
                    <a:pt x="86" y="17197"/>
                  </a:lnTo>
                  <a:cubicBezTo>
                    <a:pt x="213" y="17489"/>
                    <a:pt x="475" y="17753"/>
                    <a:pt x="881" y="17920"/>
                  </a:cubicBezTo>
                  <a:lnTo>
                    <a:pt x="8373" y="21031"/>
                  </a:lnTo>
                  <a:cubicBezTo>
                    <a:pt x="9130" y="21346"/>
                    <a:pt x="9965" y="21504"/>
                    <a:pt x="10800" y="21504"/>
                  </a:cubicBezTo>
                  <a:cubicBezTo>
                    <a:pt x="11635" y="21504"/>
                    <a:pt x="12470" y="21346"/>
                    <a:pt x="13227" y="21031"/>
                  </a:cubicBezTo>
                  <a:lnTo>
                    <a:pt x="20719" y="17920"/>
                  </a:lnTo>
                  <a:cubicBezTo>
                    <a:pt x="21125" y="17753"/>
                    <a:pt x="21387" y="17489"/>
                    <a:pt x="21514" y="17197"/>
                  </a:cubicBezTo>
                  <a:lnTo>
                    <a:pt x="21600" y="17197"/>
                  </a:lnTo>
                  <a:lnTo>
                    <a:pt x="21600" y="3783"/>
                  </a:lnTo>
                  <a:lnTo>
                    <a:pt x="21597" y="3783"/>
                  </a:lnTo>
                  <a:close/>
                </a:path>
              </a:pathLst>
            </a:custGeom>
            <a:solidFill>
              <a:srgbClr val="A5A5A5">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63" name="Shape">
              <a:extLst>
                <a:ext uri="{FF2B5EF4-FFF2-40B4-BE49-F238E27FC236}">
                  <a16:creationId xmlns:a16="http://schemas.microsoft.com/office/drawing/2014/main" id="{7DC951BB-42E0-4DC1-91EC-13C1D29E2E36}"/>
                </a:ext>
              </a:extLst>
            </p:cNvPr>
            <p:cNvSpPr/>
            <p:nvPr/>
          </p:nvSpPr>
          <p:spPr>
            <a:xfrm>
              <a:off x="4185937" y="1221112"/>
              <a:ext cx="676924" cy="1008508"/>
            </a:xfrm>
            <a:custGeom>
              <a:avLst/>
              <a:gdLst/>
              <a:ahLst/>
              <a:cxnLst>
                <a:cxn ang="0">
                  <a:pos x="wd2" y="hd2"/>
                </a:cxn>
                <a:cxn ang="5400000">
                  <a:pos x="wd2" y="hd2"/>
                </a:cxn>
                <a:cxn ang="10800000">
                  <a:pos x="wd2" y="hd2"/>
                </a:cxn>
                <a:cxn ang="16200000">
                  <a:pos x="wd2" y="hd2"/>
                </a:cxn>
              </a:cxnLst>
              <a:rect l="0" t="0" r="r" b="b"/>
              <a:pathLst>
                <a:path w="21509" h="21600" extrusionOk="0">
                  <a:moveTo>
                    <a:pt x="16675" y="5315"/>
                  </a:moveTo>
                  <a:lnTo>
                    <a:pt x="1755" y="1523"/>
                  </a:lnTo>
                  <a:cubicBezTo>
                    <a:pt x="477" y="1200"/>
                    <a:pt x="-91" y="585"/>
                    <a:pt x="12" y="0"/>
                  </a:cubicBezTo>
                  <a:lnTo>
                    <a:pt x="1" y="0"/>
                  </a:lnTo>
                  <a:lnTo>
                    <a:pt x="1" y="16350"/>
                  </a:lnTo>
                  <a:lnTo>
                    <a:pt x="173" y="16350"/>
                  </a:lnTo>
                  <a:cubicBezTo>
                    <a:pt x="425" y="16707"/>
                    <a:pt x="947" y="17028"/>
                    <a:pt x="1755" y="17232"/>
                  </a:cubicBezTo>
                  <a:lnTo>
                    <a:pt x="16675" y="21023"/>
                  </a:lnTo>
                  <a:cubicBezTo>
                    <a:pt x="18183" y="21407"/>
                    <a:pt x="19846" y="21600"/>
                    <a:pt x="21509" y="21600"/>
                  </a:cubicBezTo>
                  <a:lnTo>
                    <a:pt x="21509" y="5892"/>
                  </a:lnTo>
                  <a:cubicBezTo>
                    <a:pt x="19846" y="5892"/>
                    <a:pt x="18183" y="5699"/>
                    <a:pt x="16675" y="5315"/>
                  </a:cubicBez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64" name="Shape">
              <a:extLst>
                <a:ext uri="{FF2B5EF4-FFF2-40B4-BE49-F238E27FC236}">
                  <a16:creationId xmlns:a16="http://schemas.microsoft.com/office/drawing/2014/main" id="{846158AE-BFAB-40B8-9AE4-D04B6413C02F}"/>
                </a:ext>
              </a:extLst>
            </p:cNvPr>
            <p:cNvSpPr/>
            <p:nvPr/>
          </p:nvSpPr>
          <p:spPr>
            <a:xfrm>
              <a:off x="4861230" y="1215793"/>
              <a:ext cx="676925" cy="1008508"/>
            </a:xfrm>
            <a:custGeom>
              <a:avLst/>
              <a:gdLst/>
              <a:ahLst/>
              <a:cxnLst>
                <a:cxn ang="0">
                  <a:pos x="wd2" y="hd2"/>
                </a:cxn>
                <a:cxn ang="5400000">
                  <a:pos x="wd2" y="hd2"/>
                </a:cxn>
                <a:cxn ang="10800000">
                  <a:pos x="wd2" y="hd2"/>
                </a:cxn>
                <a:cxn ang="16200000">
                  <a:pos x="wd2" y="hd2"/>
                </a:cxn>
              </a:cxnLst>
              <a:rect l="0" t="0" r="r" b="b"/>
              <a:pathLst>
                <a:path w="21509" h="21600" extrusionOk="0">
                  <a:moveTo>
                    <a:pt x="21497" y="0"/>
                  </a:moveTo>
                  <a:cubicBezTo>
                    <a:pt x="21600" y="588"/>
                    <a:pt x="21032" y="1200"/>
                    <a:pt x="19754" y="1523"/>
                  </a:cubicBezTo>
                  <a:lnTo>
                    <a:pt x="4834" y="5315"/>
                  </a:lnTo>
                  <a:cubicBezTo>
                    <a:pt x="3326" y="5699"/>
                    <a:pt x="1663" y="5892"/>
                    <a:pt x="0" y="5892"/>
                  </a:cubicBezTo>
                  <a:lnTo>
                    <a:pt x="0" y="21600"/>
                  </a:lnTo>
                  <a:cubicBezTo>
                    <a:pt x="1663" y="21600"/>
                    <a:pt x="3326" y="21407"/>
                    <a:pt x="4834" y="21023"/>
                  </a:cubicBezTo>
                  <a:lnTo>
                    <a:pt x="19754" y="17232"/>
                  </a:lnTo>
                  <a:cubicBezTo>
                    <a:pt x="20562" y="17025"/>
                    <a:pt x="21084" y="16707"/>
                    <a:pt x="21336" y="16350"/>
                  </a:cubicBezTo>
                  <a:lnTo>
                    <a:pt x="21508" y="16350"/>
                  </a:lnTo>
                  <a:lnTo>
                    <a:pt x="21508" y="0"/>
                  </a:lnTo>
                  <a:lnTo>
                    <a:pt x="21497" y="0"/>
                  </a:lnTo>
                  <a:close/>
                </a:path>
              </a:pathLst>
            </a:custGeom>
            <a:solidFill>
              <a:srgbClr val="A5A5A5">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34" name="Group 100">
            <a:extLst>
              <a:ext uri="{FF2B5EF4-FFF2-40B4-BE49-F238E27FC236}">
                <a16:creationId xmlns:a16="http://schemas.microsoft.com/office/drawing/2014/main" id="{6AF8549E-0E63-4F0E-8997-7CC0B3F82208}"/>
              </a:ext>
            </a:extLst>
          </p:cNvPr>
          <p:cNvGrpSpPr/>
          <p:nvPr/>
        </p:nvGrpSpPr>
        <p:grpSpPr>
          <a:xfrm>
            <a:off x="1894840" y="1299993"/>
            <a:ext cx="2294871" cy="468000"/>
            <a:chOff x="4219461" y="1115590"/>
            <a:chExt cx="3059828" cy="2019595"/>
          </a:xfrm>
        </p:grpSpPr>
        <p:sp>
          <p:nvSpPr>
            <p:cNvPr id="60" name="TextBox 103">
              <a:extLst>
                <a:ext uri="{FF2B5EF4-FFF2-40B4-BE49-F238E27FC236}">
                  <a16:creationId xmlns:a16="http://schemas.microsoft.com/office/drawing/2014/main" id="{071B91B3-C7DC-4354-A408-D4C0302053FE}"/>
                </a:ext>
              </a:extLst>
            </p:cNvPr>
            <p:cNvSpPr txBox="1"/>
            <p:nvPr/>
          </p:nvSpPr>
          <p:spPr>
            <a:xfrm>
              <a:off x="4342201" y="1544737"/>
              <a:ext cx="2937088" cy="1328173"/>
            </a:xfrm>
            <a:prstGeom prst="rect">
              <a:avLst/>
            </a:prstGeom>
            <a:noFill/>
          </p:spPr>
          <p:txBody>
            <a:bodyPr wrap="square" l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400" b="1" i="0" u="none" strike="noStrike" kern="0" cap="none" spc="0" normalizeH="0" baseline="0" noProof="1">
                  <a:ln>
                    <a:noFill/>
                  </a:ln>
                  <a:solidFill>
                    <a:prstClr val="black"/>
                  </a:solidFill>
                  <a:effectLst/>
                  <a:uLnTx/>
                  <a:uFillTx/>
                  <a:latin typeface="Calibri" panose="020F0502020204030204"/>
                  <a:ea typeface="+mn-ea"/>
                  <a:cs typeface="+mn-cs"/>
                </a:rPr>
                <a:t>Elektrotehničar</a:t>
              </a:r>
              <a:endParaRPr kumimoji="0" lang="en-US" sz="1400" b="1" i="0" u="none" strike="noStrike" kern="0" cap="none" spc="0" normalizeH="0" baseline="0" noProof="1">
                <a:ln>
                  <a:noFill/>
                </a:ln>
                <a:solidFill>
                  <a:prstClr val="black"/>
                </a:solidFill>
                <a:effectLst/>
                <a:uLnTx/>
                <a:uFillTx/>
                <a:latin typeface="Calibri" panose="020F0502020204030204"/>
                <a:ea typeface="+mn-ea"/>
                <a:cs typeface="+mn-cs"/>
              </a:endParaRPr>
            </a:p>
          </p:txBody>
        </p:sp>
        <p:cxnSp>
          <p:nvCxnSpPr>
            <p:cNvPr id="61" name="Straight Connector 102">
              <a:extLst>
                <a:ext uri="{FF2B5EF4-FFF2-40B4-BE49-F238E27FC236}">
                  <a16:creationId xmlns:a16="http://schemas.microsoft.com/office/drawing/2014/main" id="{1A66F78F-0138-465E-8D7E-366206A1EF7C}"/>
                </a:ext>
              </a:extLst>
            </p:cNvPr>
            <p:cNvCxnSpPr>
              <a:cxnSpLocks/>
            </p:cNvCxnSpPr>
            <p:nvPr/>
          </p:nvCxnSpPr>
          <p:spPr>
            <a:xfrm>
              <a:off x="4219461" y="1115590"/>
              <a:ext cx="7157" cy="2019595"/>
            </a:xfrm>
            <a:prstGeom prst="line">
              <a:avLst/>
            </a:prstGeom>
            <a:noFill/>
            <a:ln w="76200" cap="flat" cmpd="sng" algn="ctr">
              <a:solidFill>
                <a:srgbClr val="FFC000">
                  <a:lumMod val="75000"/>
                </a:srgbClr>
              </a:solidFill>
              <a:prstDash val="solid"/>
              <a:miter lim="800000"/>
            </a:ln>
            <a:effectLst/>
          </p:spPr>
        </p:cxnSp>
      </p:grpSp>
      <p:grpSp>
        <p:nvGrpSpPr>
          <p:cNvPr id="35" name="Group 110">
            <a:extLst>
              <a:ext uri="{FF2B5EF4-FFF2-40B4-BE49-F238E27FC236}">
                <a16:creationId xmlns:a16="http://schemas.microsoft.com/office/drawing/2014/main" id="{C04D7743-D4E5-4B45-84E1-4198D38CF5F1}"/>
              </a:ext>
            </a:extLst>
          </p:cNvPr>
          <p:cNvGrpSpPr/>
          <p:nvPr/>
        </p:nvGrpSpPr>
        <p:grpSpPr>
          <a:xfrm>
            <a:off x="1900206" y="3651895"/>
            <a:ext cx="2689463" cy="581461"/>
            <a:chOff x="4219461" y="1115590"/>
            <a:chExt cx="3585951" cy="775281"/>
          </a:xfrm>
        </p:grpSpPr>
        <p:sp>
          <p:nvSpPr>
            <p:cNvPr id="58" name="TextBox 113">
              <a:extLst>
                <a:ext uri="{FF2B5EF4-FFF2-40B4-BE49-F238E27FC236}">
                  <a16:creationId xmlns:a16="http://schemas.microsoft.com/office/drawing/2014/main" id="{FE97686C-2F0F-474F-ABE1-A0AAB1C23B17}"/>
                </a:ext>
              </a:extLst>
            </p:cNvPr>
            <p:cNvSpPr txBox="1"/>
            <p:nvPr/>
          </p:nvSpPr>
          <p:spPr>
            <a:xfrm>
              <a:off x="4327377" y="1193245"/>
              <a:ext cx="3478035" cy="697626"/>
            </a:xfrm>
            <a:prstGeom prst="rect">
              <a:avLst/>
            </a:prstGeom>
            <a:noFill/>
          </p:spPr>
          <p:txBody>
            <a:bodyPr wrap="square" l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400" b="1" i="0" u="none" strike="noStrike" kern="0" cap="none" spc="0" normalizeH="0" baseline="0" noProof="1">
                  <a:ln>
                    <a:noFill/>
                  </a:ln>
                  <a:solidFill>
                    <a:prstClr val="black"/>
                  </a:solidFill>
                  <a:effectLst/>
                  <a:uLnTx/>
                  <a:uFillTx/>
                  <a:latin typeface="Calibri" panose="020F0502020204030204"/>
                  <a:ea typeface="+mn-ea"/>
                  <a:cs typeface="+mn-cs"/>
                </a:rPr>
                <a:t>Tehničar za komunikacijske tehnologije</a:t>
              </a:r>
              <a:endParaRPr kumimoji="0" lang="en-US" sz="1400" b="1" i="0" u="none" strike="noStrike" kern="0" cap="none" spc="0" normalizeH="0" baseline="0" noProof="1">
                <a:ln>
                  <a:noFill/>
                </a:ln>
                <a:solidFill>
                  <a:prstClr val="black"/>
                </a:solidFill>
                <a:effectLst/>
                <a:uLnTx/>
                <a:uFillTx/>
                <a:latin typeface="Calibri" panose="020F0502020204030204"/>
                <a:ea typeface="+mn-ea"/>
                <a:cs typeface="+mn-cs"/>
              </a:endParaRPr>
            </a:p>
          </p:txBody>
        </p:sp>
        <p:cxnSp>
          <p:nvCxnSpPr>
            <p:cNvPr id="59" name="Straight Connector 112">
              <a:extLst>
                <a:ext uri="{FF2B5EF4-FFF2-40B4-BE49-F238E27FC236}">
                  <a16:creationId xmlns:a16="http://schemas.microsoft.com/office/drawing/2014/main" id="{73BC9D7E-5812-4B7F-9D03-A80C66DA3B49}"/>
                </a:ext>
              </a:extLst>
            </p:cNvPr>
            <p:cNvCxnSpPr>
              <a:cxnSpLocks/>
            </p:cNvCxnSpPr>
            <p:nvPr/>
          </p:nvCxnSpPr>
          <p:spPr>
            <a:xfrm>
              <a:off x="4219461" y="1115590"/>
              <a:ext cx="0" cy="623999"/>
            </a:xfrm>
            <a:prstGeom prst="line">
              <a:avLst/>
            </a:prstGeom>
            <a:noFill/>
            <a:ln w="76200" cap="flat" cmpd="sng" algn="ctr">
              <a:solidFill>
                <a:srgbClr val="ED7D31"/>
              </a:solidFill>
              <a:prstDash val="solid"/>
              <a:miter lim="800000"/>
            </a:ln>
            <a:effectLst/>
          </p:spPr>
        </p:cxnSp>
      </p:grpSp>
      <p:grpSp>
        <p:nvGrpSpPr>
          <p:cNvPr id="36" name="Group 105">
            <a:extLst>
              <a:ext uri="{FF2B5EF4-FFF2-40B4-BE49-F238E27FC236}">
                <a16:creationId xmlns:a16="http://schemas.microsoft.com/office/drawing/2014/main" id="{B028EE5D-9683-49CD-944A-16FC3823E37B}"/>
              </a:ext>
            </a:extLst>
          </p:cNvPr>
          <p:cNvGrpSpPr/>
          <p:nvPr/>
        </p:nvGrpSpPr>
        <p:grpSpPr>
          <a:xfrm>
            <a:off x="1894837" y="1924076"/>
            <a:ext cx="2279388" cy="563189"/>
            <a:chOff x="4219461" y="1822605"/>
            <a:chExt cx="3039184" cy="750919"/>
          </a:xfrm>
        </p:grpSpPr>
        <p:sp>
          <p:nvSpPr>
            <p:cNvPr id="56" name="TextBox 108">
              <a:extLst>
                <a:ext uri="{FF2B5EF4-FFF2-40B4-BE49-F238E27FC236}">
                  <a16:creationId xmlns:a16="http://schemas.microsoft.com/office/drawing/2014/main" id="{D2F2BAE8-FCCD-4F32-8692-41BBE53D3458}"/>
                </a:ext>
              </a:extLst>
            </p:cNvPr>
            <p:cNvSpPr txBox="1"/>
            <p:nvPr/>
          </p:nvSpPr>
          <p:spPr>
            <a:xfrm>
              <a:off x="4321557" y="1875897"/>
              <a:ext cx="2937088" cy="697627"/>
            </a:xfrm>
            <a:prstGeom prst="rect">
              <a:avLst/>
            </a:prstGeom>
            <a:noFill/>
          </p:spPr>
          <p:txBody>
            <a:bodyPr wrap="square" l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400" b="1" i="0" u="none" strike="noStrike" kern="0" cap="none" spc="0" normalizeH="0" baseline="0" noProof="1">
                  <a:ln>
                    <a:noFill/>
                  </a:ln>
                  <a:solidFill>
                    <a:prstClr val="black"/>
                  </a:solidFill>
                  <a:effectLst/>
                  <a:uLnTx/>
                  <a:uFillTx/>
                  <a:latin typeface="Calibri" panose="020F0502020204030204"/>
                  <a:ea typeface="+mn-ea"/>
                  <a:cs typeface="+mn-cs"/>
                </a:rPr>
                <a:t>Elektrotehničar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400" b="1" i="0" u="none" strike="noStrike" kern="0" cap="none" spc="0" normalizeH="0" baseline="0" noProof="1">
                  <a:ln>
                    <a:noFill/>
                  </a:ln>
                  <a:solidFill>
                    <a:prstClr val="black"/>
                  </a:solidFill>
                  <a:effectLst/>
                  <a:uLnTx/>
                  <a:uFillTx/>
                  <a:latin typeface="Calibri" panose="020F0502020204030204"/>
                  <a:ea typeface="+mn-ea"/>
                  <a:cs typeface="+mn-cs"/>
                </a:rPr>
                <a:t>za digitalne sklopove</a:t>
              </a:r>
              <a:endParaRPr kumimoji="0" lang="en-US" sz="1400" b="1" i="0" u="none" strike="noStrike" kern="0" cap="none" spc="0" normalizeH="0" baseline="0" noProof="1">
                <a:ln>
                  <a:noFill/>
                </a:ln>
                <a:solidFill>
                  <a:prstClr val="black"/>
                </a:solidFill>
                <a:effectLst/>
                <a:uLnTx/>
                <a:uFillTx/>
                <a:latin typeface="Calibri" panose="020F0502020204030204"/>
                <a:ea typeface="+mn-ea"/>
                <a:cs typeface="+mn-cs"/>
              </a:endParaRPr>
            </a:p>
          </p:txBody>
        </p:sp>
        <p:cxnSp>
          <p:nvCxnSpPr>
            <p:cNvPr id="57" name="Straight Connector 107">
              <a:extLst>
                <a:ext uri="{FF2B5EF4-FFF2-40B4-BE49-F238E27FC236}">
                  <a16:creationId xmlns:a16="http://schemas.microsoft.com/office/drawing/2014/main" id="{32AAADDB-281F-41E7-AFDB-4E4E544B07E4}"/>
                </a:ext>
              </a:extLst>
            </p:cNvPr>
            <p:cNvCxnSpPr>
              <a:cxnSpLocks/>
            </p:cNvCxnSpPr>
            <p:nvPr/>
          </p:nvCxnSpPr>
          <p:spPr>
            <a:xfrm>
              <a:off x="4219461" y="1822605"/>
              <a:ext cx="0" cy="624000"/>
            </a:xfrm>
            <a:prstGeom prst="line">
              <a:avLst/>
            </a:prstGeom>
            <a:noFill/>
            <a:ln w="76200" cap="flat" cmpd="sng" algn="ctr">
              <a:solidFill>
                <a:srgbClr val="A5A5A5"/>
              </a:solidFill>
              <a:prstDash val="solid"/>
              <a:miter lim="800000"/>
            </a:ln>
            <a:effectLst/>
          </p:spPr>
        </p:cxnSp>
      </p:grpSp>
      <p:grpSp>
        <p:nvGrpSpPr>
          <p:cNvPr id="37" name="Grupa 36">
            <a:extLst>
              <a:ext uri="{FF2B5EF4-FFF2-40B4-BE49-F238E27FC236}">
                <a16:creationId xmlns:a16="http://schemas.microsoft.com/office/drawing/2014/main" id="{D773701A-ABB5-405D-B7D9-47DD00BD81FE}"/>
              </a:ext>
            </a:extLst>
          </p:cNvPr>
          <p:cNvGrpSpPr>
            <a:grpSpLocks noChangeAspect="1"/>
          </p:cNvGrpSpPr>
          <p:nvPr/>
        </p:nvGrpSpPr>
        <p:grpSpPr>
          <a:xfrm>
            <a:off x="887872" y="1167009"/>
            <a:ext cx="836339" cy="756000"/>
            <a:chOff x="3716389" y="2384961"/>
            <a:chExt cx="1353821" cy="1223773"/>
          </a:xfrm>
        </p:grpSpPr>
        <p:sp>
          <p:nvSpPr>
            <p:cNvPr id="53" name="Shape">
              <a:extLst>
                <a:ext uri="{FF2B5EF4-FFF2-40B4-BE49-F238E27FC236}">
                  <a16:creationId xmlns:a16="http://schemas.microsoft.com/office/drawing/2014/main" id="{FCEC20B7-B632-4B4F-90A2-DC502CC026EF}"/>
                </a:ext>
              </a:extLst>
            </p:cNvPr>
            <p:cNvSpPr/>
            <p:nvPr/>
          </p:nvSpPr>
          <p:spPr>
            <a:xfrm>
              <a:off x="3716389" y="2384961"/>
              <a:ext cx="1353821" cy="1223773"/>
            </a:xfrm>
            <a:custGeom>
              <a:avLst/>
              <a:gdLst/>
              <a:ahLst/>
              <a:cxnLst>
                <a:cxn ang="0">
                  <a:pos x="wd2" y="hd2"/>
                </a:cxn>
                <a:cxn ang="5400000">
                  <a:pos x="wd2" y="hd2"/>
                </a:cxn>
                <a:cxn ang="10800000">
                  <a:pos x="wd2" y="hd2"/>
                </a:cxn>
                <a:cxn ang="16200000">
                  <a:pos x="wd2" y="hd2"/>
                </a:cxn>
              </a:cxnLst>
              <a:rect l="0" t="0" r="r" b="b"/>
              <a:pathLst>
                <a:path w="21600" h="21504" extrusionOk="0">
                  <a:moveTo>
                    <a:pt x="21597" y="3783"/>
                  </a:moveTo>
                  <a:cubicBezTo>
                    <a:pt x="21597" y="3785"/>
                    <a:pt x="21597" y="3785"/>
                    <a:pt x="21597" y="3783"/>
                  </a:cubicBezTo>
                  <a:cubicBezTo>
                    <a:pt x="21548" y="3325"/>
                    <a:pt x="21194" y="2888"/>
                    <a:pt x="20549" y="2689"/>
                  </a:cubicBezTo>
                  <a:lnTo>
                    <a:pt x="12741" y="288"/>
                  </a:lnTo>
                  <a:cubicBezTo>
                    <a:pt x="11494" y="-96"/>
                    <a:pt x="10109" y="-96"/>
                    <a:pt x="8862" y="288"/>
                  </a:cubicBezTo>
                  <a:lnTo>
                    <a:pt x="1054" y="2689"/>
                  </a:lnTo>
                  <a:cubicBezTo>
                    <a:pt x="412" y="2888"/>
                    <a:pt x="58" y="3325"/>
                    <a:pt x="6" y="3783"/>
                  </a:cubicBezTo>
                  <a:cubicBezTo>
                    <a:pt x="6" y="3783"/>
                    <a:pt x="6" y="3783"/>
                    <a:pt x="6" y="3783"/>
                  </a:cubicBezTo>
                  <a:lnTo>
                    <a:pt x="0" y="3783"/>
                  </a:lnTo>
                  <a:lnTo>
                    <a:pt x="0" y="17197"/>
                  </a:lnTo>
                  <a:lnTo>
                    <a:pt x="86" y="17197"/>
                  </a:lnTo>
                  <a:cubicBezTo>
                    <a:pt x="213" y="17489"/>
                    <a:pt x="475" y="17753"/>
                    <a:pt x="881" y="17920"/>
                  </a:cubicBezTo>
                  <a:lnTo>
                    <a:pt x="8373" y="21031"/>
                  </a:lnTo>
                  <a:cubicBezTo>
                    <a:pt x="9130" y="21346"/>
                    <a:pt x="9965" y="21504"/>
                    <a:pt x="10800" y="21504"/>
                  </a:cubicBezTo>
                  <a:cubicBezTo>
                    <a:pt x="11635" y="21504"/>
                    <a:pt x="12470" y="21346"/>
                    <a:pt x="13227" y="21031"/>
                  </a:cubicBezTo>
                  <a:lnTo>
                    <a:pt x="20719" y="17920"/>
                  </a:lnTo>
                  <a:cubicBezTo>
                    <a:pt x="21125" y="17753"/>
                    <a:pt x="21387" y="17489"/>
                    <a:pt x="21514" y="17197"/>
                  </a:cubicBezTo>
                  <a:lnTo>
                    <a:pt x="21600" y="17197"/>
                  </a:lnTo>
                  <a:lnTo>
                    <a:pt x="21600" y="3783"/>
                  </a:lnTo>
                  <a:lnTo>
                    <a:pt x="21597" y="3783"/>
                  </a:lnTo>
                  <a:close/>
                </a:path>
              </a:pathLst>
            </a:custGeom>
            <a:solidFill>
              <a:srgbClr val="FFC000">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4" name="Shape">
              <a:extLst>
                <a:ext uri="{FF2B5EF4-FFF2-40B4-BE49-F238E27FC236}">
                  <a16:creationId xmlns:a16="http://schemas.microsoft.com/office/drawing/2014/main" id="{554FFC4D-5FE5-48A9-9B46-7881C0A09EA3}"/>
                </a:ext>
              </a:extLst>
            </p:cNvPr>
            <p:cNvSpPr/>
            <p:nvPr/>
          </p:nvSpPr>
          <p:spPr>
            <a:xfrm>
              <a:off x="3718631" y="2600226"/>
              <a:ext cx="676924" cy="1008508"/>
            </a:xfrm>
            <a:custGeom>
              <a:avLst/>
              <a:gdLst/>
              <a:ahLst/>
              <a:cxnLst>
                <a:cxn ang="0">
                  <a:pos x="wd2" y="hd2"/>
                </a:cxn>
                <a:cxn ang="5400000">
                  <a:pos x="wd2" y="hd2"/>
                </a:cxn>
                <a:cxn ang="10800000">
                  <a:pos x="wd2" y="hd2"/>
                </a:cxn>
                <a:cxn ang="16200000">
                  <a:pos x="wd2" y="hd2"/>
                </a:cxn>
              </a:cxnLst>
              <a:rect l="0" t="0" r="r" b="b"/>
              <a:pathLst>
                <a:path w="21509" h="21600" extrusionOk="0">
                  <a:moveTo>
                    <a:pt x="16675" y="5315"/>
                  </a:moveTo>
                  <a:lnTo>
                    <a:pt x="1755" y="1523"/>
                  </a:lnTo>
                  <a:cubicBezTo>
                    <a:pt x="477" y="1200"/>
                    <a:pt x="-91" y="585"/>
                    <a:pt x="12" y="0"/>
                  </a:cubicBezTo>
                  <a:lnTo>
                    <a:pt x="1" y="0"/>
                  </a:lnTo>
                  <a:lnTo>
                    <a:pt x="1" y="16350"/>
                  </a:lnTo>
                  <a:lnTo>
                    <a:pt x="173" y="16350"/>
                  </a:lnTo>
                  <a:cubicBezTo>
                    <a:pt x="425" y="16707"/>
                    <a:pt x="947" y="17028"/>
                    <a:pt x="1755" y="17232"/>
                  </a:cubicBezTo>
                  <a:lnTo>
                    <a:pt x="16675" y="21023"/>
                  </a:lnTo>
                  <a:cubicBezTo>
                    <a:pt x="18183" y="21407"/>
                    <a:pt x="19846" y="21600"/>
                    <a:pt x="21509" y="21600"/>
                  </a:cubicBezTo>
                  <a:lnTo>
                    <a:pt x="21509" y="5892"/>
                  </a:lnTo>
                  <a:cubicBezTo>
                    <a:pt x="19846" y="5892"/>
                    <a:pt x="18183" y="5699"/>
                    <a:pt x="16675" y="5315"/>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5" name="Shape">
              <a:extLst>
                <a:ext uri="{FF2B5EF4-FFF2-40B4-BE49-F238E27FC236}">
                  <a16:creationId xmlns:a16="http://schemas.microsoft.com/office/drawing/2014/main" id="{E3DEBB12-60D6-47D9-AE39-1C3F5FF37755}"/>
                </a:ext>
              </a:extLst>
            </p:cNvPr>
            <p:cNvSpPr/>
            <p:nvPr/>
          </p:nvSpPr>
          <p:spPr>
            <a:xfrm>
              <a:off x="4392150" y="2600226"/>
              <a:ext cx="676925" cy="1008508"/>
            </a:xfrm>
            <a:custGeom>
              <a:avLst/>
              <a:gdLst/>
              <a:ahLst/>
              <a:cxnLst>
                <a:cxn ang="0">
                  <a:pos x="wd2" y="hd2"/>
                </a:cxn>
                <a:cxn ang="5400000">
                  <a:pos x="wd2" y="hd2"/>
                </a:cxn>
                <a:cxn ang="10800000">
                  <a:pos x="wd2" y="hd2"/>
                </a:cxn>
                <a:cxn ang="16200000">
                  <a:pos x="wd2" y="hd2"/>
                </a:cxn>
              </a:cxnLst>
              <a:rect l="0" t="0" r="r" b="b"/>
              <a:pathLst>
                <a:path w="21509" h="21600" extrusionOk="0">
                  <a:moveTo>
                    <a:pt x="21497" y="0"/>
                  </a:moveTo>
                  <a:cubicBezTo>
                    <a:pt x="21600" y="588"/>
                    <a:pt x="21032" y="1200"/>
                    <a:pt x="19754" y="1523"/>
                  </a:cubicBezTo>
                  <a:lnTo>
                    <a:pt x="4834" y="5315"/>
                  </a:lnTo>
                  <a:cubicBezTo>
                    <a:pt x="3326" y="5699"/>
                    <a:pt x="1663" y="5892"/>
                    <a:pt x="0" y="5892"/>
                  </a:cubicBezTo>
                  <a:lnTo>
                    <a:pt x="0" y="21600"/>
                  </a:lnTo>
                  <a:cubicBezTo>
                    <a:pt x="1663" y="21600"/>
                    <a:pt x="3326" y="21407"/>
                    <a:pt x="4834" y="21023"/>
                  </a:cubicBezTo>
                  <a:lnTo>
                    <a:pt x="19754" y="17232"/>
                  </a:lnTo>
                  <a:cubicBezTo>
                    <a:pt x="20562" y="17025"/>
                    <a:pt x="21084" y="16707"/>
                    <a:pt x="21336" y="16350"/>
                  </a:cubicBezTo>
                  <a:lnTo>
                    <a:pt x="21508" y="16350"/>
                  </a:lnTo>
                  <a:lnTo>
                    <a:pt x="21508" y="0"/>
                  </a:lnTo>
                  <a:lnTo>
                    <a:pt x="21497" y="0"/>
                  </a:lnTo>
                  <a:close/>
                </a:path>
              </a:pathLst>
            </a:custGeom>
            <a:solidFill>
              <a:srgbClr val="FFC000">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38" name="Group 95">
            <a:extLst>
              <a:ext uri="{FF2B5EF4-FFF2-40B4-BE49-F238E27FC236}">
                <a16:creationId xmlns:a16="http://schemas.microsoft.com/office/drawing/2014/main" id="{1214E536-2D7D-43D2-B50F-07CF8A306370}"/>
              </a:ext>
            </a:extLst>
          </p:cNvPr>
          <p:cNvGrpSpPr/>
          <p:nvPr/>
        </p:nvGrpSpPr>
        <p:grpSpPr>
          <a:xfrm>
            <a:off x="1900207" y="2514075"/>
            <a:ext cx="1307535" cy="557165"/>
            <a:chOff x="4213710" y="1137203"/>
            <a:chExt cx="3047459" cy="742887"/>
          </a:xfrm>
        </p:grpSpPr>
        <p:sp>
          <p:nvSpPr>
            <p:cNvPr id="51" name="TextBox 98">
              <a:extLst>
                <a:ext uri="{FF2B5EF4-FFF2-40B4-BE49-F238E27FC236}">
                  <a16:creationId xmlns:a16="http://schemas.microsoft.com/office/drawing/2014/main" id="{E31DE7D5-BFF0-4988-85E5-EFED628FF42D}"/>
                </a:ext>
              </a:extLst>
            </p:cNvPr>
            <p:cNvSpPr txBox="1"/>
            <p:nvPr/>
          </p:nvSpPr>
          <p:spPr>
            <a:xfrm>
              <a:off x="4324081" y="1182463"/>
              <a:ext cx="2937088" cy="697627"/>
            </a:xfrm>
            <a:prstGeom prst="rect">
              <a:avLst/>
            </a:prstGeom>
            <a:noFill/>
          </p:spPr>
          <p:txBody>
            <a:bodyPr wrap="square" l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400" b="1" i="0" u="none" strike="noStrike" kern="0" cap="none" spc="0" normalizeH="0" baseline="0" noProof="1">
                  <a:ln>
                    <a:noFill/>
                  </a:ln>
                  <a:solidFill>
                    <a:prstClr val="black"/>
                  </a:solidFill>
                  <a:effectLst/>
                  <a:uLnTx/>
                  <a:uFillTx/>
                  <a:latin typeface="Calibri" panose="020F0502020204030204"/>
                  <a:ea typeface="+mn-ea"/>
                  <a:cs typeface="+mn-cs"/>
                </a:rPr>
                <a:t>Tehničar za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400" b="1" i="0" u="none" strike="noStrike" kern="0" cap="none" spc="0" normalizeH="0" baseline="0" noProof="1">
                  <a:ln>
                    <a:noFill/>
                  </a:ln>
                  <a:solidFill>
                    <a:prstClr val="black"/>
                  </a:solidFill>
                  <a:effectLst/>
                  <a:uLnTx/>
                  <a:uFillTx/>
                  <a:latin typeface="Calibri" panose="020F0502020204030204"/>
                  <a:ea typeface="+mn-ea"/>
                  <a:cs typeface="+mn-cs"/>
                </a:rPr>
                <a:t>elektroniku</a:t>
              </a:r>
              <a:endParaRPr kumimoji="0" lang="en-US" sz="1400" b="1" i="0" u="none" strike="noStrike" kern="0" cap="none" spc="0" normalizeH="0" baseline="0" noProof="1">
                <a:ln>
                  <a:noFill/>
                </a:ln>
                <a:solidFill>
                  <a:prstClr val="black"/>
                </a:solidFill>
                <a:effectLst/>
                <a:uLnTx/>
                <a:uFillTx/>
                <a:latin typeface="Calibri" panose="020F0502020204030204"/>
                <a:ea typeface="+mn-ea"/>
                <a:cs typeface="+mn-cs"/>
              </a:endParaRPr>
            </a:p>
          </p:txBody>
        </p:sp>
        <p:cxnSp>
          <p:nvCxnSpPr>
            <p:cNvPr id="52" name="Straight Connector 97">
              <a:extLst>
                <a:ext uri="{FF2B5EF4-FFF2-40B4-BE49-F238E27FC236}">
                  <a16:creationId xmlns:a16="http://schemas.microsoft.com/office/drawing/2014/main" id="{06808BDF-253D-48F4-AAE8-139BF103151B}"/>
                </a:ext>
              </a:extLst>
            </p:cNvPr>
            <p:cNvCxnSpPr>
              <a:cxnSpLocks/>
            </p:cNvCxnSpPr>
            <p:nvPr/>
          </p:nvCxnSpPr>
          <p:spPr>
            <a:xfrm>
              <a:off x="4213710" y="1137203"/>
              <a:ext cx="0" cy="624000"/>
            </a:xfrm>
            <a:prstGeom prst="line">
              <a:avLst/>
            </a:prstGeom>
            <a:noFill/>
            <a:ln w="76200" cap="flat" cmpd="sng" algn="ctr">
              <a:solidFill>
                <a:srgbClr val="5B9BD5"/>
              </a:solidFill>
              <a:prstDash val="solid"/>
              <a:miter lim="800000"/>
            </a:ln>
            <a:effectLst/>
          </p:spPr>
        </p:cxnSp>
      </p:grpSp>
      <p:grpSp>
        <p:nvGrpSpPr>
          <p:cNvPr id="39" name="Group 94">
            <a:extLst>
              <a:ext uri="{FF2B5EF4-FFF2-40B4-BE49-F238E27FC236}">
                <a16:creationId xmlns:a16="http://schemas.microsoft.com/office/drawing/2014/main" id="{7A29274B-6B4E-40D1-A8A0-B59C2990C28F}"/>
              </a:ext>
            </a:extLst>
          </p:cNvPr>
          <p:cNvGrpSpPr/>
          <p:nvPr/>
        </p:nvGrpSpPr>
        <p:grpSpPr>
          <a:xfrm>
            <a:off x="1900208" y="3109320"/>
            <a:ext cx="2072103" cy="561265"/>
            <a:chOff x="4218083" y="1119792"/>
            <a:chExt cx="3977672" cy="748353"/>
          </a:xfrm>
        </p:grpSpPr>
        <p:sp>
          <p:nvSpPr>
            <p:cNvPr id="49" name="TextBox 79">
              <a:extLst>
                <a:ext uri="{FF2B5EF4-FFF2-40B4-BE49-F238E27FC236}">
                  <a16:creationId xmlns:a16="http://schemas.microsoft.com/office/drawing/2014/main" id="{E37E92A1-E683-4D1C-9F5B-A43344C33262}"/>
                </a:ext>
              </a:extLst>
            </p:cNvPr>
            <p:cNvSpPr txBox="1"/>
            <p:nvPr/>
          </p:nvSpPr>
          <p:spPr>
            <a:xfrm>
              <a:off x="4371521" y="1170518"/>
              <a:ext cx="3824234" cy="697627"/>
            </a:xfrm>
            <a:prstGeom prst="rect">
              <a:avLst/>
            </a:prstGeom>
            <a:noFill/>
          </p:spPr>
          <p:txBody>
            <a:bodyPr wrap="square" l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400" b="1" i="0" u="none" strike="noStrike" kern="0" cap="none" spc="0" normalizeH="0" baseline="0" noProof="1">
                  <a:ln>
                    <a:noFill/>
                  </a:ln>
                  <a:solidFill>
                    <a:prstClr val="black"/>
                  </a:solidFill>
                  <a:effectLst/>
                  <a:uLnTx/>
                  <a:uFillTx/>
                  <a:latin typeface="Calibri" panose="020F0502020204030204"/>
                  <a:ea typeface="+mn-ea"/>
                  <a:cs typeface="+mn-cs"/>
                </a:rPr>
                <a:t>Tehničar za telekomunikacije</a:t>
              </a:r>
              <a:endParaRPr kumimoji="0" lang="en-US" sz="1400" b="1" i="0" u="none" strike="noStrike" kern="0" cap="none" spc="0" normalizeH="0" baseline="0" noProof="1">
                <a:ln>
                  <a:noFill/>
                </a:ln>
                <a:solidFill>
                  <a:prstClr val="black"/>
                </a:solidFill>
                <a:effectLst/>
                <a:uLnTx/>
                <a:uFillTx/>
                <a:latin typeface="Calibri" panose="020F0502020204030204"/>
                <a:ea typeface="+mn-ea"/>
                <a:cs typeface="+mn-cs"/>
              </a:endParaRPr>
            </a:p>
          </p:txBody>
        </p:sp>
        <p:cxnSp>
          <p:nvCxnSpPr>
            <p:cNvPr id="50" name="Straight Connector 93">
              <a:extLst>
                <a:ext uri="{FF2B5EF4-FFF2-40B4-BE49-F238E27FC236}">
                  <a16:creationId xmlns:a16="http://schemas.microsoft.com/office/drawing/2014/main" id="{2BBEF6D1-6F9A-4D01-8938-879D171F39BE}"/>
                </a:ext>
              </a:extLst>
            </p:cNvPr>
            <p:cNvCxnSpPr>
              <a:cxnSpLocks/>
            </p:cNvCxnSpPr>
            <p:nvPr/>
          </p:nvCxnSpPr>
          <p:spPr>
            <a:xfrm>
              <a:off x="4218083" y="1119792"/>
              <a:ext cx="0" cy="624000"/>
            </a:xfrm>
            <a:prstGeom prst="line">
              <a:avLst/>
            </a:prstGeom>
            <a:noFill/>
            <a:ln w="76200" cap="flat" cmpd="sng" algn="ctr">
              <a:solidFill>
                <a:srgbClr val="70AD47"/>
              </a:solidFill>
              <a:prstDash val="solid"/>
              <a:miter lim="800000"/>
            </a:ln>
            <a:effectLst/>
          </p:spPr>
        </p:cxnSp>
      </p:grpSp>
      <p:grpSp>
        <p:nvGrpSpPr>
          <p:cNvPr id="40" name="Group 100">
            <a:extLst>
              <a:ext uri="{FF2B5EF4-FFF2-40B4-BE49-F238E27FC236}">
                <a16:creationId xmlns:a16="http://schemas.microsoft.com/office/drawing/2014/main" id="{666D23AB-07DD-4D5E-A0D3-D683B0A7E769}"/>
              </a:ext>
            </a:extLst>
          </p:cNvPr>
          <p:cNvGrpSpPr/>
          <p:nvPr/>
        </p:nvGrpSpPr>
        <p:grpSpPr>
          <a:xfrm>
            <a:off x="1884545" y="4821461"/>
            <a:ext cx="1808711" cy="554905"/>
            <a:chOff x="4219461" y="1115590"/>
            <a:chExt cx="2411614" cy="2394618"/>
          </a:xfrm>
        </p:grpSpPr>
        <p:sp>
          <p:nvSpPr>
            <p:cNvPr id="47" name="TextBox 103">
              <a:extLst>
                <a:ext uri="{FF2B5EF4-FFF2-40B4-BE49-F238E27FC236}">
                  <a16:creationId xmlns:a16="http://schemas.microsoft.com/office/drawing/2014/main" id="{41B51186-AD4F-4400-AD74-4366FAC35E07}"/>
                </a:ext>
              </a:extLst>
            </p:cNvPr>
            <p:cNvSpPr txBox="1"/>
            <p:nvPr/>
          </p:nvSpPr>
          <p:spPr>
            <a:xfrm>
              <a:off x="4329686" y="1252322"/>
              <a:ext cx="2301389" cy="2257886"/>
            </a:xfrm>
            <a:prstGeom prst="rect">
              <a:avLst/>
            </a:prstGeom>
            <a:noFill/>
          </p:spPr>
          <p:txBody>
            <a:bodyPr wrap="square" l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400" b="1" i="0" u="none" strike="noStrike" kern="0" cap="none" spc="0" normalizeH="0" baseline="0" noProof="1">
                  <a:ln>
                    <a:noFill/>
                  </a:ln>
                  <a:solidFill>
                    <a:prstClr val="black"/>
                  </a:solidFill>
                  <a:effectLst/>
                  <a:uLnTx/>
                  <a:uFillTx/>
                  <a:latin typeface="Calibri" panose="020F0502020204030204"/>
                  <a:ea typeface="+mn-ea"/>
                  <a:cs typeface="+mn-cs"/>
                </a:rPr>
                <a:t>Elektroenergetski tehničar</a:t>
              </a:r>
              <a:endParaRPr kumimoji="0" lang="en-US" sz="1400" b="1" i="0" u="none" strike="noStrike" kern="0" cap="none" spc="0" normalizeH="0" baseline="0" noProof="1">
                <a:ln>
                  <a:noFill/>
                </a:ln>
                <a:solidFill>
                  <a:prstClr val="black"/>
                </a:solidFill>
                <a:effectLst/>
                <a:uLnTx/>
                <a:uFillTx/>
                <a:latin typeface="Calibri" panose="020F0502020204030204"/>
                <a:ea typeface="+mn-ea"/>
                <a:cs typeface="+mn-cs"/>
              </a:endParaRPr>
            </a:p>
          </p:txBody>
        </p:sp>
        <p:cxnSp>
          <p:nvCxnSpPr>
            <p:cNvPr id="48" name="Straight Connector 102">
              <a:extLst>
                <a:ext uri="{FF2B5EF4-FFF2-40B4-BE49-F238E27FC236}">
                  <a16:creationId xmlns:a16="http://schemas.microsoft.com/office/drawing/2014/main" id="{0FA0ACCB-7AD9-4CFE-82C6-E911809D54DA}"/>
                </a:ext>
              </a:extLst>
            </p:cNvPr>
            <p:cNvCxnSpPr>
              <a:cxnSpLocks/>
            </p:cNvCxnSpPr>
            <p:nvPr/>
          </p:nvCxnSpPr>
          <p:spPr>
            <a:xfrm>
              <a:off x="4219461" y="1115590"/>
              <a:ext cx="7157" cy="2019591"/>
            </a:xfrm>
            <a:prstGeom prst="line">
              <a:avLst/>
            </a:prstGeom>
            <a:noFill/>
            <a:ln w="76200" cap="flat" cmpd="sng" algn="ctr">
              <a:solidFill>
                <a:srgbClr val="FFC000">
                  <a:lumMod val="75000"/>
                </a:srgbClr>
              </a:solidFill>
              <a:prstDash val="solid"/>
              <a:miter lim="800000"/>
            </a:ln>
            <a:effectLst/>
          </p:spPr>
        </p:cxnSp>
      </p:grpSp>
      <p:grpSp>
        <p:nvGrpSpPr>
          <p:cNvPr id="41" name="Group 105">
            <a:extLst>
              <a:ext uri="{FF2B5EF4-FFF2-40B4-BE49-F238E27FC236}">
                <a16:creationId xmlns:a16="http://schemas.microsoft.com/office/drawing/2014/main" id="{78A0C01A-07D9-452A-8558-DAD5315EE945}"/>
              </a:ext>
            </a:extLst>
          </p:cNvPr>
          <p:cNvGrpSpPr/>
          <p:nvPr/>
        </p:nvGrpSpPr>
        <p:grpSpPr>
          <a:xfrm>
            <a:off x="1884544" y="5414881"/>
            <a:ext cx="2278978" cy="570466"/>
            <a:chOff x="4219461" y="1822605"/>
            <a:chExt cx="3038636" cy="760622"/>
          </a:xfrm>
        </p:grpSpPr>
        <p:sp>
          <p:nvSpPr>
            <p:cNvPr id="45" name="TextBox 108">
              <a:extLst>
                <a:ext uri="{FF2B5EF4-FFF2-40B4-BE49-F238E27FC236}">
                  <a16:creationId xmlns:a16="http://schemas.microsoft.com/office/drawing/2014/main" id="{650BA44E-7E15-401D-A284-9DB297BBFE60}"/>
                </a:ext>
              </a:extLst>
            </p:cNvPr>
            <p:cNvSpPr txBox="1"/>
            <p:nvPr/>
          </p:nvSpPr>
          <p:spPr>
            <a:xfrm>
              <a:off x="4321010" y="1885600"/>
              <a:ext cx="2937087" cy="697627"/>
            </a:xfrm>
            <a:prstGeom prst="rect">
              <a:avLst/>
            </a:prstGeom>
            <a:noFill/>
          </p:spPr>
          <p:txBody>
            <a:bodyPr wrap="square" l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400" b="1" i="0" u="none" strike="noStrike" kern="0" cap="none" spc="0" normalizeH="0" baseline="0" noProof="1">
                  <a:ln>
                    <a:noFill/>
                  </a:ln>
                  <a:solidFill>
                    <a:prstClr val="black"/>
                  </a:solidFill>
                  <a:effectLst/>
                  <a:uLnTx/>
                  <a:uFillTx/>
                  <a:latin typeface="Calibri" panose="020F0502020204030204"/>
                  <a:ea typeface="+mn-ea"/>
                  <a:cs typeface="+mn-cs"/>
                </a:rPr>
                <a:t>Tehničar za obnovljive izvore energije</a:t>
              </a:r>
              <a:endParaRPr kumimoji="0" lang="en-US" sz="1400" b="1" i="0" u="none" strike="noStrike" kern="0" cap="none" spc="0" normalizeH="0" baseline="0" noProof="1">
                <a:ln>
                  <a:noFill/>
                </a:ln>
                <a:solidFill>
                  <a:prstClr val="black"/>
                </a:solidFill>
                <a:effectLst/>
                <a:uLnTx/>
                <a:uFillTx/>
                <a:latin typeface="Calibri" panose="020F0502020204030204"/>
                <a:ea typeface="+mn-ea"/>
                <a:cs typeface="+mn-cs"/>
              </a:endParaRPr>
            </a:p>
          </p:txBody>
        </p:sp>
        <p:cxnSp>
          <p:nvCxnSpPr>
            <p:cNvPr id="46" name="Straight Connector 107">
              <a:extLst>
                <a:ext uri="{FF2B5EF4-FFF2-40B4-BE49-F238E27FC236}">
                  <a16:creationId xmlns:a16="http://schemas.microsoft.com/office/drawing/2014/main" id="{9F4C1A8D-BD70-418E-9640-6E29B1B4E15C}"/>
                </a:ext>
              </a:extLst>
            </p:cNvPr>
            <p:cNvCxnSpPr>
              <a:cxnSpLocks/>
            </p:cNvCxnSpPr>
            <p:nvPr/>
          </p:nvCxnSpPr>
          <p:spPr>
            <a:xfrm>
              <a:off x="4219461" y="1822605"/>
              <a:ext cx="0" cy="624000"/>
            </a:xfrm>
            <a:prstGeom prst="line">
              <a:avLst/>
            </a:prstGeom>
            <a:noFill/>
            <a:ln w="76200" cap="flat" cmpd="sng" algn="ctr">
              <a:solidFill>
                <a:srgbClr val="A5A5A5"/>
              </a:solidFill>
              <a:prstDash val="solid"/>
              <a:miter lim="800000"/>
            </a:ln>
            <a:effectLst/>
          </p:spPr>
        </p:cxnSp>
      </p:grpSp>
      <p:grpSp>
        <p:nvGrpSpPr>
          <p:cNvPr id="42" name="Group 100">
            <a:extLst>
              <a:ext uri="{FF2B5EF4-FFF2-40B4-BE49-F238E27FC236}">
                <a16:creationId xmlns:a16="http://schemas.microsoft.com/office/drawing/2014/main" id="{C7BB8F6A-E0F1-4A78-BBE2-FDBB2AC984F7}"/>
              </a:ext>
            </a:extLst>
          </p:cNvPr>
          <p:cNvGrpSpPr/>
          <p:nvPr/>
        </p:nvGrpSpPr>
        <p:grpSpPr>
          <a:xfrm>
            <a:off x="1884542" y="5936135"/>
            <a:ext cx="2304890" cy="738664"/>
            <a:chOff x="4219461" y="866059"/>
            <a:chExt cx="3073187" cy="3187610"/>
          </a:xfrm>
        </p:grpSpPr>
        <p:sp>
          <p:nvSpPr>
            <p:cNvPr id="43" name="TextBox 103">
              <a:extLst>
                <a:ext uri="{FF2B5EF4-FFF2-40B4-BE49-F238E27FC236}">
                  <a16:creationId xmlns:a16="http://schemas.microsoft.com/office/drawing/2014/main" id="{D5712BD2-0227-4CF9-AA82-BE6838837602}"/>
                </a:ext>
              </a:extLst>
            </p:cNvPr>
            <p:cNvSpPr txBox="1"/>
            <p:nvPr/>
          </p:nvSpPr>
          <p:spPr>
            <a:xfrm>
              <a:off x="4355561" y="866059"/>
              <a:ext cx="2937087" cy="3187610"/>
            </a:xfrm>
            <a:prstGeom prst="rect">
              <a:avLst/>
            </a:prstGeom>
            <a:noFill/>
          </p:spPr>
          <p:txBody>
            <a:bodyPr wrap="square" l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400" b="1" i="0" u="none" strike="noStrike" kern="0" cap="none" spc="0" normalizeH="0" baseline="0" noProof="1">
                  <a:ln>
                    <a:noFill/>
                  </a:ln>
                  <a:solidFill>
                    <a:prstClr val="black"/>
                  </a:solidFill>
                  <a:effectLst/>
                  <a:uLnTx/>
                  <a:uFillTx/>
                  <a:latin typeface="Calibri" panose="020F0502020204030204"/>
                  <a:ea typeface="+mn-ea"/>
                  <a:cs typeface="+mn-cs"/>
                </a:rPr>
                <a:t>Tehničar za električne strojeve s primijenjenim računalstvom</a:t>
              </a:r>
              <a:endParaRPr kumimoji="0" lang="en-US" sz="1400" b="1" i="0" u="none" strike="noStrike" kern="0" cap="none" spc="0" normalizeH="0" baseline="0" noProof="1">
                <a:ln>
                  <a:noFill/>
                </a:ln>
                <a:solidFill>
                  <a:prstClr val="black"/>
                </a:solidFill>
                <a:effectLst/>
                <a:uLnTx/>
                <a:uFillTx/>
                <a:latin typeface="Calibri" panose="020F0502020204030204"/>
                <a:ea typeface="+mn-ea"/>
                <a:cs typeface="+mn-cs"/>
              </a:endParaRPr>
            </a:p>
          </p:txBody>
        </p:sp>
        <p:cxnSp>
          <p:nvCxnSpPr>
            <p:cNvPr id="44" name="Straight Connector 102">
              <a:extLst>
                <a:ext uri="{FF2B5EF4-FFF2-40B4-BE49-F238E27FC236}">
                  <a16:creationId xmlns:a16="http://schemas.microsoft.com/office/drawing/2014/main" id="{497ABB66-85DF-4036-BB06-702E0457C705}"/>
                </a:ext>
              </a:extLst>
            </p:cNvPr>
            <p:cNvCxnSpPr>
              <a:cxnSpLocks/>
            </p:cNvCxnSpPr>
            <p:nvPr/>
          </p:nvCxnSpPr>
          <p:spPr>
            <a:xfrm>
              <a:off x="4219461" y="1115591"/>
              <a:ext cx="0" cy="2385305"/>
            </a:xfrm>
            <a:prstGeom prst="line">
              <a:avLst/>
            </a:prstGeom>
            <a:noFill/>
            <a:ln w="76200" cap="flat" cmpd="sng" algn="ctr">
              <a:solidFill>
                <a:srgbClr val="FFC000">
                  <a:lumMod val="75000"/>
                </a:srgbClr>
              </a:solidFill>
              <a:prstDash val="solid"/>
              <a:miter lim="800000"/>
            </a:ln>
            <a:effectLst/>
          </p:spPr>
        </p:cxnSp>
      </p:grpSp>
      <p:grpSp>
        <p:nvGrpSpPr>
          <p:cNvPr id="105" name="Grupa 104">
            <a:extLst>
              <a:ext uri="{FF2B5EF4-FFF2-40B4-BE49-F238E27FC236}">
                <a16:creationId xmlns:a16="http://schemas.microsoft.com/office/drawing/2014/main" id="{1855D53A-B295-4921-AC25-5849D487CFB9}"/>
              </a:ext>
            </a:extLst>
          </p:cNvPr>
          <p:cNvGrpSpPr/>
          <p:nvPr/>
        </p:nvGrpSpPr>
        <p:grpSpPr>
          <a:xfrm>
            <a:off x="8642582" y="940873"/>
            <a:ext cx="3718599" cy="4301458"/>
            <a:chOff x="8079878" y="1104268"/>
            <a:chExt cx="3718599" cy="4301458"/>
          </a:xfrm>
        </p:grpSpPr>
        <p:grpSp>
          <p:nvGrpSpPr>
            <p:cNvPr id="106" name="Grupa 105">
              <a:extLst>
                <a:ext uri="{FF2B5EF4-FFF2-40B4-BE49-F238E27FC236}">
                  <a16:creationId xmlns:a16="http://schemas.microsoft.com/office/drawing/2014/main" id="{F1D235DA-D966-4BDD-9E59-703D69E76D47}"/>
                </a:ext>
              </a:extLst>
            </p:cNvPr>
            <p:cNvGrpSpPr/>
            <p:nvPr/>
          </p:nvGrpSpPr>
          <p:grpSpPr>
            <a:xfrm>
              <a:off x="8079878" y="4694255"/>
              <a:ext cx="836339" cy="711471"/>
              <a:chOff x="4185937" y="999857"/>
              <a:chExt cx="1356656" cy="1229763"/>
            </a:xfrm>
          </p:grpSpPr>
          <p:sp>
            <p:nvSpPr>
              <p:cNvPr id="152" name="Shape">
                <a:extLst>
                  <a:ext uri="{FF2B5EF4-FFF2-40B4-BE49-F238E27FC236}">
                    <a16:creationId xmlns:a16="http://schemas.microsoft.com/office/drawing/2014/main" id="{D761F5F6-33F2-48A8-897A-CFE6E7954E7D}"/>
                  </a:ext>
                </a:extLst>
              </p:cNvPr>
              <p:cNvSpPr/>
              <p:nvPr/>
            </p:nvSpPr>
            <p:spPr>
              <a:xfrm>
                <a:off x="4188772" y="999857"/>
                <a:ext cx="1353821" cy="1223773"/>
              </a:xfrm>
              <a:custGeom>
                <a:avLst/>
                <a:gdLst/>
                <a:ahLst/>
                <a:cxnLst>
                  <a:cxn ang="0">
                    <a:pos x="wd2" y="hd2"/>
                  </a:cxn>
                  <a:cxn ang="5400000">
                    <a:pos x="wd2" y="hd2"/>
                  </a:cxn>
                  <a:cxn ang="10800000">
                    <a:pos x="wd2" y="hd2"/>
                  </a:cxn>
                  <a:cxn ang="16200000">
                    <a:pos x="wd2" y="hd2"/>
                  </a:cxn>
                </a:cxnLst>
                <a:rect l="0" t="0" r="r" b="b"/>
                <a:pathLst>
                  <a:path w="21600" h="21504" extrusionOk="0">
                    <a:moveTo>
                      <a:pt x="21597" y="3783"/>
                    </a:moveTo>
                    <a:cubicBezTo>
                      <a:pt x="21597" y="3783"/>
                      <a:pt x="21597" y="3783"/>
                      <a:pt x="21597" y="3783"/>
                    </a:cubicBezTo>
                    <a:cubicBezTo>
                      <a:pt x="21548" y="3325"/>
                      <a:pt x="21194" y="2888"/>
                      <a:pt x="20549" y="2689"/>
                    </a:cubicBezTo>
                    <a:lnTo>
                      <a:pt x="12741" y="288"/>
                    </a:lnTo>
                    <a:cubicBezTo>
                      <a:pt x="11494" y="-96"/>
                      <a:pt x="10109" y="-96"/>
                      <a:pt x="8862" y="288"/>
                    </a:cubicBezTo>
                    <a:lnTo>
                      <a:pt x="1054" y="2689"/>
                    </a:lnTo>
                    <a:cubicBezTo>
                      <a:pt x="412" y="2888"/>
                      <a:pt x="58" y="3325"/>
                      <a:pt x="6" y="3783"/>
                    </a:cubicBezTo>
                    <a:cubicBezTo>
                      <a:pt x="6" y="3783"/>
                      <a:pt x="6" y="3783"/>
                      <a:pt x="6" y="3783"/>
                    </a:cubicBezTo>
                    <a:lnTo>
                      <a:pt x="0" y="3783"/>
                    </a:lnTo>
                    <a:lnTo>
                      <a:pt x="0" y="17197"/>
                    </a:lnTo>
                    <a:lnTo>
                      <a:pt x="86" y="17197"/>
                    </a:lnTo>
                    <a:cubicBezTo>
                      <a:pt x="213" y="17489"/>
                      <a:pt x="475" y="17753"/>
                      <a:pt x="881" y="17920"/>
                    </a:cubicBezTo>
                    <a:lnTo>
                      <a:pt x="8373" y="21031"/>
                    </a:lnTo>
                    <a:cubicBezTo>
                      <a:pt x="9130" y="21346"/>
                      <a:pt x="9965" y="21504"/>
                      <a:pt x="10800" y="21504"/>
                    </a:cubicBezTo>
                    <a:cubicBezTo>
                      <a:pt x="11635" y="21504"/>
                      <a:pt x="12470" y="21346"/>
                      <a:pt x="13227" y="21031"/>
                    </a:cubicBezTo>
                    <a:lnTo>
                      <a:pt x="20719" y="17920"/>
                    </a:lnTo>
                    <a:cubicBezTo>
                      <a:pt x="21125" y="17753"/>
                      <a:pt x="21387" y="17489"/>
                      <a:pt x="21514" y="17197"/>
                    </a:cubicBezTo>
                    <a:lnTo>
                      <a:pt x="21600" y="17197"/>
                    </a:lnTo>
                    <a:lnTo>
                      <a:pt x="21600" y="3783"/>
                    </a:lnTo>
                    <a:lnTo>
                      <a:pt x="21597" y="3783"/>
                    </a:lnTo>
                    <a:close/>
                  </a:path>
                </a:pathLst>
              </a:custGeom>
              <a:solidFill>
                <a:srgbClr val="A5A5A5">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53" name="Shape">
                <a:extLst>
                  <a:ext uri="{FF2B5EF4-FFF2-40B4-BE49-F238E27FC236}">
                    <a16:creationId xmlns:a16="http://schemas.microsoft.com/office/drawing/2014/main" id="{C44F1EFA-25CA-422F-83F6-5EFF80715304}"/>
                  </a:ext>
                </a:extLst>
              </p:cNvPr>
              <p:cNvSpPr/>
              <p:nvPr/>
            </p:nvSpPr>
            <p:spPr>
              <a:xfrm>
                <a:off x="4185937" y="1221112"/>
                <a:ext cx="676924" cy="1008508"/>
              </a:xfrm>
              <a:custGeom>
                <a:avLst/>
                <a:gdLst/>
                <a:ahLst/>
                <a:cxnLst>
                  <a:cxn ang="0">
                    <a:pos x="wd2" y="hd2"/>
                  </a:cxn>
                  <a:cxn ang="5400000">
                    <a:pos x="wd2" y="hd2"/>
                  </a:cxn>
                  <a:cxn ang="10800000">
                    <a:pos x="wd2" y="hd2"/>
                  </a:cxn>
                  <a:cxn ang="16200000">
                    <a:pos x="wd2" y="hd2"/>
                  </a:cxn>
                </a:cxnLst>
                <a:rect l="0" t="0" r="r" b="b"/>
                <a:pathLst>
                  <a:path w="21509" h="21600" extrusionOk="0">
                    <a:moveTo>
                      <a:pt x="16675" y="5315"/>
                    </a:moveTo>
                    <a:lnTo>
                      <a:pt x="1755" y="1523"/>
                    </a:lnTo>
                    <a:cubicBezTo>
                      <a:pt x="477" y="1200"/>
                      <a:pt x="-91" y="585"/>
                      <a:pt x="12" y="0"/>
                    </a:cubicBezTo>
                    <a:lnTo>
                      <a:pt x="1" y="0"/>
                    </a:lnTo>
                    <a:lnTo>
                      <a:pt x="1" y="16350"/>
                    </a:lnTo>
                    <a:lnTo>
                      <a:pt x="173" y="16350"/>
                    </a:lnTo>
                    <a:cubicBezTo>
                      <a:pt x="425" y="16707"/>
                      <a:pt x="947" y="17028"/>
                      <a:pt x="1755" y="17232"/>
                    </a:cubicBezTo>
                    <a:lnTo>
                      <a:pt x="16675" y="21023"/>
                    </a:lnTo>
                    <a:cubicBezTo>
                      <a:pt x="18183" y="21407"/>
                      <a:pt x="19846" y="21600"/>
                      <a:pt x="21509" y="21600"/>
                    </a:cubicBezTo>
                    <a:lnTo>
                      <a:pt x="21509" y="5892"/>
                    </a:lnTo>
                    <a:cubicBezTo>
                      <a:pt x="19846" y="5892"/>
                      <a:pt x="18183" y="5699"/>
                      <a:pt x="16675" y="5315"/>
                    </a:cubicBez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54" name="Shape">
                <a:extLst>
                  <a:ext uri="{FF2B5EF4-FFF2-40B4-BE49-F238E27FC236}">
                    <a16:creationId xmlns:a16="http://schemas.microsoft.com/office/drawing/2014/main" id="{F194622A-1C31-49A0-A9AC-5A885CAB15B2}"/>
                  </a:ext>
                </a:extLst>
              </p:cNvPr>
              <p:cNvSpPr/>
              <p:nvPr/>
            </p:nvSpPr>
            <p:spPr>
              <a:xfrm>
                <a:off x="4861230" y="1215793"/>
                <a:ext cx="676925" cy="1008508"/>
              </a:xfrm>
              <a:custGeom>
                <a:avLst/>
                <a:gdLst/>
                <a:ahLst/>
                <a:cxnLst>
                  <a:cxn ang="0">
                    <a:pos x="wd2" y="hd2"/>
                  </a:cxn>
                  <a:cxn ang="5400000">
                    <a:pos x="wd2" y="hd2"/>
                  </a:cxn>
                  <a:cxn ang="10800000">
                    <a:pos x="wd2" y="hd2"/>
                  </a:cxn>
                  <a:cxn ang="16200000">
                    <a:pos x="wd2" y="hd2"/>
                  </a:cxn>
                </a:cxnLst>
                <a:rect l="0" t="0" r="r" b="b"/>
                <a:pathLst>
                  <a:path w="21509" h="21600" extrusionOk="0">
                    <a:moveTo>
                      <a:pt x="21497" y="0"/>
                    </a:moveTo>
                    <a:cubicBezTo>
                      <a:pt x="21600" y="588"/>
                      <a:pt x="21032" y="1200"/>
                      <a:pt x="19754" y="1523"/>
                    </a:cubicBezTo>
                    <a:lnTo>
                      <a:pt x="4834" y="5315"/>
                    </a:lnTo>
                    <a:cubicBezTo>
                      <a:pt x="3326" y="5699"/>
                      <a:pt x="1663" y="5892"/>
                      <a:pt x="0" y="5892"/>
                    </a:cubicBezTo>
                    <a:lnTo>
                      <a:pt x="0" y="21600"/>
                    </a:lnTo>
                    <a:cubicBezTo>
                      <a:pt x="1663" y="21600"/>
                      <a:pt x="3326" y="21407"/>
                      <a:pt x="4834" y="21023"/>
                    </a:cubicBezTo>
                    <a:lnTo>
                      <a:pt x="19754" y="17232"/>
                    </a:lnTo>
                    <a:cubicBezTo>
                      <a:pt x="20562" y="17025"/>
                      <a:pt x="21084" y="16707"/>
                      <a:pt x="21336" y="16350"/>
                    </a:cubicBezTo>
                    <a:lnTo>
                      <a:pt x="21508" y="16350"/>
                    </a:lnTo>
                    <a:lnTo>
                      <a:pt x="21508" y="0"/>
                    </a:lnTo>
                    <a:lnTo>
                      <a:pt x="21497" y="0"/>
                    </a:lnTo>
                    <a:close/>
                  </a:path>
                </a:pathLst>
              </a:custGeom>
              <a:solidFill>
                <a:srgbClr val="A5A5A5">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107" name="Grupa 106">
              <a:extLst>
                <a:ext uri="{FF2B5EF4-FFF2-40B4-BE49-F238E27FC236}">
                  <a16:creationId xmlns:a16="http://schemas.microsoft.com/office/drawing/2014/main" id="{D77A2DF5-FF6D-412B-9A09-9A2501E9D64B}"/>
                </a:ext>
              </a:extLst>
            </p:cNvPr>
            <p:cNvGrpSpPr>
              <a:grpSpLocks noChangeAspect="1"/>
            </p:cNvGrpSpPr>
            <p:nvPr/>
          </p:nvGrpSpPr>
          <p:grpSpPr>
            <a:xfrm>
              <a:off x="8086385" y="4073978"/>
              <a:ext cx="836339" cy="756000"/>
              <a:chOff x="3716389" y="2384961"/>
              <a:chExt cx="1353821" cy="1223773"/>
            </a:xfrm>
          </p:grpSpPr>
          <p:sp>
            <p:nvSpPr>
              <p:cNvPr id="149" name="Shape">
                <a:extLst>
                  <a:ext uri="{FF2B5EF4-FFF2-40B4-BE49-F238E27FC236}">
                    <a16:creationId xmlns:a16="http://schemas.microsoft.com/office/drawing/2014/main" id="{B6C4C981-47BF-45FB-AD6F-9464B21B40EE}"/>
                  </a:ext>
                </a:extLst>
              </p:cNvPr>
              <p:cNvSpPr/>
              <p:nvPr/>
            </p:nvSpPr>
            <p:spPr>
              <a:xfrm>
                <a:off x="3716389" y="2384961"/>
                <a:ext cx="1353821" cy="1223773"/>
              </a:xfrm>
              <a:custGeom>
                <a:avLst/>
                <a:gdLst/>
                <a:ahLst/>
                <a:cxnLst>
                  <a:cxn ang="0">
                    <a:pos x="wd2" y="hd2"/>
                  </a:cxn>
                  <a:cxn ang="5400000">
                    <a:pos x="wd2" y="hd2"/>
                  </a:cxn>
                  <a:cxn ang="10800000">
                    <a:pos x="wd2" y="hd2"/>
                  </a:cxn>
                  <a:cxn ang="16200000">
                    <a:pos x="wd2" y="hd2"/>
                  </a:cxn>
                </a:cxnLst>
                <a:rect l="0" t="0" r="r" b="b"/>
                <a:pathLst>
                  <a:path w="21600" h="21504" extrusionOk="0">
                    <a:moveTo>
                      <a:pt x="21597" y="3783"/>
                    </a:moveTo>
                    <a:cubicBezTo>
                      <a:pt x="21597" y="3785"/>
                      <a:pt x="21597" y="3785"/>
                      <a:pt x="21597" y="3783"/>
                    </a:cubicBezTo>
                    <a:cubicBezTo>
                      <a:pt x="21548" y="3325"/>
                      <a:pt x="21194" y="2888"/>
                      <a:pt x="20549" y="2689"/>
                    </a:cubicBezTo>
                    <a:lnTo>
                      <a:pt x="12741" y="288"/>
                    </a:lnTo>
                    <a:cubicBezTo>
                      <a:pt x="11494" y="-96"/>
                      <a:pt x="10109" y="-96"/>
                      <a:pt x="8862" y="288"/>
                    </a:cubicBezTo>
                    <a:lnTo>
                      <a:pt x="1054" y="2689"/>
                    </a:lnTo>
                    <a:cubicBezTo>
                      <a:pt x="412" y="2888"/>
                      <a:pt x="58" y="3325"/>
                      <a:pt x="6" y="3783"/>
                    </a:cubicBezTo>
                    <a:cubicBezTo>
                      <a:pt x="6" y="3783"/>
                      <a:pt x="6" y="3783"/>
                      <a:pt x="6" y="3783"/>
                    </a:cubicBezTo>
                    <a:lnTo>
                      <a:pt x="0" y="3783"/>
                    </a:lnTo>
                    <a:lnTo>
                      <a:pt x="0" y="17197"/>
                    </a:lnTo>
                    <a:lnTo>
                      <a:pt x="86" y="17197"/>
                    </a:lnTo>
                    <a:cubicBezTo>
                      <a:pt x="213" y="17489"/>
                      <a:pt x="475" y="17753"/>
                      <a:pt x="881" y="17920"/>
                    </a:cubicBezTo>
                    <a:lnTo>
                      <a:pt x="8373" y="21031"/>
                    </a:lnTo>
                    <a:cubicBezTo>
                      <a:pt x="9130" y="21346"/>
                      <a:pt x="9965" y="21504"/>
                      <a:pt x="10800" y="21504"/>
                    </a:cubicBezTo>
                    <a:cubicBezTo>
                      <a:pt x="11635" y="21504"/>
                      <a:pt x="12470" y="21346"/>
                      <a:pt x="13227" y="21031"/>
                    </a:cubicBezTo>
                    <a:lnTo>
                      <a:pt x="20719" y="17920"/>
                    </a:lnTo>
                    <a:cubicBezTo>
                      <a:pt x="21125" y="17753"/>
                      <a:pt x="21387" y="17489"/>
                      <a:pt x="21514" y="17197"/>
                    </a:cubicBezTo>
                    <a:lnTo>
                      <a:pt x="21600" y="17197"/>
                    </a:lnTo>
                    <a:lnTo>
                      <a:pt x="21600" y="3783"/>
                    </a:lnTo>
                    <a:lnTo>
                      <a:pt x="21597" y="3783"/>
                    </a:lnTo>
                    <a:close/>
                  </a:path>
                </a:pathLst>
              </a:custGeom>
              <a:solidFill>
                <a:srgbClr val="FFC000">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50" name="Shape">
                <a:extLst>
                  <a:ext uri="{FF2B5EF4-FFF2-40B4-BE49-F238E27FC236}">
                    <a16:creationId xmlns:a16="http://schemas.microsoft.com/office/drawing/2014/main" id="{C30A34C3-66C7-4C2E-83F6-8952A3086771}"/>
                  </a:ext>
                </a:extLst>
              </p:cNvPr>
              <p:cNvSpPr/>
              <p:nvPr/>
            </p:nvSpPr>
            <p:spPr>
              <a:xfrm>
                <a:off x="3718631" y="2600226"/>
                <a:ext cx="676924" cy="1008508"/>
              </a:xfrm>
              <a:custGeom>
                <a:avLst/>
                <a:gdLst/>
                <a:ahLst/>
                <a:cxnLst>
                  <a:cxn ang="0">
                    <a:pos x="wd2" y="hd2"/>
                  </a:cxn>
                  <a:cxn ang="5400000">
                    <a:pos x="wd2" y="hd2"/>
                  </a:cxn>
                  <a:cxn ang="10800000">
                    <a:pos x="wd2" y="hd2"/>
                  </a:cxn>
                  <a:cxn ang="16200000">
                    <a:pos x="wd2" y="hd2"/>
                  </a:cxn>
                </a:cxnLst>
                <a:rect l="0" t="0" r="r" b="b"/>
                <a:pathLst>
                  <a:path w="21509" h="21600" extrusionOk="0">
                    <a:moveTo>
                      <a:pt x="16675" y="5315"/>
                    </a:moveTo>
                    <a:lnTo>
                      <a:pt x="1755" y="1523"/>
                    </a:lnTo>
                    <a:cubicBezTo>
                      <a:pt x="477" y="1200"/>
                      <a:pt x="-91" y="585"/>
                      <a:pt x="12" y="0"/>
                    </a:cubicBezTo>
                    <a:lnTo>
                      <a:pt x="1" y="0"/>
                    </a:lnTo>
                    <a:lnTo>
                      <a:pt x="1" y="16350"/>
                    </a:lnTo>
                    <a:lnTo>
                      <a:pt x="173" y="16350"/>
                    </a:lnTo>
                    <a:cubicBezTo>
                      <a:pt x="425" y="16707"/>
                      <a:pt x="947" y="17028"/>
                      <a:pt x="1755" y="17232"/>
                    </a:cubicBezTo>
                    <a:lnTo>
                      <a:pt x="16675" y="21023"/>
                    </a:lnTo>
                    <a:cubicBezTo>
                      <a:pt x="18183" y="21407"/>
                      <a:pt x="19846" y="21600"/>
                      <a:pt x="21509" y="21600"/>
                    </a:cubicBezTo>
                    <a:lnTo>
                      <a:pt x="21509" y="5892"/>
                    </a:lnTo>
                    <a:cubicBezTo>
                      <a:pt x="19846" y="5892"/>
                      <a:pt x="18183" y="5699"/>
                      <a:pt x="16675" y="5315"/>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51" name="Shape">
                <a:extLst>
                  <a:ext uri="{FF2B5EF4-FFF2-40B4-BE49-F238E27FC236}">
                    <a16:creationId xmlns:a16="http://schemas.microsoft.com/office/drawing/2014/main" id="{B6EB1B7A-8EE3-4D36-9B0D-97F4B9B8F5F4}"/>
                  </a:ext>
                </a:extLst>
              </p:cNvPr>
              <p:cNvSpPr/>
              <p:nvPr/>
            </p:nvSpPr>
            <p:spPr>
              <a:xfrm>
                <a:off x="4392150" y="2600226"/>
                <a:ext cx="676925" cy="1008508"/>
              </a:xfrm>
              <a:custGeom>
                <a:avLst/>
                <a:gdLst/>
                <a:ahLst/>
                <a:cxnLst>
                  <a:cxn ang="0">
                    <a:pos x="wd2" y="hd2"/>
                  </a:cxn>
                  <a:cxn ang="5400000">
                    <a:pos x="wd2" y="hd2"/>
                  </a:cxn>
                  <a:cxn ang="10800000">
                    <a:pos x="wd2" y="hd2"/>
                  </a:cxn>
                  <a:cxn ang="16200000">
                    <a:pos x="wd2" y="hd2"/>
                  </a:cxn>
                </a:cxnLst>
                <a:rect l="0" t="0" r="r" b="b"/>
                <a:pathLst>
                  <a:path w="21509" h="21600" extrusionOk="0">
                    <a:moveTo>
                      <a:pt x="21497" y="0"/>
                    </a:moveTo>
                    <a:cubicBezTo>
                      <a:pt x="21600" y="588"/>
                      <a:pt x="21032" y="1200"/>
                      <a:pt x="19754" y="1523"/>
                    </a:cubicBezTo>
                    <a:lnTo>
                      <a:pt x="4834" y="5315"/>
                    </a:lnTo>
                    <a:cubicBezTo>
                      <a:pt x="3326" y="5699"/>
                      <a:pt x="1663" y="5892"/>
                      <a:pt x="0" y="5892"/>
                    </a:cubicBezTo>
                    <a:lnTo>
                      <a:pt x="0" y="21600"/>
                    </a:lnTo>
                    <a:cubicBezTo>
                      <a:pt x="1663" y="21600"/>
                      <a:pt x="3326" y="21407"/>
                      <a:pt x="4834" y="21023"/>
                    </a:cubicBezTo>
                    <a:lnTo>
                      <a:pt x="19754" y="17232"/>
                    </a:lnTo>
                    <a:cubicBezTo>
                      <a:pt x="20562" y="17025"/>
                      <a:pt x="21084" y="16707"/>
                      <a:pt x="21336" y="16350"/>
                    </a:cubicBezTo>
                    <a:lnTo>
                      <a:pt x="21508" y="16350"/>
                    </a:lnTo>
                    <a:lnTo>
                      <a:pt x="21508" y="0"/>
                    </a:lnTo>
                    <a:lnTo>
                      <a:pt x="21497" y="0"/>
                    </a:lnTo>
                    <a:close/>
                  </a:path>
                </a:pathLst>
              </a:custGeom>
              <a:solidFill>
                <a:srgbClr val="FFC000">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108" name="Grupa 107">
              <a:extLst>
                <a:ext uri="{FF2B5EF4-FFF2-40B4-BE49-F238E27FC236}">
                  <a16:creationId xmlns:a16="http://schemas.microsoft.com/office/drawing/2014/main" id="{1F41DD8C-3E30-4BFE-9C21-44858D8C7CE6}"/>
                </a:ext>
              </a:extLst>
            </p:cNvPr>
            <p:cNvGrpSpPr/>
            <p:nvPr/>
          </p:nvGrpSpPr>
          <p:grpSpPr>
            <a:xfrm>
              <a:off x="8098683" y="3471730"/>
              <a:ext cx="833634" cy="773907"/>
              <a:chOff x="4381154" y="964961"/>
              <a:chExt cx="1353821" cy="1223773"/>
            </a:xfrm>
          </p:grpSpPr>
          <p:sp>
            <p:nvSpPr>
              <p:cNvPr id="146" name="Shape">
                <a:extLst>
                  <a:ext uri="{FF2B5EF4-FFF2-40B4-BE49-F238E27FC236}">
                    <a16:creationId xmlns:a16="http://schemas.microsoft.com/office/drawing/2014/main" id="{AB44A98B-B88C-48E6-A966-F4587EEBDA07}"/>
                  </a:ext>
                </a:extLst>
              </p:cNvPr>
              <p:cNvSpPr/>
              <p:nvPr/>
            </p:nvSpPr>
            <p:spPr>
              <a:xfrm>
                <a:off x="4381154" y="964961"/>
                <a:ext cx="1353821" cy="1223773"/>
              </a:xfrm>
              <a:custGeom>
                <a:avLst/>
                <a:gdLst/>
                <a:ahLst/>
                <a:cxnLst>
                  <a:cxn ang="0">
                    <a:pos x="wd2" y="hd2"/>
                  </a:cxn>
                  <a:cxn ang="5400000">
                    <a:pos x="wd2" y="hd2"/>
                  </a:cxn>
                  <a:cxn ang="10800000">
                    <a:pos x="wd2" y="hd2"/>
                  </a:cxn>
                  <a:cxn ang="16200000">
                    <a:pos x="wd2" y="hd2"/>
                  </a:cxn>
                </a:cxnLst>
                <a:rect l="0" t="0" r="r" b="b"/>
                <a:pathLst>
                  <a:path w="21600" h="21504" extrusionOk="0">
                    <a:moveTo>
                      <a:pt x="21597" y="3783"/>
                    </a:moveTo>
                    <a:cubicBezTo>
                      <a:pt x="21597" y="3783"/>
                      <a:pt x="21597" y="3783"/>
                      <a:pt x="21597" y="3783"/>
                    </a:cubicBezTo>
                    <a:cubicBezTo>
                      <a:pt x="21548" y="3325"/>
                      <a:pt x="21194" y="2888"/>
                      <a:pt x="20549" y="2689"/>
                    </a:cubicBezTo>
                    <a:lnTo>
                      <a:pt x="12741" y="288"/>
                    </a:lnTo>
                    <a:cubicBezTo>
                      <a:pt x="11494" y="-96"/>
                      <a:pt x="10109" y="-96"/>
                      <a:pt x="8862" y="288"/>
                    </a:cubicBezTo>
                    <a:lnTo>
                      <a:pt x="1054" y="2689"/>
                    </a:lnTo>
                    <a:cubicBezTo>
                      <a:pt x="412" y="2888"/>
                      <a:pt x="58" y="3325"/>
                      <a:pt x="6" y="3783"/>
                    </a:cubicBezTo>
                    <a:cubicBezTo>
                      <a:pt x="6" y="3783"/>
                      <a:pt x="6" y="3783"/>
                      <a:pt x="6" y="3783"/>
                    </a:cubicBezTo>
                    <a:lnTo>
                      <a:pt x="0" y="3783"/>
                    </a:lnTo>
                    <a:lnTo>
                      <a:pt x="0" y="17197"/>
                    </a:lnTo>
                    <a:lnTo>
                      <a:pt x="86" y="17197"/>
                    </a:lnTo>
                    <a:cubicBezTo>
                      <a:pt x="213" y="17489"/>
                      <a:pt x="475" y="17753"/>
                      <a:pt x="881" y="17920"/>
                    </a:cubicBezTo>
                    <a:lnTo>
                      <a:pt x="8373" y="21031"/>
                    </a:lnTo>
                    <a:cubicBezTo>
                      <a:pt x="9130" y="21346"/>
                      <a:pt x="9965" y="21504"/>
                      <a:pt x="10800" y="21504"/>
                    </a:cubicBezTo>
                    <a:cubicBezTo>
                      <a:pt x="11635" y="21504"/>
                      <a:pt x="12470" y="21346"/>
                      <a:pt x="13227" y="21031"/>
                    </a:cubicBezTo>
                    <a:lnTo>
                      <a:pt x="20719" y="17920"/>
                    </a:lnTo>
                    <a:cubicBezTo>
                      <a:pt x="21125" y="17753"/>
                      <a:pt x="21387" y="17489"/>
                      <a:pt x="21514" y="17197"/>
                    </a:cubicBezTo>
                    <a:lnTo>
                      <a:pt x="21600" y="17197"/>
                    </a:lnTo>
                    <a:lnTo>
                      <a:pt x="21600" y="3783"/>
                    </a:lnTo>
                    <a:lnTo>
                      <a:pt x="21597" y="3783"/>
                    </a:lnTo>
                    <a:close/>
                  </a:path>
                </a:pathLst>
              </a:custGeom>
              <a:solidFill>
                <a:srgbClr val="ED7D31">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47" name="Shape">
                <a:extLst>
                  <a:ext uri="{FF2B5EF4-FFF2-40B4-BE49-F238E27FC236}">
                    <a16:creationId xmlns:a16="http://schemas.microsoft.com/office/drawing/2014/main" id="{F5CC0E7F-A8DF-41FE-87FA-4539FE9BDF54}"/>
                  </a:ext>
                </a:extLst>
              </p:cNvPr>
              <p:cNvSpPr/>
              <p:nvPr/>
            </p:nvSpPr>
            <p:spPr>
              <a:xfrm>
                <a:off x="4382689" y="1175816"/>
                <a:ext cx="676924" cy="1008508"/>
              </a:xfrm>
              <a:custGeom>
                <a:avLst/>
                <a:gdLst/>
                <a:ahLst/>
                <a:cxnLst>
                  <a:cxn ang="0">
                    <a:pos x="wd2" y="hd2"/>
                  </a:cxn>
                  <a:cxn ang="5400000">
                    <a:pos x="wd2" y="hd2"/>
                  </a:cxn>
                  <a:cxn ang="10800000">
                    <a:pos x="wd2" y="hd2"/>
                  </a:cxn>
                  <a:cxn ang="16200000">
                    <a:pos x="wd2" y="hd2"/>
                  </a:cxn>
                </a:cxnLst>
                <a:rect l="0" t="0" r="r" b="b"/>
                <a:pathLst>
                  <a:path w="21509" h="21600" extrusionOk="0">
                    <a:moveTo>
                      <a:pt x="16675" y="5315"/>
                    </a:moveTo>
                    <a:lnTo>
                      <a:pt x="1755" y="1523"/>
                    </a:lnTo>
                    <a:cubicBezTo>
                      <a:pt x="477" y="1197"/>
                      <a:pt x="-91" y="585"/>
                      <a:pt x="12" y="0"/>
                    </a:cubicBezTo>
                    <a:lnTo>
                      <a:pt x="1" y="0"/>
                    </a:lnTo>
                    <a:lnTo>
                      <a:pt x="1" y="16350"/>
                    </a:lnTo>
                    <a:lnTo>
                      <a:pt x="173" y="16350"/>
                    </a:lnTo>
                    <a:cubicBezTo>
                      <a:pt x="425" y="16707"/>
                      <a:pt x="947" y="17028"/>
                      <a:pt x="1755" y="17232"/>
                    </a:cubicBezTo>
                    <a:lnTo>
                      <a:pt x="16675" y="21023"/>
                    </a:lnTo>
                    <a:cubicBezTo>
                      <a:pt x="18183" y="21407"/>
                      <a:pt x="19846" y="21600"/>
                      <a:pt x="21509" y="21600"/>
                    </a:cubicBezTo>
                    <a:lnTo>
                      <a:pt x="21509" y="5892"/>
                    </a:lnTo>
                    <a:cubicBezTo>
                      <a:pt x="19846" y="5892"/>
                      <a:pt x="18183" y="5699"/>
                      <a:pt x="16675" y="5315"/>
                    </a:cubicBezTo>
                    <a:close/>
                  </a:path>
                </a:pathLst>
              </a:custGeom>
              <a:solidFill>
                <a:srgbClr val="ED7D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48" name="Shape">
                <a:extLst>
                  <a:ext uri="{FF2B5EF4-FFF2-40B4-BE49-F238E27FC236}">
                    <a16:creationId xmlns:a16="http://schemas.microsoft.com/office/drawing/2014/main" id="{81070CD2-2EA3-4FB2-B79D-1B360D5C99B9}"/>
                  </a:ext>
                </a:extLst>
              </p:cNvPr>
              <p:cNvSpPr/>
              <p:nvPr/>
            </p:nvSpPr>
            <p:spPr>
              <a:xfrm>
                <a:off x="5056419" y="1175816"/>
                <a:ext cx="676925" cy="1008508"/>
              </a:xfrm>
              <a:custGeom>
                <a:avLst/>
                <a:gdLst/>
                <a:ahLst/>
                <a:cxnLst>
                  <a:cxn ang="0">
                    <a:pos x="wd2" y="hd2"/>
                  </a:cxn>
                  <a:cxn ang="5400000">
                    <a:pos x="wd2" y="hd2"/>
                  </a:cxn>
                  <a:cxn ang="10800000">
                    <a:pos x="wd2" y="hd2"/>
                  </a:cxn>
                  <a:cxn ang="16200000">
                    <a:pos x="wd2" y="hd2"/>
                  </a:cxn>
                </a:cxnLst>
                <a:rect l="0" t="0" r="r" b="b"/>
                <a:pathLst>
                  <a:path w="21509" h="21600" extrusionOk="0">
                    <a:moveTo>
                      <a:pt x="21497" y="0"/>
                    </a:moveTo>
                    <a:cubicBezTo>
                      <a:pt x="21600" y="588"/>
                      <a:pt x="21032" y="1200"/>
                      <a:pt x="19754" y="1523"/>
                    </a:cubicBezTo>
                    <a:lnTo>
                      <a:pt x="4834" y="5315"/>
                    </a:lnTo>
                    <a:cubicBezTo>
                      <a:pt x="3326" y="5699"/>
                      <a:pt x="1663" y="5892"/>
                      <a:pt x="0" y="5892"/>
                    </a:cubicBezTo>
                    <a:lnTo>
                      <a:pt x="0" y="21600"/>
                    </a:lnTo>
                    <a:cubicBezTo>
                      <a:pt x="1663" y="21600"/>
                      <a:pt x="3326" y="21407"/>
                      <a:pt x="4834" y="21023"/>
                    </a:cubicBezTo>
                    <a:lnTo>
                      <a:pt x="19754" y="17232"/>
                    </a:lnTo>
                    <a:cubicBezTo>
                      <a:pt x="20562" y="17025"/>
                      <a:pt x="21084" y="16707"/>
                      <a:pt x="21336" y="16350"/>
                    </a:cubicBezTo>
                    <a:lnTo>
                      <a:pt x="21508" y="16350"/>
                    </a:lnTo>
                    <a:lnTo>
                      <a:pt x="21508" y="0"/>
                    </a:lnTo>
                    <a:lnTo>
                      <a:pt x="21497" y="0"/>
                    </a:lnTo>
                    <a:close/>
                  </a:path>
                </a:pathLst>
              </a:custGeom>
              <a:solidFill>
                <a:srgbClr val="ED7D31">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109" name="Grupa 108">
              <a:extLst>
                <a:ext uri="{FF2B5EF4-FFF2-40B4-BE49-F238E27FC236}">
                  <a16:creationId xmlns:a16="http://schemas.microsoft.com/office/drawing/2014/main" id="{6662CCED-D8E1-4B6E-9B60-42279436AF52}"/>
                </a:ext>
              </a:extLst>
            </p:cNvPr>
            <p:cNvGrpSpPr/>
            <p:nvPr/>
          </p:nvGrpSpPr>
          <p:grpSpPr>
            <a:xfrm>
              <a:off x="8086440" y="2874213"/>
              <a:ext cx="833297" cy="768509"/>
              <a:chOff x="4312978" y="1271232"/>
              <a:chExt cx="1357085" cy="1223773"/>
            </a:xfrm>
          </p:grpSpPr>
          <p:sp>
            <p:nvSpPr>
              <p:cNvPr id="143" name="Shape">
                <a:extLst>
                  <a:ext uri="{FF2B5EF4-FFF2-40B4-BE49-F238E27FC236}">
                    <a16:creationId xmlns:a16="http://schemas.microsoft.com/office/drawing/2014/main" id="{18F4CA23-93B6-4EE6-815D-21C53F5B6005}"/>
                  </a:ext>
                </a:extLst>
              </p:cNvPr>
              <p:cNvSpPr/>
              <p:nvPr/>
            </p:nvSpPr>
            <p:spPr>
              <a:xfrm>
                <a:off x="4312978" y="1271232"/>
                <a:ext cx="1353821" cy="1223773"/>
              </a:xfrm>
              <a:custGeom>
                <a:avLst/>
                <a:gdLst/>
                <a:ahLst/>
                <a:cxnLst>
                  <a:cxn ang="0">
                    <a:pos x="wd2" y="hd2"/>
                  </a:cxn>
                  <a:cxn ang="5400000">
                    <a:pos x="wd2" y="hd2"/>
                  </a:cxn>
                  <a:cxn ang="10800000">
                    <a:pos x="wd2" y="hd2"/>
                  </a:cxn>
                  <a:cxn ang="16200000">
                    <a:pos x="wd2" y="hd2"/>
                  </a:cxn>
                </a:cxnLst>
                <a:rect l="0" t="0" r="r" b="b"/>
                <a:pathLst>
                  <a:path w="21600" h="21504" extrusionOk="0">
                    <a:moveTo>
                      <a:pt x="21597" y="3783"/>
                    </a:moveTo>
                    <a:cubicBezTo>
                      <a:pt x="21597" y="3783"/>
                      <a:pt x="21597" y="3783"/>
                      <a:pt x="21597" y="3783"/>
                    </a:cubicBezTo>
                    <a:cubicBezTo>
                      <a:pt x="21548" y="3325"/>
                      <a:pt x="21194" y="2888"/>
                      <a:pt x="20549" y="2689"/>
                    </a:cubicBezTo>
                    <a:lnTo>
                      <a:pt x="12741" y="288"/>
                    </a:lnTo>
                    <a:cubicBezTo>
                      <a:pt x="11494" y="-96"/>
                      <a:pt x="10109" y="-96"/>
                      <a:pt x="8862" y="288"/>
                    </a:cubicBezTo>
                    <a:lnTo>
                      <a:pt x="1054" y="2689"/>
                    </a:lnTo>
                    <a:cubicBezTo>
                      <a:pt x="412" y="2888"/>
                      <a:pt x="58" y="3325"/>
                      <a:pt x="6" y="3783"/>
                    </a:cubicBezTo>
                    <a:cubicBezTo>
                      <a:pt x="6" y="3783"/>
                      <a:pt x="6" y="3783"/>
                      <a:pt x="6" y="3783"/>
                    </a:cubicBezTo>
                    <a:lnTo>
                      <a:pt x="0" y="3783"/>
                    </a:lnTo>
                    <a:lnTo>
                      <a:pt x="0" y="17197"/>
                    </a:lnTo>
                    <a:lnTo>
                      <a:pt x="86" y="17197"/>
                    </a:lnTo>
                    <a:cubicBezTo>
                      <a:pt x="213" y="17489"/>
                      <a:pt x="475" y="17753"/>
                      <a:pt x="881" y="17920"/>
                    </a:cubicBezTo>
                    <a:lnTo>
                      <a:pt x="8373" y="21031"/>
                    </a:lnTo>
                    <a:cubicBezTo>
                      <a:pt x="9130" y="21346"/>
                      <a:pt x="9965" y="21504"/>
                      <a:pt x="10800" y="21504"/>
                    </a:cubicBezTo>
                    <a:cubicBezTo>
                      <a:pt x="11635" y="21504"/>
                      <a:pt x="12470" y="21346"/>
                      <a:pt x="13227" y="21031"/>
                    </a:cubicBezTo>
                    <a:lnTo>
                      <a:pt x="20719" y="17920"/>
                    </a:lnTo>
                    <a:cubicBezTo>
                      <a:pt x="21125" y="17753"/>
                      <a:pt x="21387" y="17489"/>
                      <a:pt x="21514" y="17197"/>
                    </a:cubicBezTo>
                    <a:lnTo>
                      <a:pt x="21600" y="17197"/>
                    </a:lnTo>
                    <a:lnTo>
                      <a:pt x="21600" y="3783"/>
                    </a:lnTo>
                    <a:lnTo>
                      <a:pt x="21597" y="3783"/>
                    </a:lnTo>
                    <a:close/>
                  </a:path>
                </a:pathLst>
              </a:custGeom>
              <a:solidFill>
                <a:srgbClr val="70AD47">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44" name="Shape">
                <a:extLst>
                  <a:ext uri="{FF2B5EF4-FFF2-40B4-BE49-F238E27FC236}">
                    <a16:creationId xmlns:a16="http://schemas.microsoft.com/office/drawing/2014/main" id="{A7541792-A554-4D63-9376-C8089138FEAD}"/>
                  </a:ext>
                </a:extLst>
              </p:cNvPr>
              <p:cNvSpPr/>
              <p:nvPr/>
            </p:nvSpPr>
            <p:spPr>
              <a:xfrm>
                <a:off x="4316212" y="1480949"/>
                <a:ext cx="676924" cy="1008508"/>
              </a:xfrm>
              <a:custGeom>
                <a:avLst/>
                <a:gdLst/>
                <a:ahLst/>
                <a:cxnLst>
                  <a:cxn ang="0">
                    <a:pos x="wd2" y="hd2"/>
                  </a:cxn>
                  <a:cxn ang="5400000">
                    <a:pos x="wd2" y="hd2"/>
                  </a:cxn>
                  <a:cxn ang="10800000">
                    <a:pos x="wd2" y="hd2"/>
                  </a:cxn>
                  <a:cxn ang="16200000">
                    <a:pos x="wd2" y="hd2"/>
                  </a:cxn>
                </a:cxnLst>
                <a:rect l="0" t="0" r="r" b="b"/>
                <a:pathLst>
                  <a:path w="21509" h="21600" extrusionOk="0">
                    <a:moveTo>
                      <a:pt x="16675" y="5315"/>
                    </a:moveTo>
                    <a:lnTo>
                      <a:pt x="1755" y="1523"/>
                    </a:lnTo>
                    <a:cubicBezTo>
                      <a:pt x="477" y="1197"/>
                      <a:pt x="-91" y="585"/>
                      <a:pt x="12" y="0"/>
                    </a:cubicBezTo>
                    <a:lnTo>
                      <a:pt x="1" y="0"/>
                    </a:lnTo>
                    <a:lnTo>
                      <a:pt x="1" y="16350"/>
                    </a:lnTo>
                    <a:lnTo>
                      <a:pt x="173" y="16350"/>
                    </a:lnTo>
                    <a:cubicBezTo>
                      <a:pt x="425" y="16707"/>
                      <a:pt x="947" y="17028"/>
                      <a:pt x="1755" y="17232"/>
                    </a:cubicBezTo>
                    <a:lnTo>
                      <a:pt x="16675" y="21023"/>
                    </a:lnTo>
                    <a:cubicBezTo>
                      <a:pt x="18183" y="21407"/>
                      <a:pt x="19846" y="21600"/>
                      <a:pt x="21509" y="21600"/>
                    </a:cubicBezTo>
                    <a:lnTo>
                      <a:pt x="21509" y="5892"/>
                    </a:lnTo>
                    <a:cubicBezTo>
                      <a:pt x="19846" y="5892"/>
                      <a:pt x="18183" y="5701"/>
                      <a:pt x="16675" y="5315"/>
                    </a:cubicBezTo>
                    <a:close/>
                  </a:path>
                </a:pathLst>
              </a:custGeom>
              <a:solidFill>
                <a:srgbClr val="70A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45" name="Shape">
                <a:extLst>
                  <a:ext uri="{FF2B5EF4-FFF2-40B4-BE49-F238E27FC236}">
                    <a16:creationId xmlns:a16="http://schemas.microsoft.com/office/drawing/2014/main" id="{460F0F3B-1E48-4824-8A59-E696085EACA6}"/>
                  </a:ext>
                </a:extLst>
              </p:cNvPr>
              <p:cNvSpPr/>
              <p:nvPr/>
            </p:nvSpPr>
            <p:spPr>
              <a:xfrm>
                <a:off x="4993138" y="1480949"/>
                <a:ext cx="676925" cy="1008507"/>
              </a:xfrm>
              <a:custGeom>
                <a:avLst/>
                <a:gdLst/>
                <a:ahLst/>
                <a:cxnLst>
                  <a:cxn ang="0">
                    <a:pos x="wd2" y="hd2"/>
                  </a:cxn>
                  <a:cxn ang="5400000">
                    <a:pos x="wd2" y="hd2"/>
                  </a:cxn>
                  <a:cxn ang="10800000">
                    <a:pos x="wd2" y="hd2"/>
                  </a:cxn>
                  <a:cxn ang="16200000">
                    <a:pos x="wd2" y="hd2"/>
                  </a:cxn>
                </a:cxnLst>
                <a:rect l="0" t="0" r="r" b="b"/>
                <a:pathLst>
                  <a:path w="21509" h="21600" extrusionOk="0">
                    <a:moveTo>
                      <a:pt x="21497" y="0"/>
                    </a:moveTo>
                    <a:cubicBezTo>
                      <a:pt x="21600" y="588"/>
                      <a:pt x="21032" y="1200"/>
                      <a:pt x="19754" y="1523"/>
                    </a:cubicBezTo>
                    <a:lnTo>
                      <a:pt x="4834" y="5315"/>
                    </a:lnTo>
                    <a:cubicBezTo>
                      <a:pt x="3326" y="5699"/>
                      <a:pt x="1663" y="5892"/>
                      <a:pt x="0" y="5892"/>
                    </a:cubicBezTo>
                    <a:lnTo>
                      <a:pt x="0" y="21600"/>
                    </a:lnTo>
                    <a:cubicBezTo>
                      <a:pt x="1663" y="21600"/>
                      <a:pt x="3326" y="21407"/>
                      <a:pt x="4834" y="21023"/>
                    </a:cubicBezTo>
                    <a:lnTo>
                      <a:pt x="19754" y="17232"/>
                    </a:lnTo>
                    <a:cubicBezTo>
                      <a:pt x="20562" y="17028"/>
                      <a:pt x="21084" y="16707"/>
                      <a:pt x="21336" y="16350"/>
                    </a:cubicBezTo>
                    <a:lnTo>
                      <a:pt x="21508" y="16350"/>
                    </a:lnTo>
                    <a:lnTo>
                      <a:pt x="21508" y="0"/>
                    </a:lnTo>
                    <a:lnTo>
                      <a:pt x="21497" y="0"/>
                    </a:lnTo>
                    <a:close/>
                  </a:path>
                </a:pathLst>
              </a:custGeom>
              <a:solidFill>
                <a:srgbClr val="70AD47">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110" name="Grupa 109">
              <a:extLst>
                <a:ext uri="{FF2B5EF4-FFF2-40B4-BE49-F238E27FC236}">
                  <a16:creationId xmlns:a16="http://schemas.microsoft.com/office/drawing/2014/main" id="{054581B4-2750-4506-88E3-ED2046819185}"/>
                </a:ext>
              </a:extLst>
            </p:cNvPr>
            <p:cNvGrpSpPr/>
            <p:nvPr/>
          </p:nvGrpSpPr>
          <p:grpSpPr>
            <a:xfrm>
              <a:off x="8079878" y="2291177"/>
              <a:ext cx="840173" cy="766315"/>
              <a:chOff x="3615142" y="2483864"/>
              <a:chExt cx="1358254" cy="1223773"/>
            </a:xfrm>
          </p:grpSpPr>
          <p:sp>
            <p:nvSpPr>
              <p:cNvPr id="140" name="Shape">
                <a:extLst>
                  <a:ext uri="{FF2B5EF4-FFF2-40B4-BE49-F238E27FC236}">
                    <a16:creationId xmlns:a16="http://schemas.microsoft.com/office/drawing/2014/main" id="{282D86DD-B878-4254-8FFE-EEC811640434}"/>
                  </a:ext>
                </a:extLst>
              </p:cNvPr>
              <p:cNvSpPr/>
              <p:nvPr/>
            </p:nvSpPr>
            <p:spPr>
              <a:xfrm>
                <a:off x="3619575" y="2483864"/>
                <a:ext cx="1353821" cy="1223773"/>
              </a:xfrm>
              <a:custGeom>
                <a:avLst/>
                <a:gdLst/>
                <a:ahLst/>
                <a:cxnLst>
                  <a:cxn ang="0">
                    <a:pos x="wd2" y="hd2"/>
                  </a:cxn>
                  <a:cxn ang="5400000">
                    <a:pos x="wd2" y="hd2"/>
                  </a:cxn>
                  <a:cxn ang="10800000">
                    <a:pos x="wd2" y="hd2"/>
                  </a:cxn>
                  <a:cxn ang="16200000">
                    <a:pos x="wd2" y="hd2"/>
                  </a:cxn>
                </a:cxnLst>
                <a:rect l="0" t="0" r="r" b="b"/>
                <a:pathLst>
                  <a:path w="21600" h="21504" extrusionOk="0">
                    <a:moveTo>
                      <a:pt x="21597" y="3783"/>
                    </a:moveTo>
                    <a:cubicBezTo>
                      <a:pt x="21597" y="3783"/>
                      <a:pt x="21597" y="3783"/>
                      <a:pt x="21597" y="3783"/>
                    </a:cubicBezTo>
                    <a:cubicBezTo>
                      <a:pt x="21548" y="3325"/>
                      <a:pt x="21194" y="2888"/>
                      <a:pt x="20549" y="2689"/>
                    </a:cubicBezTo>
                    <a:lnTo>
                      <a:pt x="12741" y="288"/>
                    </a:lnTo>
                    <a:cubicBezTo>
                      <a:pt x="11494" y="-96"/>
                      <a:pt x="10109" y="-96"/>
                      <a:pt x="8862" y="288"/>
                    </a:cubicBezTo>
                    <a:lnTo>
                      <a:pt x="1054" y="2689"/>
                    </a:lnTo>
                    <a:cubicBezTo>
                      <a:pt x="412" y="2888"/>
                      <a:pt x="58" y="3325"/>
                      <a:pt x="6" y="3783"/>
                    </a:cubicBezTo>
                    <a:cubicBezTo>
                      <a:pt x="6" y="3783"/>
                      <a:pt x="6" y="3783"/>
                      <a:pt x="6" y="3783"/>
                    </a:cubicBezTo>
                    <a:lnTo>
                      <a:pt x="0" y="3783"/>
                    </a:lnTo>
                    <a:lnTo>
                      <a:pt x="0" y="17197"/>
                    </a:lnTo>
                    <a:lnTo>
                      <a:pt x="86" y="17197"/>
                    </a:lnTo>
                    <a:cubicBezTo>
                      <a:pt x="213" y="17489"/>
                      <a:pt x="475" y="17753"/>
                      <a:pt x="881" y="17920"/>
                    </a:cubicBezTo>
                    <a:lnTo>
                      <a:pt x="8373" y="21031"/>
                    </a:lnTo>
                    <a:cubicBezTo>
                      <a:pt x="9130" y="21346"/>
                      <a:pt x="9965" y="21504"/>
                      <a:pt x="10800" y="21504"/>
                    </a:cubicBezTo>
                    <a:cubicBezTo>
                      <a:pt x="11635" y="21504"/>
                      <a:pt x="12470" y="21346"/>
                      <a:pt x="13227" y="21031"/>
                    </a:cubicBezTo>
                    <a:lnTo>
                      <a:pt x="20719" y="17920"/>
                    </a:lnTo>
                    <a:cubicBezTo>
                      <a:pt x="21125" y="17753"/>
                      <a:pt x="21387" y="17489"/>
                      <a:pt x="21514" y="17197"/>
                    </a:cubicBezTo>
                    <a:lnTo>
                      <a:pt x="21600" y="17197"/>
                    </a:lnTo>
                    <a:lnTo>
                      <a:pt x="21600" y="3783"/>
                    </a:lnTo>
                    <a:lnTo>
                      <a:pt x="21597" y="3783"/>
                    </a:lnTo>
                    <a:close/>
                  </a:path>
                </a:pathLst>
              </a:custGeom>
              <a:solidFill>
                <a:srgbClr val="5B9BD5">
                  <a:lumMod val="50000"/>
                </a:srgb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41" name="Shape">
                <a:extLst>
                  <a:ext uri="{FF2B5EF4-FFF2-40B4-BE49-F238E27FC236}">
                    <a16:creationId xmlns:a16="http://schemas.microsoft.com/office/drawing/2014/main" id="{272A5870-B34E-40F0-903A-9061B39BA7EC}"/>
                  </a:ext>
                </a:extLst>
              </p:cNvPr>
              <p:cNvSpPr/>
              <p:nvPr/>
            </p:nvSpPr>
            <p:spPr>
              <a:xfrm>
                <a:off x="3615142" y="2692240"/>
                <a:ext cx="676924" cy="1008508"/>
              </a:xfrm>
              <a:custGeom>
                <a:avLst/>
                <a:gdLst/>
                <a:ahLst/>
                <a:cxnLst>
                  <a:cxn ang="0">
                    <a:pos x="wd2" y="hd2"/>
                  </a:cxn>
                  <a:cxn ang="5400000">
                    <a:pos x="wd2" y="hd2"/>
                  </a:cxn>
                  <a:cxn ang="10800000">
                    <a:pos x="wd2" y="hd2"/>
                  </a:cxn>
                  <a:cxn ang="16200000">
                    <a:pos x="wd2" y="hd2"/>
                  </a:cxn>
                </a:cxnLst>
                <a:rect l="0" t="0" r="r" b="b"/>
                <a:pathLst>
                  <a:path w="21509" h="21600" extrusionOk="0">
                    <a:moveTo>
                      <a:pt x="16675" y="5315"/>
                    </a:moveTo>
                    <a:lnTo>
                      <a:pt x="1755" y="1523"/>
                    </a:lnTo>
                    <a:cubicBezTo>
                      <a:pt x="477" y="1197"/>
                      <a:pt x="-91" y="585"/>
                      <a:pt x="12" y="0"/>
                    </a:cubicBezTo>
                    <a:lnTo>
                      <a:pt x="1" y="0"/>
                    </a:lnTo>
                    <a:lnTo>
                      <a:pt x="1" y="16350"/>
                    </a:lnTo>
                    <a:lnTo>
                      <a:pt x="173" y="16350"/>
                    </a:lnTo>
                    <a:cubicBezTo>
                      <a:pt x="425" y="16707"/>
                      <a:pt x="947" y="17028"/>
                      <a:pt x="1755" y="17232"/>
                    </a:cubicBezTo>
                    <a:lnTo>
                      <a:pt x="16675" y="21023"/>
                    </a:lnTo>
                    <a:cubicBezTo>
                      <a:pt x="18183" y="21407"/>
                      <a:pt x="19846" y="21600"/>
                      <a:pt x="21509" y="21600"/>
                    </a:cubicBezTo>
                    <a:lnTo>
                      <a:pt x="21509" y="5892"/>
                    </a:lnTo>
                    <a:cubicBezTo>
                      <a:pt x="19846" y="5892"/>
                      <a:pt x="18183" y="5699"/>
                      <a:pt x="16675" y="5315"/>
                    </a:cubicBezTo>
                    <a:close/>
                  </a:path>
                </a:pathLst>
              </a:custGeom>
              <a:solidFill>
                <a:srgbClr val="5B9BD5"/>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42" name="Shape">
                <a:extLst>
                  <a:ext uri="{FF2B5EF4-FFF2-40B4-BE49-F238E27FC236}">
                    <a16:creationId xmlns:a16="http://schemas.microsoft.com/office/drawing/2014/main" id="{6E3473D3-E973-47CA-B6A5-FFDCA7E27B9C}"/>
                  </a:ext>
                </a:extLst>
              </p:cNvPr>
              <p:cNvSpPr/>
              <p:nvPr/>
            </p:nvSpPr>
            <p:spPr>
              <a:xfrm>
                <a:off x="4295963" y="2692240"/>
                <a:ext cx="676925" cy="1008508"/>
              </a:xfrm>
              <a:custGeom>
                <a:avLst/>
                <a:gdLst/>
                <a:ahLst/>
                <a:cxnLst>
                  <a:cxn ang="0">
                    <a:pos x="wd2" y="hd2"/>
                  </a:cxn>
                  <a:cxn ang="5400000">
                    <a:pos x="wd2" y="hd2"/>
                  </a:cxn>
                  <a:cxn ang="10800000">
                    <a:pos x="wd2" y="hd2"/>
                  </a:cxn>
                  <a:cxn ang="16200000">
                    <a:pos x="wd2" y="hd2"/>
                  </a:cxn>
                </a:cxnLst>
                <a:rect l="0" t="0" r="r" b="b"/>
                <a:pathLst>
                  <a:path w="21509" h="21600" extrusionOk="0">
                    <a:moveTo>
                      <a:pt x="21497" y="0"/>
                    </a:moveTo>
                    <a:cubicBezTo>
                      <a:pt x="21600" y="588"/>
                      <a:pt x="21032" y="1200"/>
                      <a:pt x="19754" y="1523"/>
                    </a:cubicBezTo>
                    <a:lnTo>
                      <a:pt x="4834" y="5315"/>
                    </a:lnTo>
                    <a:cubicBezTo>
                      <a:pt x="3326" y="5699"/>
                      <a:pt x="1663" y="5892"/>
                      <a:pt x="0" y="5892"/>
                    </a:cubicBezTo>
                    <a:lnTo>
                      <a:pt x="0" y="21600"/>
                    </a:lnTo>
                    <a:cubicBezTo>
                      <a:pt x="1663" y="21600"/>
                      <a:pt x="3326" y="21407"/>
                      <a:pt x="4834" y="21023"/>
                    </a:cubicBezTo>
                    <a:lnTo>
                      <a:pt x="19754" y="17232"/>
                    </a:lnTo>
                    <a:cubicBezTo>
                      <a:pt x="20562" y="17028"/>
                      <a:pt x="21084" y="16707"/>
                      <a:pt x="21336" y="16350"/>
                    </a:cubicBezTo>
                    <a:lnTo>
                      <a:pt x="21508" y="16350"/>
                    </a:lnTo>
                    <a:lnTo>
                      <a:pt x="21508" y="0"/>
                    </a:lnTo>
                    <a:lnTo>
                      <a:pt x="21497" y="0"/>
                    </a:lnTo>
                    <a:close/>
                  </a:path>
                </a:pathLst>
              </a:custGeom>
              <a:solidFill>
                <a:srgbClr val="5B9BD5">
                  <a:lumMod val="75000"/>
                </a:srgb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111" name="Grupa 110">
              <a:extLst>
                <a:ext uri="{FF2B5EF4-FFF2-40B4-BE49-F238E27FC236}">
                  <a16:creationId xmlns:a16="http://schemas.microsoft.com/office/drawing/2014/main" id="{32123C3E-4BB9-403D-A48F-FA0895D95DD7}"/>
                </a:ext>
              </a:extLst>
            </p:cNvPr>
            <p:cNvGrpSpPr/>
            <p:nvPr/>
          </p:nvGrpSpPr>
          <p:grpSpPr>
            <a:xfrm>
              <a:off x="8090173" y="1724545"/>
              <a:ext cx="836339" cy="711471"/>
              <a:chOff x="4185937" y="999857"/>
              <a:chExt cx="1356656" cy="1229763"/>
            </a:xfrm>
          </p:grpSpPr>
          <p:sp>
            <p:nvSpPr>
              <p:cNvPr id="137" name="Shape">
                <a:extLst>
                  <a:ext uri="{FF2B5EF4-FFF2-40B4-BE49-F238E27FC236}">
                    <a16:creationId xmlns:a16="http://schemas.microsoft.com/office/drawing/2014/main" id="{F3DD7CD9-3D77-431E-A539-46ACF85BFE4D}"/>
                  </a:ext>
                </a:extLst>
              </p:cNvPr>
              <p:cNvSpPr/>
              <p:nvPr/>
            </p:nvSpPr>
            <p:spPr>
              <a:xfrm>
                <a:off x="4188772" y="999857"/>
                <a:ext cx="1353821" cy="1223773"/>
              </a:xfrm>
              <a:custGeom>
                <a:avLst/>
                <a:gdLst/>
                <a:ahLst/>
                <a:cxnLst>
                  <a:cxn ang="0">
                    <a:pos x="wd2" y="hd2"/>
                  </a:cxn>
                  <a:cxn ang="5400000">
                    <a:pos x="wd2" y="hd2"/>
                  </a:cxn>
                  <a:cxn ang="10800000">
                    <a:pos x="wd2" y="hd2"/>
                  </a:cxn>
                  <a:cxn ang="16200000">
                    <a:pos x="wd2" y="hd2"/>
                  </a:cxn>
                </a:cxnLst>
                <a:rect l="0" t="0" r="r" b="b"/>
                <a:pathLst>
                  <a:path w="21600" h="21504" extrusionOk="0">
                    <a:moveTo>
                      <a:pt x="21597" y="3783"/>
                    </a:moveTo>
                    <a:cubicBezTo>
                      <a:pt x="21597" y="3783"/>
                      <a:pt x="21597" y="3783"/>
                      <a:pt x="21597" y="3783"/>
                    </a:cubicBezTo>
                    <a:cubicBezTo>
                      <a:pt x="21548" y="3325"/>
                      <a:pt x="21194" y="2888"/>
                      <a:pt x="20549" y="2689"/>
                    </a:cubicBezTo>
                    <a:lnTo>
                      <a:pt x="12741" y="288"/>
                    </a:lnTo>
                    <a:cubicBezTo>
                      <a:pt x="11494" y="-96"/>
                      <a:pt x="10109" y="-96"/>
                      <a:pt x="8862" y="288"/>
                    </a:cubicBezTo>
                    <a:lnTo>
                      <a:pt x="1054" y="2689"/>
                    </a:lnTo>
                    <a:cubicBezTo>
                      <a:pt x="412" y="2888"/>
                      <a:pt x="58" y="3325"/>
                      <a:pt x="6" y="3783"/>
                    </a:cubicBezTo>
                    <a:cubicBezTo>
                      <a:pt x="6" y="3783"/>
                      <a:pt x="6" y="3783"/>
                      <a:pt x="6" y="3783"/>
                    </a:cubicBezTo>
                    <a:lnTo>
                      <a:pt x="0" y="3783"/>
                    </a:lnTo>
                    <a:lnTo>
                      <a:pt x="0" y="17197"/>
                    </a:lnTo>
                    <a:lnTo>
                      <a:pt x="86" y="17197"/>
                    </a:lnTo>
                    <a:cubicBezTo>
                      <a:pt x="213" y="17489"/>
                      <a:pt x="475" y="17753"/>
                      <a:pt x="881" y="17920"/>
                    </a:cubicBezTo>
                    <a:lnTo>
                      <a:pt x="8373" y="21031"/>
                    </a:lnTo>
                    <a:cubicBezTo>
                      <a:pt x="9130" y="21346"/>
                      <a:pt x="9965" y="21504"/>
                      <a:pt x="10800" y="21504"/>
                    </a:cubicBezTo>
                    <a:cubicBezTo>
                      <a:pt x="11635" y="21504"/>
                      <a:pt x="12470" y="21346"/>
                      <a:pt x="13227" y="21031"/>
                    </a:cubicBezTo>
                    <a:lnTo>
                      <a:pt x="20719" y="17920"/>
                    </a:lnTo>
                    <a:cubicBezTo>
                      <a:pt x="21125" y="17753"/>
                      <a:pt x="21387" y="17489"/>
                      <a:pt x="21514" y="17197"/>
                    </a:cubicBezTo>
                    <a:lnTo>
                      <a:pt x="21600" y="17197"/>
                    </a:lnTo>
                    <a:lnTo>
                      <a:pt x="21600" y="3783"/>
                    </a:lnTo>
                    <a:lnTo>
                      <a:pt x="21597" y="3783"/>
                    </a:lnTo>
                    <a:close/>
                  </a:path>
                </a:pathLst>
              </a:custGeom>
              <a:solidFill>
                <a:srgbClr val="A5A5A5">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38" name="Shape">
                <a:extLst>
                  <a:ext uri="{FF2B5EF4-FFF2-40B4-BE49-F238E27FC236}">
                    <a16:creationId xmlns:a16="http://schemas.microsoft.com/office/drawing/2014/main" id="{21B17335-6A5F-4518-A7CE-935626849716}"/>
                  </a:ext>
                </a:extLst>
              </p:cNvPr>
              <p:cNvSpPr/>
              <p:nvPr/>
            </p:nvSpPr>
            <p:spPr>
              <a:xfrm>
                <a:off x="4185937" y="1221112"/>
                <a:ext cx="676924" cy="1008508"/>
              </a:xfrm>
              <a:custGeom>
                <a:avLst/>
                <a:gdLst/>
                <a:ahLst/>
                <a:cxnLst>
                  <a:cxn ang="0">
                    <a:pos x="wd2" y="hd2"/>
                  </a:cxn>
                  <a:cxn ang="5400000">
                    <a:pos x="wd2" y="hd2"/>
                  </a:cxn>
                  <a:cxn ang="10800000">
                    <a:pos x="wd2" y="hd2"/>
                  </a:cxn>
                  <a:cxn ang="16200000">
                    <a:pos x="wd2" y="hd2"/>
                  </a:cxn>
                </a:cxnLst>
                <a:rect l="0" t="0" r="r" b="b"/>
                <a:pathLst>
                  <a:path w="21509" h="21600" extrusionOk="0">
                    <a:moveTo>
                      <a:pt x="16675" y="5315"/>
                    </a:moveTo>
                    <a:lnTo>
                      <a:pt x="1755" y="1523"/>
                    </a:lnTo>
                    <a:cubicBezTo>
                      <a:pt x="477" y="1200"/>
                      <a:pt x="-91" y="585"/>
                      <a:pt x="12" y="0"/>
                    </a:cubicBezTo>
                    <a:lnTo>
                      <a:pt x="1" y="0"/>
                    </a:lnTo>
                    <a:lnTo>
                      <a:pt x="1" y="16350"/>
                    </a:lnTo>
                    <a:lnTo>
                      <a:pt x="173" y="16350"/>
                    </a:lnTo>
                    <a:cubicBezTo>
                      <a:pt x="425" y="16707"/>
                      <a:pt x="947" y="17028"/>
                      <a:pt x="1755" y="17232"/>
                    </a:cubicBezTo>
                    <a:lnTo>
                      <a:pt x="16675" y="21023"/>
                    </a:lnTo>
                    <a:cubicBezTo>
                      <a:pt x="18183" y="21407"/>
                      <a:pt x="19846" y="21600"/>
                      <a:pt x="21509" y="21600"/>
                    </a:cubicBezTo>
                    <a:lnTo>
                      <a:pt x="21509" y="5892"/>
                    </a:lnTo>
                    <a:cubicBezTo>
                      <a:pt x="19846" y="5892"/>
                      <a:pt x="18183" y="5699"/>
                      <a:pt x="16675" y="5315"/>
                    </a:cubicBez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9" name="Shape">
                <a:extLst>
                  <a:ext uri="{FF2B5EF4-FFF2-40B4-BE49-F238E27FC236}">
                    <a16:creationId xmlns:a16="http://schemas.microsoft.com/office/drawing/2014/main" id="{BBF3ADD5-1B32-44F3-9C4B-3FC348C95635}"/>
                  </a:ext>
                </a:extLst>
              </p:cNvPr>
              <p:cNvSpPr/>
              <p:nvPr/>
            </p:nvSpPr>
            <p:spPr>
              <a:xfrm>
                <a:off x="4861230" y="1215793"/>
                <a:ext cx="676925" cy="1008508"/>
              </a:xfrm>
              <a:custGeom>
                <a:avLst/>
                <a:gdLst/>
                <a:ahLst/>
                <a:cxnLst>
                  <a:cxn ang="0">
                    <a:pos x="wd2" y="hd2"/>
                  </a:cxn>
                  <a:cxn ang="5400000">
                    <a:pos x="wd2" y="hd2"/>
                  </a:cxn>
                  <a:cxn ang="10800000">
                    <a:pos x="wd2" y="hd2"/>
                  </a:cxn>
                  <a:cxn ang="16200000">
                    <a:pos x="wd2" y="hd2"/>
                  </a:cxn>
                </a:cxnLst>
                <a:rect l="0" t="0" r="r" b="b"/>
                <a:pathLst>
                  <a:path w="21509" h="21600" extrusionOk="0">
                    <a:moveTo>
                      <a:pt x="21497" y="0"/>
                    </a:moveTo>
                    <a:cubicBezTo>
                      <a:pt x="21600" y="588"/>
                      <a:pt x="21032" y="1200"/>
                      <a:pt x="19754" y="1523"/>
                    </a:cubicBezTo>
                    <a:lnTo>
                      <a:pt x="4834" y="5315"/>
                    </a:lnTo>
                    <a:cubicBezTo>
                      <a:pt x="3326" y="5699"/>
                      <a:pt x="1663" y="5892"/>
                      <a:pt x="0" y="5892"/>
                    </a:cubicBezTo>
                    <a:lnTo>
                      <a:pt x="0" y="21600"/>
                    </a:lnTo>
                    <a:cubicBezTo>
                      <a:pt x="1663" y="21600"/>
                      <a:pt x="3326" y="21407"/>
                      <a:pt x="4834" y="21023"/>
                    </a:cubicBezTo>
                    <a:lnTo>
                      <a:pt x="19754" y="17232"/>
                    </a:lnTo>
                    <a:cubicBezTo>
                      <a:pt x="20562" y="17025"/>
                      <a:pt x="21084" y="16707"/>
                      <a:pt x="21336" y="16350"/>
                    </a:cubicBezTo>
                    <a:lnTo>
                      <a:pt x="21508" y="16350"/>
                    </a:lnTo>
                    <a:lnTo>
                      <a:pt x="21508" y="0"/>
                    </a:lnTo>
                    <a:lnTo>
                      <a:pt x="21497" y="0"/>
                    </a:lnTo>
                    <a:close/>
                  </a:path>
                </a:pathLst>
              </a:custGeom>
              <a:solidFill>
                <a:srgbClr val="A5A5A5">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112" name="Group 100">
              <a:extLst>
                <a:ext uri="{FF2B5EF4-FFF2-40B4-BE49-F238E27FC236}">
                  <a16:creationId xmlns:a16="http://schemas.microsoft.com/office/drawing/2014/main" id="{07778529-3567-47D0-93CA-2C3344907F2D}"/>
                </a:ext>
              </a:extLst>
            </p:cNvPr>
            <p:cNvGrpSpPr/>
            <p:nvPr/>
          </p:nvGrpSpPr>
          <p:grpSpPr>
            <a:xfrm>
              <a:off x="9103648" y="1237252"/>
              <a:ext cx="2294871" cy="468000"/>
              <a:chOff x="4219461" y="1115590"/>
              <a:chExt cx="3059828" cy="2019595"/>
            </a:xfrm>
          </p:grpSpPr>
          <p:sp>
            <p:nvSpPr>
              <p:cNvPr id="135" name="TextBox 103">
                <a:extLst>
                  <a:ext uri="{FF2B5EF4-FFF2-40B4-BE49-F238E27FC236}">
                    <a16:creationId xmlns:a16="http://schemas.microsoft.com/office/drawing/2014/main" id="{A321C3C1-940B-44A8-AA12-8F3E31861AC4}"/>
                  </a:ext>
                </a:extLst>
              </p:cNvPr>
              <p:cNvSpPr txBox="1"/>
              <p:nvPr/>
            </p:nvSpPr>
            <p:spPr>
              <a:xfrm>
                <a:off x="4342201" y="1544737"/>
                <a:ext cx="2937088" cy="1328173"/>
              </a:xfrm>
              <a:prstGeom prst="rect">
                <a:avLst/>
              </a:prstGeom>
              <a:noFill/>
            </p:spPr>
            <p:txBody>
              <a:bodyPr wrap="square" l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400" b="1" i="0" u="none" strike="noStrike" kern="0" cap="none" spc="0" normalizeH="0" baseline="0" noProof="1">
                    <a:ln>
                      <a:noFill/>
                    </a:ln>
                    <a:solidFill>
                      <a:prstClr val="black"/>
                    </a:solidFill>
                    <a:effectLst/>
                    <a:uLnTx/>
                    <a:uFillTx/>
                    <a:latin typeface="Calibri" panose="020F0502020204030204"/>
                    <a:ea typeface="+mn-ea"/>
                    <a:cs typeface="+mn-cs"/>
                  </a:rPr>
                  <a:t>Elektroinstalater</a:t>
                </a:r>
                <a:endParaRPr kumimoji="0" lang="en-US" sz="1400" b="1" i="0" u="none" strike="noStrike" kern="0" cap="none" spc="0" normalizeH="0" baseline="0" noProof="1">
                  <a:ln>
                    <a:noFill/>
                  </a:ln>
                  <a:solidFill>
                    <a:prstClr val="black"/>
                  </a:solidFill>
                  <a:effectLst/>
                  <a:uLnTx/>
                  <a:uFillTx/>
                  <a:latin typeface="Calibri" panose="020F0502020204030204"/>
                  <a:ea typeface="+mn-ea"/>
                  <a:cs typeface="+mn-cs"/>
                </a:endParaRPr>
              </a:p>
            </p:txBody>
          </p:sp>
          <p:cxnSp>
            <p:nvCxnSpPr>
              <p:cNvPr id="136" name="Straight Connector 102">
                <a:extLst>
                  <a:ext uri="{FF2B5EF4-FFF2-40B4-BE49-F238E27FC236}">
                    <a16:creationId xmlns:a16="http://schemas.microsoft.com/office/drawing/2014/main" id="{0FD9C42B-7AA5-46F5-BA79-4A55574380E1}"/>
                  </a:ext>
                </a:extLst>
              </p:cNvPr>
              <p:cNvCxnSpPr>
                <a:cxnSpLocks/>
              </p:cNvCxnSpPr>
              <p:nvPr/>
            </p:nvCxnSpPr>
            <p:spPr>
              <a:xfrm>
                <a:off x="4219461" y="1115590"/>
                <a:ext cx="7157" cy="2019595"/>
              </a:xfrm>
              <a:prstGeom prst="line">
                <a:avLst/>
              </a:prstGeom>
              <a:noFill/>
              <a:ln w="76200" cap="flat" cmpd="sng" algn="ctr">
                <a:solidFill>
                  <a:srgbClr val="FFC000">
                    <a:lumMod val="75000"/>
                  </a:srgbClr>
                </a:solidFill>
                <a:prstDash val="solid"/>
                <a:miter lim="800000"/>
              </a:ln>
              <a:effectLst/>
            </p:spPr>
          </p:cxnSp>
        </p:grpSp>
        <p:grpSp>
          <p:nvGrpSpPr>
            <p:cNvPr id="113" name="Group 110">
              <a:extLst>
                <a:ext uri="{FF2B5EF4-FFF2-40B4-BE49-F238E27FC236}">
                  <a16:creationId xmlns:a16="http://schemas.microsoft.com/office/drawing/2014/main" id="{F862D2F2-8692-4AA6-830D-91BE16D4C8C3}"/>
                </a:ext>
              </a:extLst>
            </p:cNvPr>
            <p:cNvGrpSpPr/>
            <p:nvPr/>
          </p:nvGrpSpPr>
          <p:grpSpPr>
            <a:xfrm>
              <a:off x="9109014" y="3608817"/>
              <a:ext cx="2689463" cy="467999"/>
              <a:chOff x="4219461" y="1115590"/>
              <a:chExt cx="3585951" cy="623999"/>
            </a:xfrm>
          </p:grpSpPr>
          <p:sp>
            <p:nvSpPr>
              <p:cNvPr id="133" name="TextBox 113">
                <a:extLst>
                  <a:ext uri="{FF2B5EF4-FFF2-40B4-BE49-F238E27FC236}">
                    <a16:creationId xmlns:a16="http://schemas.microsoft.com/office/drawing/2014/main" id="{A9A9B9C9-D0D6-489B-AA44-C5D855B8967B}"/>
                  </a:ext>
                </a:extLst>
              </p:cNvPr>
              <p:cNvSpPr txBox="1"/>
              <p:nvPr/>
            </p:nvSpPr>
            <p:spPr>
              <a:xfrm>
                <a:off x="4327377" y="1252905"/>
                <a:ext cx="3478035" cy="410370"/>
              </a:xfrm>
              <a:prstGeom prst="rect">
                <a:avLst/>
              </a:prstGeom>
              <a:noFill/>
            </p:spPr>
            <p:txBody>
              <a:bodyPr wrap="square" l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400" b="1" i="0" u="none" strike="noStrike" kern="0" cap="none" spc="0" normalizeH="0" baseline="0" noProof="1">
                    <a:ln>
                      <a:noFill/>
                    </a:ln>
                    <a:solidFill>
                      <a:prstClr val="black"/>
                    </a:solidFill>
                    <a:effectLst/>
                    <a:uLnTx/>
                    <a:uFillTx/>
                    <a:latin typeface="Calibri" panose="020F0502020204030204"/>
                    <a:ea typeface="+mn-ea"/>
                    <a:cs typeface="+mn-cs"/>
                  </a:rPr>
                  <a:t>Električar održavanja</a:t>
                </a:r>
                <a:endParaRPr kumimoji="0" lang="en-US" sz="1400" b="1" i="0" u="none" strike="noStrike" kern="0" cap="none" spc="0" normalizeH="0" baseline="0" noProof="1">
                  <a:ln>
                    <a:noFill/>
                  </a:ln>
                  <a:solidFill>
                    <a:prstClr val="black"/>
                  </a:solidFill>
                  <a:effectLst/>
                  <a:uLnTx/>
                  <a:uFillTx/>
                  <a:latin typeface="Calibri" panose="020F0502020204030204"/>
                  <a:ea typeface="+mn-ea"/>
                  <a:cs typeface="+mn-cs"/>
                </a:endParaRPr>
              </a:p>
            </p:txBody>
          </p:sp>
          <p:cxnSp>
            <p:nvCxnSpPr>
              <p:cNvPr id="134" name="Straight Connector 112">
                <a:extLst>
                  <a:ext uri="{FF2B5EF4-FFF2-40B4-BE49-F238E27FC236}">
                    <a16:creationId xmlns:a16="http://schemas.microsoft.com/office/drawing/2014/main" id="{4B1F2F89-28E9-4FCC-A73D-8E77760BFD82}"/>
                  </a:ext>
                </a:extLst>
              </p:cNvPr>
              <p:cNvCxnSpPr>
                <a:cxnSpLocks/>
              </p:cNvCxnSpPr>
              <p:nvPr/>
            </p:nvCxnSpPr>
            <p:spPr>
              <a:xfrm>
                <a:off x="4219461" y="1115590"/>
                <a:ext cx="0" cy="623999"/>
              </a:xfrm>
              <a:prstGeom prst="line">
                <a:avLst/>
              </a:prstGeom>
              <a:noFill/>
              <a:ln w="76200" cap="flat" cmpd="sng" algn="ctr">
                <a:solidFill>
                  <a:srgbClr val="ED7D31"/>
                </a:solidFill>
                <a:prstDash val="solid"/>
                <a:miter lim="800000"/>
              </a:ln>
              <a:effectLst/>
            </p:spPr>
          </p:cxnSp>
        </p:grpSp>
        <p:grpSp>
          <p:nvGrpSpPr>
            <p:cNvPr id="114" name="Group 105">
              <a:extLst>
                <a:ext uri="{FF2B5EF4-FFF2-40B4-BE49-F238E27FC236}">
                  <a16:creationId xmlns:a16="http://schemas.microsoft.com/office/drawing/2014/main" id="{83EEBE92-8805-49F0-9462-6093A8D6175A}"/>
                </a:ext>
              </a:extLst>
            </p:cNvPr>
            <p:cNvGrpSpPr/>
            <p:nvPr/>
          </p:nvGrpSpPr>
          <p:grpSpPr>
            <a:xfrm>
              <a:off x="9103645" y="1861336"/>
              <a:ext cx="2290964" cy="468000"/>
              <a:chOff x="4219461" y="1822605"/>
              <a:chExt cx="3054619" cy="624000"/>
            </a:xfrm>
          </p:grpSpPr>
          <p:sp>
            <p:nvSpPr>
              <p:cNvPr id="131" name="TextBox 108">
                <a:extLst>
                  <a:ext uri="{FF2B5EF4-FFF2-40B4-BE49-F238E27FC236}">
                    <a16:creationId xmlns:a16="http://schemas.microsoft.com/office/drawing/2014/main" id="{960F968E-C713-4707-9BF7-B9BE114CBF8E}"/>
                  </a:ext>
                </a:extLst>
              </p:cNvPr>
              <p:cNvSpPr txBox="1"/>
              <p:nvPr/>
            </p:nvSpPr>
            <p:spPr>
              <a:xfrm>
                <a:off x="4336992" y="1970276"/>
                <a:ext cx="2937088" cy="410369"/>
              </a:xfrm>
              <a:prstGeom prst="rect">
                <a:avLst/>
              </a:prstGeom>
              <a:noFill/>
            </p:spPr>
            <p:txBody>
              <a:bodyPr wrap="square" l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400" b="1" i="0" u="none" strike="noStrike" kern="0" cap="none" spc="0" normalizeH="0" baseline="0" noProof="1">
                    <a:ln>
                      <a:noFill/>
                    </a:ln>
                    <a:solidFill>
                      <a:prstClr val="black"/>
                    </a:solidFill>
                    <a:effectLst/>
                    <a:uLnTx/>
                    <a:uFillTx/>
                    <a:latin typeface="Calibri" panose="020F0502020204030204"/>
                    <a:ea typeface="+mn-ea"/>
                    <a:cs typeface="+mn-cs"/>
                  </a:rPr>
                  <a:t>Elektromonter</a:t>
                </a:r>
              </a:p>
            </p:txBody>
          </p:sp>
          <p:cxnSp>
            <p:nvCxnSpPr>
              <p:cNvPr id="132" name="Straight Connector 107">
                <a:extLst>
                  <a:ext uri="{FF2B5EF4-FFF2-40B4-BE49-F238E27FC236}">
                    <a16:creationId xmlns:a16="http://schemas.microsoft.com/office/drawing/2014/main" id="{F3D7F5B7-620B-46E0-AE5E-3357D535CC4A}"/>
                  </a:ext>
                </a:extLst>
              </p:cNvPr>
              <p:cNvCxnSpPr>
                <a:cxnSpLocks/>
              </p:cNvCxnSpPr>
              <p:nvPr/>
            </p:nvCxnSpPr>
            <p:spPr>
              <a:xfrm>
                <a:off x="4219461" y="1822605"/>
                <a:ext cx="0" cy="624000"/>
              </a:xfrm>
              <a:prstGeom prst="line">
                <a:avLst/>
              </a:prstGeom>
              <a:noFill/>
              <a:ln w="76200" cap="flat" cmpd="sng" algn="ctr">
                <a:solidFill>
                  <a:srgbClr val="A5A5A5"/>
                </a:solidFill>
                <a:prstDash val="solid"/>
                <a:miter lim="800000"/>
              </a:ln>
              <a:effectLst/>
            </p:spPr>
          </p:cxnSp>
        </p:grpSp>
        <p:grpSp>
          <p:nvGrpSpPr>
            <p:cNvPr id="115" name="Grupa 114">
              <a:extLst>
                <a:ext uri="{FF2B5EF4-FFF2-40B4-BE49-F238E27FC236}">
                  <a16:creationId xmlns:a16="http://schemas.microsoft.com/office/drawing/2014/main" id="{F4018718-56AA-41FC-A501-CD2746EE5C64}"/>
                </a:ext>
              </a:extLst>
            </p:cNvPr>
            <p:cNvGrpSpPr>
              <a:grpSpLocks noChangeAspect="1"/>
            </p:cNvGrpSpPr>
            <p:nvPr/>
          </p:nvGrpSpPr>
          <p:grpSpPr>
            <a:xfrm>
              <a:off x="8096680" y="1104268"/>
              <a:ext cx="836339" cy="756000"/>
              <a:chOff x="3716389" y="2384961"/>
              <a:chExt cx="1353821" cy="1223773"/>
            </a:xfrm>
          </p:grpSpPr>
          <p:sp>
            <p:nvSpPr>
              <p:cNvPr id="128" name="Shape">
                <a:extLst>
                  <a:ext uri="{FF2B5EF4-FFF2-40B4-BE49-F238E27FC236}">
                    <a16:creationId xmlns:a16="http://schemas.microsoft.com/office/drawing/2014/main" id="{FBF4F4DB-B1B0-424A-AB22-671181F40C84}"/>
                  </a:ext>
                </a:extLst>
              </p:cNvPr>
              <p:cNvSpPr/>
              <p:nvPr/>
            </p:nvSpPr>
            <p:spPr>
              <a:xfrm>
                <a:off x="3716389" y="2384961"/>
                <a:ext cx="1353821" cy="1223773"/>
              </a:xfrm>
              <a:custGeom>
                <a:avLst/>
                <a:gdLst/>
                <a:ahLst/>
                <a:cxnLst>
                  <a:cxn ang="0">
                    <a:pos x="wd2" y="hd2"/>
                  </a:cxn>
                  <a:cxn ang="5400000">
                    <a:pos x="wd2" y="hd2"/>
                  </a:cxn>
                  <a:cxn ang="10800000">
                    <a:pos x="wd2" y="hd2"/>
                  </a:cxn>
                  <a:cxn ang="16200000">
                    <a:pos x="wd2" y="hd2"/>
                  </a:cxn>
                </a:cxnLst>
                <a:rect l="0" t="0" r="r" b="b"/>
                <a:pathLst>
                  <a:path w="21600" h="21504" extrusionOk="0">
                    <a:moveTo>
                      <a:pt x="21597" y="3783"/>
                    </a:moveTo>
                    <a:cubicBezTo>
                      <a:pt x="21597" y="3785"/>
                      <a:pt x="21597" y="3785"/>
                      <a:pt x="21597" y="3783"/>
                    </a:cubicBezTo>
                    <a:cubicBezTo>
                      <a:pt x="21548" y="3325"/>
                      <a:pt x="21194" y="2888"/>
                      <a:pt x="20549" y="2689"/>
                    </a:cubicBezTo>
                    <a:lnTo>
                      <a:pt x="12741" y="288"/>
                    </a:lnTo>
                    <a:cubicBezTo>
                      <a:pt x="11494" y="-96"/>
                      <a:pt x="10109" y="-96"/>
                      <a:pt x="8862" y="288"/>
                    </a:cubicBezTo>
                    <a:lnTo>
                      <a:pt x="1054" y="2689"/>
                    </a:lnTo>
                    <a:cubicBezTo>
                      <a:pt x="412" y="2888"/>
                      <a:pt x="58" y="3325"/>
                      <a:pt x="6" y="3783"/>
                    </a:cubicBezTo>
                    <a:cubicBezTo>
                      <a:pt x="6" y="3783"/>
                      <a:pt x="6" y="3783"/>
                      <a:pt x="6" y="3783"/>
                    </a:cubicBezTo>
                    <a:lnTo>
                      <a:pt x="0" y="3783"/>
                    </a:lnTo>
                    <a:lnTo>
                      <a:pt x="0" y="17197"/>
                    </a:lnTo>
                    <a:lnTo>
                      <a:pt x="86" y="17197"/>
                    </a:lnTo>
                    <a:cubicBezTo>
                      <a:pt x="213" y="17489"/>
                      <a:pt x="475" y="17753"/>
                      <a:pt x="881" y="17920"/>
                    </a:cubicBezTo>
                    <a:lnTo>
                      <a:pt x="8373" y="21031"/>
                    </a:lnTo>
                    <a:cubicBezTo>
                      <a:pt x="9130" y="21346"/>
                      <a:pt x="9965" y="21504"/>
                      <a:pt x="10800" y="21504"/>
                    </a:cubicBezTo>
                    <a:cubicBezTo>
                      <a:pt x="11635" y="21504"/>
                      <a:pt x="12470" y="21346"/>
                      <a:pt x="13227" y="21031"/>
                    </a:cubicBezTo>
                    <a:lnTo>
                      <a:pt x="20719" y="17920"/>
                    </a:lnTo>
                    <a:cubicBezTo>
                      <a:pt x="21125" y="17753"/>
                      <a:pt x="21387" y="17489"/>
                      <a:pt x="21514" y="17197"/>
                    </a:cubicBezTo>
                    <a:lnTo>
                      <a:pt x="21600" y="17197"/>
                    </a:lnTo>
                    <a:lnTo>
                      <a:pt x="21600" y="3783"/>
                    </a:lnTo>
                    <a:lnTo>
                      <a:pt x="21597" y="3783"/>
                    </a:lnTo>
                    <a:close/>
                  </a:path>
                </a:pathLst>
              </a:custGeom>
              <a:solidFill>
                <a:srgbClr val="FFC000">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29" name="Shape">
                <a:extLst>
                  <a:ext uri="{FF2B5EF4-FFF2-40B4-BE49-F238E27FC236}">
                    <a16:creationId xmlns:a16="http://schemas.microsoft.com/office/drawing/2014/main" id="{C36DFA44-A000-4E8D-A1D0-DDBCBA3AF7CD}"/>
                  </a:ext>
                </a:extLst>
              </p:cNvPr>
              <p:cNvSpPr/>
              <p:nvPr/>
            </p:nvSpPr>
            <p:spPr>
              <a:xfrm>
                <a:off x="3718631" y="2600226"/>
                <a:ext cx="676924" cy="1008508"/>
              </a:xfrm>
              <a:custGeom>
                <a:avLst/>
                <a:gdLst/>
                <a:ahLst/>
                <a:cxnLst>
                  <a:cxn ang="0">
                    <a:pos x="wd2" y="hd2"/>
                  </a:cxn>
                  <a:cxn ang="5400000">
                    <a:pos x="wd2" y="hd2"/>
                  </a:cxn>
                  <a:cxn ang="10800000">
                    <a:pos x="wd2" y="hd2"/>
                  </a:cxn>
                  <a:cxn ang="16200000">
                    <a:pos x="wd2" y="hd2"/>
                  </a:cxn>
                </a:cxnLst>
                <a:rect l="0" t="0" r="r" b="b"/>
                <a:pathLst>
                  <a:path w="21509" h="21600" extrusionOk="0">
                    <a:moveTo>
                      <a:pt x="16675" y="5315"/>
                    </a:moveTo>
                    <a:lnTo>
                      <a:pt x="1755" y="1523"/>
                    </a:lnTo>
                    <a:cubicBezTo>
                      <a:pt x="477" y="1200"/>
                      <a:pt x="-91" y="585"/>
                      <a:pt x="12" y="0"/>
                    </a:cubicBezTo>
                    <a:lnTo>
                      <a:pt x="1" y="0"/>
                    </a:lnTo>
                    <a:lnTo>
                      <a:pt x="1" y="16350"/>
                    </a:lnTo>
                    <a:lnTo>
                      <a:pt x="173" y="16350"/>
                    </a:lnTo>
                    <a:cubicBezTo>
                      <a:pt x="425" y="16707"/>
                      <a:pt x="947" y="17028"/>
                      <a:pt x="1755" y="17232"/>
                    </a:cubicBezTo>
                    <a:lnTo>
                      <a:pt x="16675" y="21023"/>
                    </a:lnTo>
                    <a:cubicBezTo>
                      <a:pt x="18183" y="21407"/>
                      <a:pt x="19846" y="21600"/>
                      <a:pt x="21509" y="21600"/>
                    </a:cubicBezTo>
                    <a:lnTo>
                      <a:pt x="21509" y="5892"/>
                    </a:lnTo>
                    <a:cubicBezTo>
                      <a:pt x="19846" y="5892"/>
                      <a:pt x="18183" y="5699"/>
                      <a:pt x="16675" y="5315"/>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0" name="Shape">
                <a:extLst>
                  <a:ext uri="{FF2B5EF4-FFF2-40B4-BE49-F238E27FC236}">
                    <a16:creationId xmlns:a16="http://schemas.microsoft.com/office/drawing/2014/main" id="{55CA05B4-F00A-4F6C-B707-0DF0663E3B11}"/>
                  </a:ext>
                </a:extLst>
              </p:cNvPr>
              <p:cNvSpPr/>
              <p:nvPr/>
            </p:nvSpPr>
            <p:spPr>
              <a:xfrm>
                <a:off x="4392150" y="2600226"/>
                <a:ext cx="676925" cy="1008508"/>
              </a:xfrm>
              <a:custGeom>
                <a:avLst/>
                <a:gdLst/>
                <a:ahLst/>
                <a:cxnLst>
                  <a:cxn ang="0">
                    <a:pos x="wd2" y="hd2"/>
                  </a:cxn>
                  <a:cxn ang="5400000">
                    <a:pos x="wd2" y="hd2"/>
                  </a:cxn>
                  <a:cxn ang="10800000">
                    <a:pos x="wd2" y="hd2"/>
                  </a:cxn>
                  <a:cxn ang="16200000">
                    <a:pos x="wd2" y="hd2"/>
                  </a:cxn>
                </a:cxnLst>
                <a:rect l="0" t="0" r="r" b="b"/>
                <a:pathLst>
                  <a:path w="21509" h="21600" extrusionOk="0">
                    <a:moveTo>
                      <a:pt x="21497" y="0"/>
                    </a:moveTo>
                    <a:cubicBezTo>
                      <a:pt x="21600" y="588"/>
                      <a:pt x="21032" y="1200"/>
                      <a:pt x="19754" y="1523"/>
                    </a:cubicBezTo>
                    <a:lnTo>
                      <a:pt x="4834" y="5315"/>
                    </a:lnTo>
                    <a:cubicBezTo>
                      <a:pt x="3326" y="5699"/>
                      <a:pt x="1663" y="5892"/>
                      <a:pt x="0" y="5892"/>
                    </a:cubicBezTo>
                    <a:lnTo>
                      <a:pt x="0" y="21600"/>
                    </a:lnTo>
                    <a:cubicBezTo>
                      <a:pt x="1663" y="21600"/>
                      <a:pt x="3326" y="21407"/>
                      <a:pt x="4834" y="21023"/>
                    </a:cubicBezTo>
                    <a:lnTo>
                      <a:pt x="19754" y="17232"/>
                    </a:lnTo>
                    <a:cubicBezTo>
                      <a:pt x="20562" y="17025"/>
                      <a:pt x="21084" y="16707"/>
                      <a:pt x="21336" y="16350"/>
                    </a:cubicBezTo>
                    <a:lnTo>
                      <a:pt x="21508" y="16350"/>
                    </a:lnTo>
                    <a:lnTo>
                      <a:pt x="21508" y="0"/>
                    </a:lnTo>
                    <a:lnTo>
                      <a:pt x="21497" y="0"/>
                    </a:lnTo>
                    <a:close/>
                  </a:path>
                </a:pathLst>
              </a:custGeom>
              <a:solidFill>
                <a:srgbClr val="FFC000">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116" name="Group 95">
              <a:extLst>
                <a:ext uri="{FF2B5EF4-FFF2-40B4-BE49-F238E27FC236}">
                  <a16:creationId xmlns:a16="http://schemas.microsoft.com/office/drawing/2014/main" id="{FE75C23A-33F9-4AAB-B751-BAC18B45A392}"/>
                </a:ext>
              </a:extLst>
            </p:cNvPr>
            <p:cNvGrpSpPr/>
            <p:nvPr/>
          </p:nvGrpSpPr>
          <p:grpSpPr>
            <a:xfrm>
              <a:off x="9109015" y="2451334"/>
              <a:ext cx="2285594" cy="557165"/>
              <a:chOff x="4213710" y="1137203"/>
              <a:chExt cx="3047459" cy="742887"/>
            </a:xfrm>
          </p:grpSpPr>
          <p:sp>
            <p:nvSpPr>
              <p:cNvPr id="126" name="TextBox 98">
                <a:extLst>
                  <a:ext uri="{FF2B5EF4-FFF2-40B4-BE49-F238E27FC236}">
                    <a16:creationId xmlns:a16="http://schemas.microsoft.com/office/drawing/2014/main" id="{77E0DEEC-BA0C-4763-B323-55652C3C3175}"/>
                  </a:ext>
                </a:extLst>
              </p:cNvPr>
              <p:cNvSpPr txBox="1"/>
              <p:nvPr/>
            </p:nvSpPr>
            <p:spPr>
              <a:xfrm>
                <a:off x="4324081" y="1182463"/>
                <a:ext cx="2937088" cy="697627"/>
              </a:xfrm>
              <a:prstGeom prst="rect">
                <a:avLst/>
              </a:prstGeom>
              <a:noFill/>
            </p:spPr>
            <p:txBody>
              <a:bodyPr wrap="square" l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400" b="1" i="0" u="none" strike="noStrike" kern="0" cap="none" spc="0" normalizeH="0" baseline="0" noProof="1">
                    <a:ln>
                      <a:noFill/>
                    </a:ln>
                    <a:solidFill>
                      <a:prstClr val="black"/>
                    </a:solidFill>
                    <a:effectLst/>
                    <a:uLnTx/>
                    <a:uFillTx/>
                    <a:latin typeface="Calibri" panose="020F0502020204030204"/>
                    <a:ea typeface="+mn-ea"/>
                    <a:cs typeface="+mn-cs"/>
                  </a:rPr>
                  <a:t>Instalater fotonaponskih sustava</a:t>
                </a:r>
                <a:endParaRPr kumimoji="0" lang="en-US" sz="1400" b="1" i="0" u="none" strike="noStrike" kern="0" cap="none" spc="0" normalizeH="0" baseline="0" noProof="1">
                  <a:ln>
                    <a:noFill/>
                  </a:ln>
                  <a:solidFill>
                    <a:prstClr val="black"/>
                  </a:solidFill>
                  <a:effectLst/>
                  <a:uLnTx/>
                  <a:uFillTx/>
                  <a:latin typeface="Calibri" panose="020F0502020204030204"/>
                  <a:ea typeface="+mn-ea"/>
                  <a:cs typeface="+mn-cs"/>
                </a:endParaRPr>
              </a:p>
            </p:txBody>
          </p:sp>
          <p:cxnSp>
            <p:nvCxnSpPr>
              <p:cNvPr id="127" name="Straight Connector 97">
                <a:extLst>
                  <a:ext uri="{FF2B5EF4-FFF2-40B4-BE49-F238E27FC236}">
                    <a16:creationId xmlns:a16="http://schemas.microsoft.com/office/drawing/2014/main" id="{BD6FF353-ECF4-4D82-AECD-FDA068616F29}"/>
                  </a:ext>
                </a:extLst>
              </p:cNvPr>
              <p:cNvCxnSpPr>
                <a:cxnSpLocks/>
              </p:cNvCxnSpPr>
              <p:nvPr/>
            </p:nvCxnSpPr>
            <p:spPr>
              <a:xfrm>
                <a:off x="4213710" y="1137203"/>
                <a:ext cx="0" cy="624000"/>
              </a:xfrm>
              <a:prstGeom prst="line">
                <a:avLst/>
              </a:prstGeom>
              <a:noFill/>
              <a:ln w="76200" cap="flat" cmpd="sng" algn="ctr">
                <a:solidFill>
                  <a:srgbClr val="5B9BD5"/>
                </a:solidFill>
                <a:prstDash val="solid"/>
                <a:miter lim="800000"/>
              </a:ln>
              <a:effectLst/>
            </p:spPr>
          </p:cxnSp>
        </p:grpSp>
        <p:grpSp>
          <p:nvGrpSpPr>
            <p:cNvPr id="117" name="Group 94">
              <a:extLst>
                <a:ext uri="{FF2B5EF4-FFF2-40B4-BE49-F238E27FC236}">
                  <a16:creationId xmlns:a16="http://schemas.microsoft.com/office/drawing/2014/main" id="{07896490-2E84-4F48-A5B0-4A100D1C1CC4}"/>
                </a:ext>
              </a:extLst>
            </p:cNvPr>
            <p:cNvGrpSpPr/>
            <p:nvPr/>
          </p:nvGrpSpPr>
          <p:grpSpPr>
            <a:xfrm>
              <a:off x="9109016" y="3011105"/>
              <a:ext cx="2237573" cy="523220"/>
              <a:chOff x="4218083" y="1072494"/>
              <a:chExt cx="4295312" cy="697627"/>
            </a:xfrm>
          </p:grpSpPr>
          <p:sp>
            <p:nvSpPr>
              <p:cNvPr id="124" name="TextBox 79">
                <a:extLst>
                  <a:ext uri="{FF2B5EF4-FFF2-40B4-BE49-F238E27FC236}">
                    <a16:creationId xmlns:a16="http://schemas.microsoft.com/office/drawing/2014/main" id="{FACD5F02-D510-4BF5-9552-5A6436277C57}"/>
                  </a:ext>
                </a:extLst>
              </p:cNvPr>
              <p:cNvSpPr txBox="1"/>
              <p:nvPr/>
            </p:nvSpPr>
            <p:spPr>
              <a:xfrm>
                <a:off x="4451141" y="1072494"/>
                <a:ext cx="4062254" cy="697627"/>
              </a:xfrm>
              <a:prstGeom prst="rect">
                <a:avLst/>
              </a:prstGeom>
              <a:noFill/>
            </p:spPr>
            <p:txBody>
              <a:bodyPr wrap="square" l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400" b="1" i="0" u="none" strike="noStrike" kern="0" cap="none" spc="0" normalizeH="0" baseline="0" noProof="1">
                    <a:ln>
                      <a:noFill/>
                    </a:ln>
                    <a:solidFill>
                      <a:prstClr val="black"/>
                    </a:solidFill>
                    <a:effectLst/>
                    <a:uLnTx/>
                    <a:uFillTx/>
                    <a:latin typeface="Calibri" panose="020F0502020204030204"/>
                    <a:ea typeface="+mn-ea"/>
                    <a:cs typeface="+mn-cs"/>
                  </a:rPr>
                  <a:t>Elektromehaničar</a:t>
                </a:r>
              </a:p>
              <a:p>
                <a:pPr marL="0" marR="0" lvl="0" indent="0" algn="l" defTabSz="914400" rtl="0" eaLnBrk="1" fontAlgn="auto" latinLnBrk="0" hangingPunct="1">
                  <a:lnSpc>
                    <a:spcPct val="100000"/>
                  </a:lnSpc>
                  <a:spcBef>
                    <a:spcPts val="0"/>
                  </a:spcBef>
                  <a:spcAft>
                    <a:spcPts val="0"/>
                  </a:spcAft>
                  <a:buClrTx/>
                  <a:buSzTx/>
                  <a:buFontTx/>
                  <a:buNone/>
                  <a:tabLst/>
                  <a:defRPr/>
                </a:pPr>
                <a:r>
                  <a:rPr lang="hr-HR" sz="1400" b="1" kern="0" noProof="1">
                    <a:solidFill>
                      <a:prstClr val="black"/>
                    </a:solidFill>
                    <a:latin typeface="Calibri" panose="020F0502020204030204"/>
                  </a:rPr>
                  <a:t>+ Brodski elektromehaničar</a:t>
                </a:r>
                <a:endParaRPr kumimoji="0" lang="en-US" sz="1400" b="1" i="0" u="none" strike="noStrike" kern="0" cap="none" spc="0" normalizeH="0" baseline="0" noProof="1">
                  <a:ln>
                    <a:noFill/>
                  </a:ln>
                  <a:solidFill>
                    <a:prstClr val="black"/>
                  </a:solidFill>
                  <a:effectLst/>
                  <a:uLnTx/>
                  <a:uFillTx/>
                  <a:latin typeface="Calibri" panose="020F0502020204030204"/>
                  <a:ea typeface="+mn-ea"/>
                  <a:cs typeface="+mn-cs"/>
                </a:endParaRPr>
              </a:p>
            </p:txBody>
          </p:sp>
          <p:cxnSp>
            <p:nvCxnSpPr>
              <p:cNvPr id="125" name="Straight Connector 93">
                <a:extLst>
                  <a:ext uri="{FF2B5EF4-FFF2-40B4-BE49-F238E27FC236}">
                    <a16:creationId xmlns:a16="http://schemas.microsoft.com/office/drawing/2014/main" id="{62068AB3-52AD-4837-A530-8EF095C75793}"/>
                  </a:ext>
                </a:extLst>
              </p:cNvPr>
              <p:cNvCxnSpPr>
                <a:cxnSpLocks/>
              </p:cNvCxnSpPr>
              <p:nvPr/>
            </p:nvCxnSpPr>
            <p:spPr>
              <a:xfrm>
                <a:off x="4218083" y="1119792"/>
                <a:ext cx="0" cy="624000"/>
              </a:xfrm>
              <a:prstGeom prst="line">
                <a:avLst/>
              </a:prstGeom>
              <a:noFill/>
              <a:ln w="76200" cap="flat" cmpd="sng" algn="ctr">
                <a:solidFill>
                  <a:srgbClr val="70AD47"/>
                </a:solidFill>
                <a:prstDash val="solid"/>
                <a:miter lim="800000"/>
              </a:ln>
              <a:effectLst/>
            </p:spPr>
          </p:cxnSp>
        </p:grpSp>
        <p:grpSp>
          <p:nvGrpSpPr>
            <p:cNvPr id="118" name="Group 100">
              <a:extLst>
                <a:ext uri="{FF2B5EF4-FFF2-40B4-BE49-F238E27FC236}">
                  <a16:creationId xmlns:a16="http://schemas.microsoft.com/office/drawing/2014/main" id="{971D560A-C589-4F09-B612-2F6C7806615B}"/>
                </a:ext>
              </a:extLst>
            </p:cNvPr>
            <p:cNvGrpSpPr/>
            <p:nvPr/>
          </p:nvGrpSpPr>
          <p:grpSpPr>
            <a:xfrm>
              <a:off x="9093353" y="4237624"/>
              <a:ext cx="2355138" cy="554905"/>
              <a:chOff x="4219462" y="1115590"/>
              <a:chExt cx="3140184" cy="2394618"/>
            </a:xfrm>
          </p:grpSpPr>
          <p:sp>
            <p:nvSpPr>
              <p:cNvPr id="122" name="TextBox 103">
                <a:extLst>
                  <a:ext uri="{FF2B5EF4-FFF2-40B4-BE49-F238E27FC236}">
                    <a16:creationId xmlns:a16="http://schemas.microsoft.com/office/drawing/2014/main" id="{B1615B39-C854-424D-903D-A241751E91CD}"/>
                  </a:ext>
                </a:extLst>
              </p:cNvPr>
              <p:cNvSpPr txBox="1"/>
              <p:nvPr/>
            </p:nvSpPr>
            <p:spPr>
              <a:xfrm>
                <a:off x="4329686" y="1252322"/>
                <a:ext cx="3029960" cy="2257886"/>
              </a:xfrm>
              <a:prstGeom prst="rect">
                <a:avLst/>
              </a:prstGeom>
              <a:noFill/>
            </p:spPr>
            <p:txBody>
              <a:bodyPr wrap="square" l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400" b="1" i="0" u="none" strike="noStrike" kern="0" cap="none" spc="0" normalizeH="0" baseline="0" noProof="1">
                    <a:ln>
                      <a:noFill/>
                    </a:ln>
                    <a:solidFill>
                      <a:prstClr val="black"/>
                    </a:solidFill>
                    <a:effectLst/>
                    <a:uLnTx/>
                    <a:uFillTx/>
                    <a:latin typeface="Calibri" panose="020F0502020204030204"/>
                    <a:ea typeface="+mn-ea"/>
                    <a:cs typeface="+mn-cs"/>
                  </a:rPr>
                  <a:t>Serviser komunikacijske opreme</a:t>
                </a:r>
                <a:endParaRPr kumimoji="0" lang="en-US" sz="1400" b="1" i="0" u="none" strike="noStrike" kern="0" cap="none" spc="0" normalizeH="0" baseline="0" noProof="1">
                  <a:ln>
                    <a:noFill/>
                  </a:ln>
                  <a:solidFill>
                    <a:prstClr val="black"/>
                  </a:solidFill>
                  <a:effectLst/>
                  <a:uLnTx/>
                  <a:uFillTx/>
                  <a:latin typeface="Calibri" panose="020F0502020204030204"/>
                  <a:ea typeface="+mn-ea"/>
                  <a:cs typeface="+mn-cs"/>
                </a:endParaRPr>
              </a:p>
            </p:txBody>
          </p:sp>
          <p:cxnSp>
            <p:nvCxnSpPr>
              <p:cNvPr id="123" name="Straight Connector 102">
                <a:extLst>
                  <a:ext uri="{FF2B5EF4-FFF2-40B4-BE49-F238E27FC236}">
                    <a16:creationId xmlns:a16="http://schemas.microsoft.com/office/drawing/2014/main" id="{9C429E19-6657-46C2-8FDD-1DFF9E0FFCD6}"/>
                  </a:ext>
                </a:extLst>
              </p:cNvPr>
              <p:cNvCxnSpPr>
                <a:cxnSpLocks/>
              </p:cNvCxnSpPr>
              <p:nvPr/>
            </p:nvCxnSpPr>
            <p:spPr>
              <a:xfrm>
                <a:off x="4219462" y="1115590"/>
                <a:ext cx="7157" cy="2019591"/>
              </a:xfrm>
              <a:prstGeom prst="line">
                <a:avLst/>
              </a:prstGeom>
              <a:noFill/>
              <a:ln w="76200" cap="flat" cmpd="sng" algn="ctr">
                <a:solidFill>
                  <a:srgbClr val="FFC000">
                    <a:lumMod val="75000"/>
                  </a:srgbClr>
                </a:solidFill>
                <a:prstDash val="solid"/>
                <a:miter lim="800000"/>
              </a:ln>
              <a:effectLst/>
            </p:spPr>
          </p:cxnSp>
        </p:grpSp>
        <p:grpSp>
          <p:nvGrpSpPr>
            <p:cNvPr id="119" name="Group 105">
              <a:extLst>
                <a:ext uri="{FF2B5EF4-FFF2-40B4-BE49-F238E27FC236}">
                  <a16:creationId xmlns:a16="http://schemas.microsoft.com/office/drawing/2014/main" id="{81DE8481-2B77-4658-B74A-90DC42A232FE}"/>
                </a:ext>
              </a:extLst>
            </p:cNvPr>
            <p:cNvGrpSpPr/>
            <p:nvPr/>
          </p:nvGrpSpPr>
          <p:grpSpPr>
            <a:xfrm>
              <a:off x="9093353" y="4831045"/>
              <a:ext cx="2299416" cy="468000"/>
              <a:chOff x="4219461" y="1822605"/>
              <a:chExt cx="3065886" cy="624000"/>
            </a:xfrm>
          </p:grpSpPr>
          <p:sp>
            <p:nvSpPr>
              <p:cNvPr id="120" name="TextBox 108">
                <a:extLst>
                  <a:ext uri="{FF2B5EF4-FFF2-40B4-BE49-F238E27FC236}">
                    <a16:creationId xmlns:a16="http://schemas.microsoft.com/office/drawing/2014/main" id="{B7D48E32-28C6-43C2-95AF-5CDC8506AB34}"/>
                  </a:ext>
                </a:extLst>
              </p:cNvPr>
              <p:cNvSpPr txBox="1"/>
              <p:nvPr/>
            </p:nvSpPr>
            <p:spPr>
              <a:xfrm>
                <a:off x="4348260" y="1943798"/>
                <a:ext cx="2937087" cy="410368"/>
              </a:xfrm>
              <a:prstGeom prst="rect">
                <a:avLst/>
              </a:prstGeom>
              <a:noFill/>
            </p:spPr>
            <p:txBody>
              <a:bodyPr wrap="square" l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400" b="1" i="0" u="none" strike="noStrike" kern="0" cap="none" spc="0" normalizeH="0" baseline="0" noProof="1">
                    <a:ln>
                      <a:noFill/>
                    </a:ln>
                    <a:solidFill>
                      <a:prstClr val="black"/>
                    </a:solidFill>
                    <a:effectLst/>
                    <a:uLnTx/>
                    <a:uFillTx/>
                    <a:latin typeface="Calibri" panose="020F0502020204030204"/>
                    <a:ea typeface="+mn-ea"/>
                    <a:cs typeface="+mn-cs"/>
                  </a:rPr>
                  <a:t>Monter za telekomunikacije</a:t>
                </a:r>
                <a:endParaRPr kumimoji="0" lang="en-US" sz="1400" b="1" i="0" u="none" strike="noStrike" kern="0" cap="none" spc="0" normalizeH="0" baseline="0" noProof="1">
                  <a:ln>
                    <a:noFill/>
                  </a:ln>
                  <a:solidFill>
                    <a:prstClr val="black"/>
                  </a:solidFill>
                  <a:effectLst/>
                  <a:uLnTx/>
                  <a:uFillTx/>
                  <a:latin typeface="Calibri" panose="020F0502020204030204"/>
                  <a:ea typeface="+mn-ea"/>
                  <a:cs typeface="+mn-cs"/>
                </a:endParaRPr>
              </a:p>
            </p:txBody>
          </p:sp>
          <p:cxnSp>
            <p:nvCxnSpPr>
              <p:cNvPr id="121" name="Straight Connector 107">
                <a:extLst>
                  <a:ext uri="{FF2B5EF4-FFF2-40B4-BE49-F238E27FC236}">
                    <a16:creationId xmlns:a16="http://schemas.microsoft.com/office/drawing/2014/main" id="{7EC41F3D-488E-4B6D-949B-BF69F19DD243}"/>
                  </a:ext>
                </a:extLst>
              </p:cNvPr>
              <p:cNvCxnSpPr>
                <a:cxnSpLocks/>
              </p:cNvCxnSpPr>
              <p:nvPr/>
            </p:nvCxnSpPr>
            <p:spPr>
              <a:xfrm>
                <a:off x="4219461" y="1822605"/>
                <a:ext cx="0" cy="624000"/>
              </a:xfrm>
              <a:prstGeom prst="line">
                <a:avLst/>
              </a:prstGeom>
              <a:noFill/>
              <a:ln w="76200" cap="flat" cmpd="sng" algn="ctr">
                <a:solidFill>
                  <a:srgbClr val="A5A5A5"/>
                </a:solidFill>
                <a:prstDash val="solid"/>
                <a:miter lim="800000"/>
              </a:ln>
              <a:effectLst/>
            </p:spPr>
          </p:cxnSp>
        </p:grpSp>
      </p:grpSp>
      <p:sp>
        <p:nvSpPr>
          <p:cNvPr id="157" name="TekstniOkvir 156">
            <a:extLst>
              <a:ext uri="{FF2B5EF4-FFF2-40B4-BE49-F238E27FC236}">
                <a16:creationId xmlns:a16="http://schemas.microsoft.com/office/drawing/2014/main" id="{E486DEFA-74C8-4B1B-A64B-C0CDF53E25C2}"/>
              </a:ext>
            </a:extLst>
          </p:cNvPr>
          <p:cNvSpPr txBox="1"/>
          <p:nvPr/>
        </p:nvSpPr>
        <p:spPr>
          <a:xfrm>
            <a:off x="474946" y="199009"/>
            <a:ext cx="9921676" cy="646331"/>
          </a:xfrm>
          <a:prstGeom prst="rect">
            <a:avLst/>
          </a:prstGeom>
          <a:noFill/>
        </p:spPr>
        <p:txBody>
          <a:bodyPr wrap="square">
            <a:spAutoFit/>
          </a:bodyPr>
          <a:lstStyle/>
          <a:p>
            <a:r>
              <a:rPr lang="hr-HR" sz="3600" b="1" dirty="0">
                <a:solidFill>
                  <a:srgbClr val="0F7BC1"/>
                </a:solidFill>
                <a:latin typeface="Verdana" panose="020B0604030504040204" pitchFamily="34" charset="0"/>
                <a:ea typeface="Verdana" panose="020B0604030504040204" pitchFamily="34" charset="0"/>
              </a:rPr>
              <a:t>Standardi zanimanja u sektoru </a:t>
            </a:r>
            <a:r>
              <a:rPr lang="hr-HR" sz="3600" b="1" dirty="0" err="1">
                <a:solidFill>
                  <a:srgbClr val="0F7BC1"/>
                </a:solidFill>
                <a:latin typeface="Verdana" panose="020B0604030504040204" pitchFamily="34" charset="0"/>
                <a:ea typeface="Verdana" panose="020B0604030504040204" pitchFamily="34" charset="0"/>
              </a:rPr>
              <a:t>EiR</a:t>
            </a:r>
            <a:endParaRPr lang="hr-HR" sz="3600" dirty="0"/>
          </a:p>
        </p:txBody>
      </p:sp>
      <p:grpSp>
        <p:nvGrpSpPr>
          <p:cNvPr id="160" name="Group 94">
            <a:extLst>
              <a:ext uri="{FF2B5EF4-FFF2-40B4-BE49-F238E27FC236}">
                <a16:creationId xmlns:a16="http://schemas.microsoft.com/office/drawing/2014/main" id="{A8B31503-1A81-0466-BE93-815432A99EBD}"/>
              </a:ext>
            </a:extLst>
          </p:cNvPr>
          <p:cNvGrpSpPr/>
          <p:nvPr/>
        </p:nvGrpSpPr>
        <p:grpSpPr>
          <a:xfrm>
            <a:off x="9657913" y="5120831"/>
            <a:ext cx="2086914" cy="583638"/>
            <a:chOff x="4218083" y="965607"/>
            <a:chExt cx="3121476" cy="778185"/>
          </a:xfrm>
        </p:grpSpPr>
        <p:sp>
          <p:nvSpPr>
            <p:cNvPr id="161" name="TextBox 79">
              <a:extLst>
                <a:ext uri="{FF2B5EF4-FFF2-40B4-BE49-F238E27FC236}">
                  <a16:creationId xmlns:a16="http://schemas.microsoft.com/office/drawing/2014/main" id="{42A59AEE-48B9-90B1-0299-B3616C1FAE76}"/>
                </a:ext>
              </a:extLst>
            </p:cNvPr>
            <p:cNvSpPr txBox="1"/>
            <p:nvPr/>
          </p:nvSpPr>
          <p:spPr>
            <a:xfrm>
              <a:off x="4402472" y="965607"/>
              <a:ext cx="2937087" cy="697627"/>
            </a:xfrm>
            <a:prstGeom prst="rect">
              <a:avLst/>
            </a:prstGeom>
            <a:noFill/>
          </p:spPr>
          <p:txBody>
            <a:bodyPr wrap="square" l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400" b="1" dirty="0">
                  <a:solidFill>
                    <a:srgbClr val="000000"/>
                  </a:solidFill>
                  <a:effectLst/>
                  <a:ea typeface="Times New Roman" panose="02020603050405020304" pitchFamily="18" charset="0"/>
                </a:rPr>
                <a:t>Elektroničar-mehaničar</a:t>
              </a:r>
              <a:endParaRPr kumimoji="0" lang="en-US" sz="1400" b="1" i="0" u="none" strike="noStrike" kern="0" cap="none" spc="0" normalizeH="0" baseline="0" noProof="1">
                <a:ln>
                  <a:noFill/>
                </a:ln>
                <a:solidFill>
                  <a:srgbClr val="000000"/>
                </a:solidFill>
                <a:effectLst/>
                <a:uLnTx/>
                <a:uFillTx/>
                <a:ea typeface="+mn-ea"/>
                <a:cs typeface="+mn-cs"/>
              </a:endParaRPr>
            </a:p>
          </p:txBody>
        </p:sp>
        <p:cxnSp>
          <p:nvCxnSpPr>
            <p:cNvPr id="162" name="Straight Connector 93">
              <a:extLst>
                <a:ext uri="{FF2B5EF4-FFF2-40B4-BE49-F238E27FC236}">
                  <a16:creationId xmlns:a16="http://schemas.microsoft.com/office/drawing/2014/main" id="{76AD4BEC-EDD9-9FED-CD88-BA444EBA82B4}"/>
                </a:ext>
              </a:extLst>
            </p:cNvPr>
            <p:cNvCxnSpPr>
              <a:cxnSpLocks/>
            </p:cNvCxnSpPr>
            <p:nvPr/>
          </p:nvCxnSpPr>
          <p:spPr>
            <a:xfrm>
              <a:off x="4218083" y="1119792"/>
              <a:ext cx="0" cy="624000"/>
            </a:xfrm>
            <a:prstGeom prst="line">
              <a:avLst/>
            </a:prstGeom>
            <a:noFill/>
            <a:ln w="76200" cap="flat" cmpd="sng" algn="ctr">
              <a:solidFill>
                <a:srgbClr val="70AD47"/>
              </a:solidFill>
              <a:prstDash val="solid"/>
              <a:miter lim="800000"/>
            </a:ln>
            <a:effectLst/>
          </p:spPr>
        </p:cxnSp>
      </p:grpSp>
      <p:sp>
        <p:nvSpPr>
          <p:cNvPr id="185" name="Rectangle: Rounded Corners 184">
            <a:extLst>
              <a:ext uri="{FF2B5EF4-FFF2-40B4-BE49-F238E27FC236}">
                <a16:creationId xmlns:a16="http://schemas.microsoft.com/office/drawing/2014/main" id="{B8BB327A-3C5A-B71D-BF94-E8162E2651B9}"/>
              </a:ext>
            </a:extLst>
          </p:cNvPr>
          <p:cNvSpPr/>
          <p:nvPr/>
        </p:nvSpPr>
        <p:spPr>
          <a:xfrm>
            <a:off x="599768" y="1071723"/>
            <a:ext cx="3524553" cy="326280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87" name="Rectangle: Rounded Corners 186">
            <a:extLst>
              <a:ext uri="{FF2B5EF4-FFF2-40B4-BE49-F238E27FC236}">
                <a16:creationId xmlns:a16="http://schemas.microsoft.com/office/drawing/2014/main" id="{7011E871-7B91-8890-7E87-1778FC38FBAA}"/>
              </a:ext>
            </a:extLst>
          </p:cNvPr>
          <p:cNvSpPr/>
          <p:nvPr/>
        </p:nvSpPr>
        <p:spPr>
          <a:xfrm>
            <a:off x="594138" y="4538030"/>
            <a:ext cx="3524553" cy="2211147"/>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89" name="Rectangle: Rounded Corners 188">
            <a:extLst>
              <a:ext uri="{FF2B5EF4-FFF2-40B4-BE49-F238E27FC236}">
                <a16:creationId xmlns:a16="http://schemas.microsoft.com/office/drawing/2014/main" id="{61C7ECB5-A066-8479-251A-29AE6916E1CE}"/>
              </a:ext>
            </a:extLst>
          </p:cNvPr>
          <p:cNvSpPr/>
          <p:nvPr/>
        </p:nvSpPr>
        <p:spPr>
          <a:xfrm>
            <a:off x="4199692" y="1078297"/>
            <a:ext cx="3165580" cy="206197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pSp>
        <p:nvGrpSpPr>
          <p:cNvPr id="158" name="Group 105">
            <a:extLst>
              <a:ext uri="{FF2B5EF4-FFF2-40B4-BE49-F238E27FC236}">
                <a16:creationId xmlns:a16="http://schemas.microsoft.com/office/drawing/2014/main" id="{CEBF7E14-09B5-B494-4DFF-D1F4FA64A1B1}"/>
              </a:ext>
            </a:extLst>
          </p:cNvPr>
          <p:cNvGrpSpPr/>
          <p:nvPr/>
        </p:nvGrpSpPr>
        <p:grpSpPr>
          <a:xfrm>
            <a:off x="5652121" y="6060701"/>
            <a:ext cx="1911102" cy="738664"/>
            <a:chOff x="4195965" y="1542408"/>
            <a:chExt cx="2548133" cy="984886"/>
          </a:xfrm>
        </p:grpSpPr>
        <p:sp>
          <p:nvSpPr>
            <p:cNvPr id="165" name="TextBox 108">
              <a:extLst>
                <a:ext uri="{FF2B5EF4-FFF2-40B4-BE49-F238E27FC236}">
                  <a16:creationId xmlns:a16="http://schemas.microsoft.com/office/drawing/2014/main" id="{020BF516-4560-0782-2CA9-9FF3F4EC1D62}"/>
                </a:ext>
              </a:extLst>
            </p:cNvPr>
            <p:cNvSpPr txBox="1"/>
            <p:nvPr/>
          </p:nvSpPr>
          <p:spPr>
            <a:xfrm>
              <a:off x="4354688" y="1542408"/>
              <a:ext cx="2389410" cy="984886"/>
            </a:xfrm>
            <a:prstGeom prst="rect">
              <a:avLst/>
            </a:prstGeom>
            <a:noFill/>
          </p:spPr>
          <p:txBody>
            <a:bodyPr wrap="square" l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400" b="1" i="0" u="none" strike="noStrike" kern="0" cap="none" spc="0" normalizeH="0" baseline="0" noProof="1">
                  <a:ln>
                    <a:noFill/>
                  </a:ln>
                  <a:solidFill>
                    <a:prstClr val="black"/>
                  </a:solidFill>
                  <a:effectLst/>
                  <a:uLnTx/>
                  <a:uFillTx/>
                  <a:latin typeface="Calibri" panose="020F0502020204030204"/>
                </a:rPr>
                <a:t>Tehničar za </a:t>
              </a:r>
              <a:r>
                <a:rPr lang="hr-HR" sz="1400" b="1" kern="0" dirty="0">
                  <a:solidFill>
                    <a:prstClr val="black"/>
                  </a:solidFill>
                  <a:latin typeface="Calibri" panose="020F0502020204030204"/>
                </a:rPr>
                <a:t>informacijske tehnologije</a:t>
              </a:r>
            </a:p>
          </p:txBody>
        </p:sp>
        <p:cxnSp>
          <p:nvCxnSpPr>
            <p:cNvPr id="166" name="Straight Connector 107">
              <a:extLst>
                <a:ext uri="{FF2B5EF4-FFF2-40B4-BE49-F238E27FC236}">
                  <a16:creationId xmlns:a16="http://schemas.microsoft.com/office/drawing/2014/main" id="{8DD399D9-4A2C-941B-E5F7-05F0A44A3FB8}"/>
                </a:ext>
              </a:extLst>
            </p:cNvPr>
            <p:cNvCxnSpPr>
              <a:cxnSpLocks/>
            </p:cNvCxnSpPr>
            <p:nvPr/>
          </p:nvCxnSpPr>
          <p:spPr>
            <a:xfrm>
              <a:off x="4195965" y="1591231"/>
              <a:ext cx="0" cy="801311"/>
            </a:xfrm>
            <a:prstGeom prst="line">
              <a:avLst/>
            </a:prstGeom>
            <a:noFill/>
            <a:ln w="76200" cap="flat" cmpd="sng" algn="ctr">
              <a:solidFill>
                <a:srgbClr val="A5A5A5"/>
              </a:solidFill>
              <a:prstDash val="solid"/>
              <a:miter lim="800000"/>
            </a:ln>
            <a:effectLst/>
          </p:spPr>
        </p:cxnSp>
      </p:grpSp>
      <p:grpSp>
        <p:nvGrpSpPr>
          <p:cNvPr id="156" name="Grupa 85">
            <a:extLst>
              <a:ext uri="{FF2B5EF4-FFF2-40B4-BE49-F238E27FC236}">
                <a16:creationId xmlns:a16="http://schemas.microsoft.com/office/drawing/2014/main" id="{B680B77C-1461-E3BC-528E-77C2BA95E4A4}"/>
              </a:ext>
            </a:extLst>
          </p:cNvPr>
          <p:cNvGrpSpPr/>
          <p:nvPr/>
        </p:nvGrpSpPr>
        <p:grpSpPr>
          <a:xfrm>
            <a:off x="4637065" y="6045494"/>
            <a:ext cx="836339" cy="711471"/>
            <a:chOff x="4185937" y="999857"/>
            <a:chExt cx="1356656" cy="1229763"/>
          </a:xfrm>
        </p:grpSpPr>
        <p:sp>
          <p:nvSpPr>
            <p:cNvPr id="167" name="Shape">
              <a:extLst>
                <a:ext uri="{FF2B5EF4-FFF2-40B4-BE49-F238E27FC236}">
                  <a16:creationId xmlns:a16="http://schemas.microsoft.com/office/drawing/2014/main" id="{272B3C9B-AD37-3AAE-0C9A-C779C8422886}"/>
                </a:ext>
              </a:extLst>
            </p:cNvPr>
            <p:cNvSpPr/>
            <p:nvPr/>
          </p:nvSpPr>
          <p:spPr>
            <a:xfrm>
              <a:off x="4188772" y="999857"/>
              <a:ext cx="1353821" cy="1223773"/>
            </a:xfrm>
            <a:custGeom>
              <a:avLst/>
              <a:gdLst/>
              <a:ahLst/>
              <a:cxnLst>
                <a:cxn ang="0">
                  <a:pos x="wd2" y="hd2"/>
                </a:cxn>
                <a:cxn ang="5400000">
                  <a:pos x="wd2" y="hd2"/>
                </a:cxn>
                <a:cxn ang="10800000">
                  <a:pos x="wd2" y="hd2"/>
                </a:cxn>
                <a:cxn ang="16200000">
                  <a:pos x="wd2" y="hd2"/>
                </a:cxn>
              </a:cxnLst>
              <a:rect l="0" t="0" r="r" b="b"/>
              <a:pathLst>
                <a:path w="21600" h="21504" extrusionOk="0">
                  <a:moveTo>
                    <a:pt x="21597" y="3783"/>
                  </a:moveTo>
                  <a:cubicBezTo>
                    <a:pt x="21597" y="3783"/>
                    <a:pt x="21597" y="3783"/>
                    <a:pt x="21597" y="3783"/>
                  </a:cubicBezTo>
                  <a:cubicBezTo>
                    <a:pt x="21548" y="3325"/>
                    <a:pt x="21194" y="2888"/>
                    <a:pt x="20549" y="2689"/>
                  </a:cubicBezTo>
                  <a:lnTo>
                    <a:pt x="12741" y="288"/>
                  </a:lnTo>
                  <a:cubicBezTo>
                    <a:pt x="11494" y="-96"/>
                    <a:pt x="10109" y="-96"/>
                    <a:pt x="8862" y="288"/>
                  </a:cubicBezTo>
                  <a:lnTo>
                    <a:pt x="1054" y="2689"/>
                  </a:lnTo>
                  <a:cubicBezTo>
                    <a:pt x="412" y="2888"/>
                    <a:pt x="58" y="3325"/>
                    <a:pt x="6" y="3783"/>
                  </a:cubicBezTo>
                  <a:cubicBezTo>
                    <a:pt x="6" y="3783"/>
                    <a:pt x="6" y="3783"/>
                    <a:pt x="6" y="3783"/>
                  </a:cubicBezTo>
                  <a:lnTo>
                    <a:pt x="0" y="3783"/>
                  </a:lnTo>
                  <a:lnTo>
                    <a:pt x="0" y="17197"/>
                  </a:lnTo>
                  <a:lnTo>
                    <a:pt x="86" y="17197"/>
                  </a:lnTo>
                  <a:cubicBezTo>
                    <a:pt x="213" y="17489"/>
                    <a:pt x="475" y="17753"/>
                    <a:pt x="881" y="17920"/>
                  </a:cubicBezTo>
                  <a:lnTo>
                    <a:pt x="8373" y="21031"/>
                  </a:lnTo>
                  <a:cubicBezTo>
                    <a:pt x="9130" y="21346"/>
                    <a:pt x="9965" y="21504"/>
                    <a:pt x="10800" y="21504"/>
                  </a:cubicBezTo>
                  <a:cubicBezTo>
                    <a:pt x="11635" y="21504"/>
                    <a:pt x="12470" y="21346"/>
                    <a:pt x="13227" y="21031"/>
                  </a:cubicBezTo>
                  <a:lnTo>
                    <a:pt x="20719" y="17920"/>
                  </a:lnTo>
                  <a:cubicBezTo>
                    <a:pt x="21125" y="17753"/>
                    <a:pt x="21387" y="17489"/>
                    <a:pt x="21514" y="17197"/>
                  </a:cubicBezTo>
                  <a:lnTo>
                    <a:pt x="21600" y="17197"/>
                  </a:lnTo>
                  <a:lnTo>
                    <a:pt x="21600" y="3783"/>
                  </a:lnTo>
                  <a:lnTo>
                    <a:pt x="21597" y="3783"/>
                  </a:lnTo>
                  <a:close/>
                </a:path>
              </a:pathLst>
            </a:custGeom>
            <a:solidFill>
              <a:srgbClr val="A5A5A5">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68" name="Shape">
              <a:extLst>
                <a:ext uri="{FF2B5EF4-FFF2-40B4-BE49-F238E27FC236}">
                  <a16:creationId xmlns:a16="http://schemas.microsoft.com/office/drawing/2014/main" id="{536BBAB9-0B27-53C4-8645-10DFD3A11CAA}"/>
                </a:ext>
              </a:extLst>
            </p:cNvPr>
            <p:cNvSpPr/>
            <p:nvPr/>
          </p:nvSpPr>
          <p:spPr>
            <a:xfrm>
              <a:off x="4185937" y="1221112"/>
              <a:ext cx="676924" cy="1008508"/>
            </a:xfrm>
            <a:custGeom>
              <a:avLst/>
              <a:gdLst/>
              <a:ahLst/>
              <a:cxnLst>
                <a:cxn ang="0">
                  <a:pos x="wd2" y="hd2"/>
                </a:cxn>
                <a:cxn ang="5400000">
                  <a:pos x="wd2" y="hd2"/>
                </a:cxn>
                <a:cxn ang="10800000">
                  <a:pos x="wd2" y="hd2"/>
                </a:cxn>
                <a:cxn ang="16200000">
                  <a:pos x="wd2" y="hd2"/>
                </a:cxn>
              </a:cxnLst>
              <a:rect l="0" t="0" r="r" b="b"/>
              <a:pathLst>
                <a:path w="21509" h="21600" extrusionOk="0">
                  <a:moveTo>
                    <a:pt x="16675" y="5315"/>
                  </a:moveTo>
                  <a:lnTo>
                    <a:pt x="1755" y="1523"/>
                  </a:lnTo>
                  <a:cubicBezTo>
                    <a:pt x="477" y="1200"/>
                    <a:pt x="-91" y="585"/>
                    <a:pt x="12" y="0"/>
                  </a:cubicBezTo>
                  <a:lnTo>
                    <a:pt x="1" y="0"/>
                  </a:lnTo>
                  <a:lnTo>
                    <a:pt x="1" y="16350"/>
                  </a:lnTo>
                  <a:lnTo>
                    <a:pt x="173" y="16350"/>
                  </a:lnTo>
                  <a:cubicBezTo>
                    <a:pt x="425" y="16707"/>
                    <a:pt x="947" y="17028"/>
                    <a:pt x="1755" y="17232"/>
                  </a:cubicBezTo>
                  <a:lnTo>
                    <a:pt x="16675" y="21023"/>
                  </a:lnTo>
                  <a:cubicBezTo>
                    <a:pt x="18183" y="21407"/>
                    <a:pt x="19846" y="21600"/>
                    <a:pt x="21509" y="21600"/>
                  </a:cubicBezTo>
                  <a:lnTo>
                    <a:pt x="21509" y="5892"/>
                  </a:lnTo>
                  <a:cubicBezTo>
                    <a:pt x="19846" y="5892"/>
                    <a:pt x="18183" y="5699"/>
                    <a:pt x="16675" y="5315"/>
                  </a:cubicBez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69" name="Shape">
              <a:extLst>
                <a:ext uri="{FF2B5EF4-FFF2-40B4-BE49-F238E27FC236}">
                  <a16:creationId xmlns:a16="http://schemas.microsoft.com/office/drawing/2014/main" id="{0614C27C-C340-B666-4E02-8BDB03040886}"/>
                </a:ext>
              </a:extLst>
            </p:cNvPr>
            <p:cNvSpPr/>
            <p:nvPr/>
          </p:nvSpPr>
          <p:spPr>
            <a:xfrm>
              <a:off x="4861230" y="1215793"/>
              <a:ext cx="676925" cy="1008508"/>
            </a:xfrm>
            <a:custGeom>
              <a:avLst/>
              <a:gdLst/>
              <a:ahLst/>
              <a:cxnLst>
                <a:cxn ang="0">
                  <a:pos x="wd2" y="hd2"/>
                </a:cxn>
                <a:cxn ang="5400000">
                  <a:pos x="wd2" y="hd2"/>
                </a:cxn>
                <a:cxn ang="10800000">
                  <a:pos x="wd2" y="hd2"/>
                </a:cxn>
                <a:cxn ang="16200000">
                  <a:pos x="wd2" y="hd2"/>
                </a:cxn>
              </a:cxnLst>
              <a:rect l="0" t="0" r="r" b="b"/>
              <a:pathLst>
                <a:path w="21509" h="21600" extrusionOk="0">
                  <a:moveTo>
                    <a:pt x="21497" y="0"/>
                  </a:moveTo>
                  <a:cubicBezTo>
                    <a:pt x="21600" y="588"/>
                    <a:pt x="21032" y="1200"/>
                    <a:pt x="19754" y="1523"/>
                  </a:cubicBezTo>
                  <a:lnTo>
                    <a:pt x="4834" y="5315"/>
                  </a:lnTo>
                  <a:cubicBezTo>
                    <a:pt x="3326" y="5699"/>
                    <a:pt x="1663" y="5892"/>
                    <a:pt x="0" y="5892"/>
                  </a:cubicBezTo>
                  <a:lnTo>
                    <a:pt x="0" y="21600"/>
                  </a:lnTo>
                  <a:cubicBezTo>
                    <a:pt x="1663" y="21600"/>
                    <a:pt x="3326" y="21407"/>
                    <a:pt x="4834" y="21023"/>
                  </a:cubicBezTo>
                  <a:lnTo>
                    <a:pt x="19754" y="17232"/>
                  </a:lnTo>
                  <a:cubicBezTo>
                    <a:pt x="20562" y="17025"/>
                    <a:pt x="21084" y="16707"/>
                    <a:pt x="21336" y="16350"/>
                  </a:cubicBezTo>
                  <a:lnTo>
                    <a:pt x="21508" y="16350"/>
                  </a:lnTo>
                  <a:lnTo>
                    <a:pt x="21508" y="0"/>
                  </a:lnTo>
                  <a:lnTo>
                    <a:pt x="21497" y="0"/>
                  </a:lnTo>
                  <a:close/>
                </a:path>
              </a:pathLst>
            </a:custGeom>
            <a:solidFill>
              <a:srgbClr val="A5A5A5">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83" name="Grupa 82">
            <a:extLst>
              <a:ext uri="{FF2B5EF4-FFF2-40B4-BE49-F238E27FC236}">
                <a16:creationId xmlns:a16="http://schemas.microsoft.com/office/drawing/2014/main" id="{699EB6C6-5629-41D3-99FD-0370E4A7C7B9}"/>
              </a:ext>
            </a:extLst>
          </p:cNvPr>
          <p:cNvGrpSpPr/>
          <p:nvPr/>
        </p:nvGrpSpPr>
        <p:grpSpPr>
          <a:xfrm>
            <a:off x="4622983" y="4226391"/>
            <a:ext cx="2754304" cy="1918177"/>
            <a:chOff x="4874923" y="4088586"/>
            <a:chExt cx="2754304" cy="1918177"/>
          </a:xfrm>
        </p:grpSpPr>
        <p:grpSp>
          <p:nvGrpSpPr>
            <p:cNvPr id="84" name="Grupa 83">
              <a:extLst>
                <a:ext uri="{FF2B5EF4-FFF2-40B4-BE49-F238E27FC236}">
                  <a16:creationId xmlns:a16="http://schemas.microsoft.com/office/drawing/2014/main" id="{5A17172C-B74C-4ACF-857B-191175DD1B26}"/>
                </a:ext>
              </a:extLst>
            </p:cNvPr>
            <p:cNvGrpSpPr/>
            <p:nvPr/>
          </p:nvGrpSpPr>
          <p:grpSpPr>
            <a:xfrm>
              <a:off x="4881485" y="5238254"/>
              <a:ext cx="833297" cy="768509"/>
              <a:chOff x="4312978" y="1271232"/>
              <a:chExt cx="1357085" cy="1223773"/>
            </a:xfrm>
          </p:grpSpPr>
          <p:sp>
            <p:nvSpPr>
              <p:cNvPr id="102" name="Shape">
                <a:extLst>
                  <a:ext uri="{FF2B5EF4-FFF2-40B4-BE49-F238E27FC236}">
                    <a16:creationId xmlns:a16="http://schemas.microsoft.com/office/drawing/2014/main" id="{F91AEBCA-0934-4241-9B27-FE0EEF01756C}"/>
                  </a:ext>
                </a:extLst>
              </p:cNvPr>
              <p:cNvSpPr/>
              <p:nvPr/>
            </p:nvSpPr>
            <p:spPr>
              <a:xfrm>
                <a:off x="4312978" y="1271232"/>
                <a:ext cx="1353821" cy="1223773"/>
              </a:xfrm>
              <a:custGeom>
                <a:avLst/>
                <a:gdLst/>
                <a:ahLst/>
                <a:cxnLst>
                  <a:cxn ang="0">
                    <a:pos x="wd2" y="hd2"/>
                  </a:cxn>
                  <a:cxn ang="5400000">
                    <a:pos x="wd2" y="hd2"/>
                  </a:cxn>
                  <a:cxn ang="10800000">
                    <a:pos x="wd2" y="hd2"/>
                  </a:cxn>
                  <a:cxn ang="16200000">
                    <a:pos x="wd2" y="hd2"/>
                  </a:cxn>
                </a:cxnLst>
                <a:rect l="0" t="0" r="r" b="b"/>
                <a:pathLst>
                  <a:path w="21600" h="21504" extrusionOk="0">
                    <a:moveTo>
                      <a:pt x="21597" y="3783"/>
                    </a:moveTo>
                    <a:cubicBezTo>
                      <a:pt x="21597" y="3783"/>
                      <a:pt x="21597" y="3783"/>
                      <a:pt x="21597" y="3783"/>
                    </a:cubicBezTo>
                    <a:cubicBezTo>
                      <a:pt x="21548" y="3325"/>
                      <a:pt x="21194" y="2888"/>
                      <a:pt x="20549" y="2689"/>
                    </a:cubicBezTo>
                    <a:lnTo>
                      <a:pt x="12741" y="288"/>
                    </a:lnTo>
                    <a:cubicBezTo>
                      <a:pt x="11494" y="-96"/>
                      <a:pt x="10109" y="-96"/>
                      <a:pt x="8862" y="288"/>
                    </a:cubicBezTo>
                    <a:lnTo>
                      <a:pt x="1054" y="2689"/>
                    </a:lnTo>
                    <a:cubicBezTo>
                      <a:pt x="412" y="2888"/>
                      <a:pt x="58" y="3325"/>
                      <a:pt x="6" y="3783"/>
                    </a:cubicBezTo>
                    <a:cubicBezTo>
                      <a:pt x="6" y="3783"/>
                      <a:pt x="6" y="3783"/>
                      <a:pt x="6" y="3783"/>
                    </a:cubicBezTo>
                    <a:lnTo>
                      <a:pt x="0" y="3783"/>
                    </a:lnTo>
                    <a:lnTo>
                      <a:pt x="0" y="17197"/>
                    </a:lnTo>
                    <a:lnTo>
                      <a:pt x="86" y="17197"/>
                    </a:lnTo>
                    <a:cubicBezTo>
                      <a:pt x="213" y="17489"/>
                      <a:pt x="475" y="17753"/>
                      <a:pt x="881" y="17920"/>
                    </a:cubicBezTo>
                    <a:lnTo>
                      <a:pt x="8373" y="21031"/>
                    </a:lnTo>
                    <a:cubicBezTo>
                      <a:pt x="9130" y="21346"/>
                      <a:pt x="9965" y="21504"/>
                      <a:pt x="10800" y="21504"/>
                    </a:cubicBezTo>
                    <a:cubicBezTo>
                      <a:pt x="11635" y="21504"/>
                      <a:pt x="12470" y="21346"/>
                      <a:pt x="13227" y="21031"/>
                    </a:cubicBezTo>
                    <a:lnTo>
                      <a:pt x="20719" y="17920"/>
                    </a:lnTo>
                    <a:cubicBezTo>
                      <a:pt x="21125" y="17753"/>
                      <a:pt x="21387" y="17489"/>
                      <a:pt x="21514" y="17197"/>
                    </a:cubicBezTo>
                    <a:lnTo>
                      <a:pt x="21600" y="17197"/>
                    </a:lnTo>
                    <a:lnTo>
                      <a:pt x="21600" y="3783"/>
                    </a:lnTo>
                    <a:lnTo>
                      <a:pt x="21597" y="3783"/>
                    </a:lnTo>
                    <a:close/>
                  </a:path>
                </a:pathLst>
              </a:custGeom>
              <a:solidFill>
                <a:srgbClr val="70AD47">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03" name="Shape">
                <a:extLst>
                  <a:ext uri="{FF2B5EF4-FFF2-40B4-BE49-F238E27FC236}">
                    <a16:creationId xmlns:a16="http://schemas.microsoft.com/office/drawing/2014/main" id="{2660F879-EF16-462B-9E15-2A445B16A1C4}"/>
                  </a:ext>
                </a:extLst>
              </p:cNvPr>
              <p:cNvSpPr/>
              <p:nvPr/>
            </p:nvSpPr>
            <p:spPr>
              <a:xfrm>
                <a:off x="4316212" y="1480949"/>
                <a:ext cx="676924" cy="1008508"/>
              </a:xfrm>
              <a:custGeom>
                <a:avLst/>
                <a:gdLst/>
                <a:ahLst/>
                <a:cxnLst>
                  <a:cxn ang="0">
                    <a:pos x="wd2" y="hd2"/>
                  </a:cxn>
                  <a:cxn ang="5400000">
                    <a:pos x="wd2" y="hd2"/>
                  </a:cxn>
                  <a:cxn ang="10800000">
                    <a:pos x="wd2" y="hd2"/>
                  </a:cxn>
                  <a:cxn ang="16200000">
                    <a:pos x="wd2" y="hd2"/>
                  </a:cxn>
                </a:cxnLst>
                <a:rect l="0" t="0" r="r" b="b"/>
                <a:pathLst>
                  <a:path w="21509" h="21600" extrusionOk="0">
                    <a:moveTo>
                      <a:pt x="16675" y="5315"/>
                    </a:moveTo>
                    <a:lnTo>
                      <a:pt x="1755" y="1523"/>
                    </a:lnTo>
                    <a:cubicBezTo>
                      <a:pt x="477" y="1197"/>
                      <a:pt x="-91" y="585"/>
                      <a:pt x="12" y="0"/>
                    </a:cubicBezTo>
                    <a:lnTo>
                      <a:pt x="1" y="0"/>
                    </a:lnTo>
                    <a:lnTo>
                      <a:pt x="1" y="16350"/>
                    </a:lnTo>
                    <a:lnTo>
                      <a:pt x="173" y="16350"/>
                    </a:lnTo>
                    <a:cubicBezTo>
                      <a:pt x="425" y="16707"/>
                      <a:pt x="947" y="17028"/>
                      <a:pt x="1755" y="17232"/>
                    </a:cubicBezTo>
                    <a:lnTo>
                      <a:pt x="16675" y="21023"/>
                    </a:lnTo>
                    <a:cubicBezTo>
                      <a:pt x="18183" y="21407"/>
                      <a:pt x="19846" y="21600"/>
                      <a:pt x="21509" y="21600"/>
                    </a:cubicBezTo>
                    <a:lnTo>
                      <a:pt x="21509" y="5892"/>
                    </a:lnTo>
                    <a:cubicBezTo>
                      <a:pt x="19846" y="5892"/>
                      <a:pt x="18183" y="5701"/>
                      <a:pt x="16675" y="5315"/>
                    </a:cubicBezTo>
                    <a:close/>
                  </a:path>
                </a:pathLst>
              </a:custGeom>
              <a:solidFill>
                <a:srgbClr val="70AD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04" name="Shape">
                <a:extLst>
                  <a:ext uri="{FF2B5EF4-FFF2-40B4-BE49-F238E27FC236}">
                    <a16:creationId xmlns:a16="http://schemas.microsoft.com/office/drawing/2014/main" id="{82941659-636C-4C74-B7F1-1D5C60F70FEA}"/>
                  </a:ext>
                </a:extLst>
              </p:cNvPr>
              <p:cNvSpPr/>
              <p:nvPr/>
            </p:nvSpPr>
            <p:spPr>
              <a:xfrm>
                <a:off x="4993138" y="1480949"/>
                <a:ext cx="676925" cy="1008507"/>
              </a:xfrm>
              <a:custGeom>
                <a:avLst/>
                <a:gdLst/>
                <a:ahLst/>
                <a:cxnLst>
                  <a:cxn ang="0">
                    <a:pos x="wd2" y="hd2"/>
                  </a:cxn>
                  <a:cxn ang="5400000">
                    <a:pos x="wd2" y="hd2"/>
                  </a:cxn>
                  <a:cxn ang="10800000">
                    <a:pos x="wd2" y="hd2"/>
                  </a:cxn>
                  <a:cxn ang="16200000">
                    <a:pos x="wd2" y="hd2"/>
                  </a:cxn>
                </a:cxnLst>
                <a:rect l="0" t="0" r="r" b="b"/>
                <a:pathLst>
                  <a:path w="21509" h="21600" extrusionOk="0">
                    <a:moveTo>
                      <a:pt x="21497" y="0"/>
                    </a:moveTo>
                    <a:cubicBezTo>
                      <a:pt x="21600" y="588"/>
                      <a:pt x="21032" y="1200"/>
                      <a:pt x="19754" y="1523"/>
                    </a:cubicBezTo>
                    <a:lnTo>
                      <a:pt x="4834" y="5315"/>
                    </a:lnTo>
                    <a:cubicBezTo>
                      <a:pt x="3326" y="5699"/>
                      <a:pt x="1663" y="5892"/>
                      <a:pt x="0" y="5892"/>
                    </a:cubicBezTo>
                    <a:lnTo>
                      <a:pt x="0" y="21600"/>
                    </a:lnTo>
                    <a:cubicBezTo>
                      <a:pt x="1663" y="21600"/>
                      <a:pt x="3326" y="21407"/>
                      <a:pt x="4834" y="21023"/>
                    </a:cubicBezTo>
                    <a:lnTo>
                      <a:pt x="19754" y="17232"/>
                    </a:lnTo>
                    <a:cubicBezTo>
                      <a:pt x="20562" y="17028"/>
                      <a:pt x="21084" y="16707"/>
                      <a:pt x="21336" y="16350"/>
                    </a:cubicBezTo>
                    <a:lnTo>
                      <a:pt x="21508" y="16350"/>
                    </a:lnTo>
                    <a:lnTo>
                      <a:pt x="21508" y="0"/>
                    </a:lnTo>
                    <a:lnTo>
                      <a:pt x="21497" y="0"/>
                    </a:lnTo>
                    <a:close/>
                  </a:path>
                </a:pathLst>
              </a:custGeom>
              <a:solidFill>
                <a:srgbClr val="70AD47">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85" name="Grupa 84">
              <a:extLst>
                <a:ext uri="{FF2B5EF4-FFF2-40B4-BE49-F238E27FC236}">
                  <a16:creationId xmlns:a16="http://schemas.microsoft.com/office/drawing/2014/main" id="{BF780B48-9044-4EFC-9F9B-4EFB8A277A39}"/>
                </a:ext>
              </a:extLst>
            </p:cNvPr>
            <p:cNvGrpSpPr/>
            <p:nvPr/>
          </p:nvGrpSpPr>
          <p:grpSpPr>
            <a:xfrm>
              <a:off x="4874923" y="4655218"/>
              <a:ext cx="840173" cy="766315"/>
              <a:chOff x="3615142" y="2483864"/>
              <a:chExt cx="1358254" cy="1223773"/>
            </a:xfrm>
          </p:grpSpPr>
          <p:sp>
            <p:nvSpPr>
              <p:cNvPr id="99" name="Shape">
                <a:extLst>
                  <a:ext uri="{FF2B5EF4-FFF2-40B4-BE49-F238E27FC236}">
                    <a16:creationId xmlns:a16="http://schemas.microsoft.com/office/drawing/2014/main" id="{CE76BBEC-6AC9-4A3A-A8D3-40925E439155}"/>
                  </a:ext>
                </a:extLst>
              </p:cNvPr>
              <p:cNvSpPr/>
              <p:nvPr/>
            </p:nvSpPr>
            <p:spPr>
              <a:xfrm>
                <a:off x="3619575" y="2483864"/>
                <a:ext cx="1353821" cy="1223773"/>
              </a:xfrm>
              <a:custGeom>
                <a:avLst/>
                <a:gdLst/>
                <a:ahLst/>
                <a:cxnLst>
                  <a:cxn ang="0">
                    <a:pos x="wd2" y="hd2"/>
                  </a:cxn>
                  <a:cxn ang="5400000">
                    <a:pos x="wd2" y="hd2"/>
                  </a:cxn>
                  <a:cxn ang="10800000">
                    <a:pos x="wd2" y="hd2"/>
                  </a:cxn>
                  <a:cxn ang="16200000">
                    <a:pos x="wd2" y="hd2"/>
                  </a:cxn>
                </a:cxnLst>
                <a:rect l="0" t="0" r="r" b="b"/>
                <a:pathLst>
                  <a:path w="21600" h="21504" extrusionOk="0">
                    <a:moveTo>
                      <a:pt x="21597" y="3783"/>
                    </a:moveTo>
                    <a:cubicBezTo>
                      <a:pt x="21597" y="3783"/>
                      <a:pt x="21597" y="3783"/>
                      <a:pt x="21597" y="3783"/>
                    </a:cubicBezTo>
                    <a:cubicBezTo>
                      <a:pt x="21548" y="3325"/>
                      <a:pt x="21194" y="2888"/>
                      <a:pt x="20549" y="2689"/>
                    </a:cubicBezTo>
                    <a:lnTo>
                      <a:pt x="12741" y="288"/>
                    </a:lnTo>
                    <a:cubicBezTo>
                      <a:pt x="11494" y="-96"/>
                      <a:pt x="10109" y="-96"/>
                      <a:pt x="8862" y="288"/>
                    </a:cubicBezTo>
                    <a:lnTo>
                      <a:pt x="1054" y="2689"/>
                    </a:lnTo>
                    <a:cubicBezTo>
                      <a:pt x="412" y="2888"/>
                      <a:pt x="58" y="3325"/>
                      <a:pt x="6" y="3783"/>
                    </a:cubicBezTo>
                    <a:cubicBezTo>
                      <a:pt x="6" y="3783"/>
                      <a:pt x="6" y="3783"/>
                      <a:pt x="6" y="3783"/>
                    </a:cubicBezTo>
                    <a:lnTo>
                      <a:pt x="0" y="3783"/>
                    </a:lnTo>
                    <a:lnTo>
                      <a:pt x="0" y="17197"/>
                    </a:lnTo>
                    <a:lnTo>
                      <a:pt x="86" y="17197"/>
                    </a:lnTo>
                    <a:cubicBezTo>
                      <a:pt x="213" y="17489"/>
                      <a:pt x="475" y="17753"/>
                      <a:pt x="881" y="17920"/>
                    </a:cubicBezTo>
                    <a:lnTo>
                      <a:pt x="8373" y="21031"/>
                    </a:lnTo>
                    <a:cubicBezTo>
                      <a:pt x="9130" y="21346"/>
                      <a:pt x="9965" y="21504"/>
                      <a:pt x="10800" y="21504"/>
                    </a:cubicBezTo>
                    <a:cubicBezTo>
                      <a:pt x="11635" y="21504"/>
                      <a:pt x="12470" y="21346"/>
                      <a:pt x="13227" y="21031"/>
                    </a:cubicBezTo>
                    <a:lnTo>
                      <a:pt x="20719" y="17920"/>
                    </a:lnTo>
                    <a:cubicBezTo>
                      <a:pt x="21125" y="17753"/>
                      <a:pt x="21387" y="17489"/>
                      <a:pt x="21514" y="17197"/>
                    </a:cubicBezTo>
                    <a:lnTo>
                      <a:pt x="21600" y="17197"/>
                    </a:lnTo>
                    <a:lnTo>
                      <a:pt x="21600" y="3783"/>
                    </a:lnTo>
                    <a:lnTo>
                      <a:pt x="21597" y="3783"/>
                    </a:lnTo>
                    <a:close/>
                  </a:path>
                </a:pathLst>
              </a:custGeom>
              <a:solidFill>
                <a:srgbClr val="5B9BD5">
                  <a:lumMod val="50000"/>
                </a:srgb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00" name="Shape">
                <a:extLst>
                  <a:ext uri="{FF2B5EF4-FFF2-40B4-BE49-F238E27FC236}">
                    <a16:creationId xmlns:a16="http://schemas.microsoft.com/office/drawing/2014/main" id="{1043CF35-4117-4D2F-8E31-5A3977211342}"/>
                  </a:ext>
                </a:extLst>
              </p:cNvPr>
              <p:cNvSpPr/>
              <p:nvPr/>
            </p:nvSpPr>
            <p:spPr>
              <a:xfrm>
                <a:off x="3615142" y="2692240"/>
                <a:ext cx="676924" cy="1008508"/>
              </a:xfrm>
              <a:custGeom>
                <a:avLst/>
                <a:gdLst/>
                <a:ahLst/>
                <a:cxnLst>
                  <a:cxn ang="0">
                    <a:pos x="wd2" y="hd2"/>
                  </a:cxn>
                  <a:cxn ang="5400000">
                    <a:pos x="wd2" y="hd2"/>
                  </a:cxn>
                  <a:cxn ang="10800000">
                    <a:pos x="wd2" y="hd2"/>
                  </a:cxn>
                  <a:cxn ang="16200000">
                    <a:pos x="wd2" y="hd2"/>
                  </a:cxn>
                </a:cxnLst>
                <a:rect l="0" t="0" r="r" b="b"/>
                <a:pathLst>
                  <a:path w="21509" h="21600" extrusionOk="0">
                    <a:moveTo>
                      <a:pt x="16675" y="5315"/>
                    </a:moveTo>
                    <a:lnTo>
                      <a:pt x="1755" y="1523"/>
                    </a:lnTo>
                    <a:cubicBezTo>
                      <a:pt x="477" y="1197"/>
                      <a:pt x="-91" y="585"/>
                      <a:pt x="12" y="0"/>
                    </a:cubicBezTo>
                    <a:lnTo>
                      <a:pt x="1" y="0"/>
                    </a:lnTo>
                    <a:lnTo>
                      <a:pt x="1" y="16350"/>
                    </a:lnTo>
                    <a:lnTo>
                      <a:pt x="173" y="16350"/>
                    </a:lnTo>
                    <a:cubicBezTo>
                      <a:pt x="425" y="16707"/>
                      <a:pt x="947" y="17028"/>
                      <a:pt x="1755" y="17232"/>
                    </a:cubicBezTo>
                    <a:lnTo>
                      <a:pt x="16675" y="21023"/>
                    </a:lnTo>
                    <a:cubicBezTo>
                      <a:pt x="18183" y="21407"/>
                      <a:pt x="19846" y="21600"/>
                      <a:pt x="21509" y="21600"/>
                    </a:cubicBezTo>
                    <a:lnTo>
                      <a:pt x="21509" y="5892"/>
                    </a:lnTo>
                    <a:cubicBezTo>
                      <a:pt x="19846" y="5892"/>
                      <a:pt x="18183" y="5699"/>
                      <a:pt x="16675" y="5315"/>
                    </a:cubicBezTo>
                    <a:close/>
                  </a:path>
                </a:pathLst>
              </a:custGeom>
              <a:solidFill>
                <a:srgbClr val="5B9BD5"/>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01" name="Shape">
                <a:extLst>
                  <a:ext uri="{FF2B5EF4-FFF2-40B4-BE49-F238E27FC236}">
                    <a16:creationId xmlns:a16="http://schemas.microsoft.com/office/drawing/2014/main" id="{B2A038AB-5C98-4CB4-8A50-0D6044271475}"/>
                  </a:ext>
                </a:extLst>
              </p:cNvPr>
              <p:cNvSpPr/>
              <p:nvPr/>
            </p:nvSpPr>
            <p:spPr>
              <a:xfrm>
                <a:off x="4295963" y="2692240"/>
                <a:ext cx="676925" cy="1008508"/>
              </a:xfrm>
              <a:custGeom>
                <a:avLst/>
                <a:gdLst/>
                <a:ahLst/>
                <a:cxnLst>
                  <a:cxn ang="0">
                    <a:pos x="wd2" y="hd2"/>
                  </a:cxn>
                  <a:cxn ang="5400000">
                    <a:pos x="wd2" y="hd2"/>
                  </a:cxn>
                  <a:cxn ang="10800000">
                    <a:pos x="wd2" y="hd2"/>
                  </a:cxn>
                  <a:cxn ang="16200000">
                    <a:pos x="wd2" y="hd2"/>
                  </a:cxn>
                </a:cxnLst>
                <a:rect l="0" t="0" r="r" b="b"/>
                <a:pathLst>
                  <a:path w="21509" h="21600" extrusionOk="0">
                    <a:moveTo>
                      <a:pt x="21497" y="0"/>
                    </a:moveTo>
                    <a:cubicBezTo>
                      <a:pt x="21600" y="588"/>
                      <a:pt x="21032" y="1200"/>
                      <a:pt x="19754" y="1523"/>
                    </a:cubicBezTo>
                    <a:lnTo>
                      <a:pt x="4834" y="5315"/>
                    </a:lnTo>
                    <a:cubicBezTo>
                      <a:pt x="3326" y="5699"/>
                      <a:pt x="1663" y="5892"/>
                      <a:pt x="0" y="5892"/>
                    </a:cubicBezTo>
                    <a:lnTo>
                      <a:pt x="0" y="21600"/>
                    </a:lnTo>
                    <a:cubicBezTo>
                      <a:pt x="1663" y="21600"/>
                      <a:pt x="3326" y="21407"/>
                      <a:pt x="4834" y="21023"/>
                    </a:cubicBezTo>
                    <a:lnTo>
                      <a:pt x="19754" y="17232"/>
                    </a:lnTo>
                    <a:cubicBezTo>
                      <a:pt x="20562" y="17028"/>
                      <a:pt x="21084" y="16707"/>
                      <a:pt x="21336" y="16350"/>
                    </a:cubicBezTo>
                    <a:lnTo>
                      <a:pt x="21508" y="16350"/>
                    </a:lnTo>
                    <a:lnTo>
                      <a:pt x="21508" y="0"/>
                    </a:lnTo>
                    <a:lnTo>
                      <a:pt x="21497" y="0"/>
                    </a:lnTo>
                    <a:close/>
                  </a:path>
                </a:pathLst>
              </a:custGeom>
              <a:solidFill>
                <a:srgbClr val="5B9BD5">
                  <a:lumMod val="75000"/>
                </a:srgb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86" name="Grupa 85">
              <a:extLst>
                <a:ext uri="{FF2B5EF4-FFF2-40B4-BE49-F238E27FC236}">
                  <a16:creationId xmlns:a16="http://schemas.microsoft.com/office/drawing/2014/main" id="{48A60A0F-41F0-41E7-9432-80BA87937D93}"/>
                </a:ext>
              </a:extLst>
            </p:cNvPr>
            <p:cNvGrpSpPr/>
            <p:nvPr/>
          </p:nvGrpSpPr>
          <p:grpSpPr>
            <a:xfrm>
              <a:off x="4885218" y="4088586"/>
              <a:ext cx="836339" cy="711471"/>
              <a:chOff x="4185937" y="999857"/>
              <a:chExt cx="1356656" cy="1229763"/>
            </a:xfrm>
          </p:grpSpPr>
          <p:sp>
            <p:nvSpPr>
              <p:cNvPr id="96" name="Shape">
                <a:extLst>
                  <a:ext uri="{FF2B5EF4-FFF2-40B4-BE49-F238E27FC236}">
                    <a16:creationId xmlns:a16="http://schemas.microsoft.com/office/drawing/2014/main" id="{5986E8E6-FFE5-4A90-8929-BC76BE4EB842}"/>
                  </a:ext>
                </a:extLst>
              </p:cNvPr>
              <p:cNvSpPr/>
              <p:nvPr/>
            </p:nvSpPr>
            <p:spPr>
              <a:xfrm>
                <a:off x="4188772" y="999857"/>
                <a:ext cx="1353821" cy="1223773"/>
              </a:xfrm>
              <a:custGeom>
                <a:avLst/>
                <a:gdLst/>
                <a:ahLst/>
                <a:cxnLst>
                  <a:cxn ang="0">
                    <a:pos x="wd2" y="hd2"/>
                  </a:cxn>
                  <a:cxn ang="5400000">
                    <a:pos x="wd2" y="hd2"/>
                  </a:cxn>
                  <a:cxn ang="10800000">
                    <a:pos x="wd2" y="hd2"/>
                  </a:cxn>
                  <a:cxn ang="16200000">
                    <a:pos x="wd2" y="hd2"/>
                  </a:cxn>
                </a:cxnLst>
                <a:rect l="0" t="0" r="r" b="b"/>
                <a:pathLst>
                  <a:path w="21600" h="21504" extrusionOk="0">
                    <a:moveTo>
                      <a:pt x="21597" y="3783"/>
                    </a:moveTo>
                    <a:cubicBezTo>
                      <a:pt x="21597" y="3783"/>
                      <a:pt x="21597" y="3783"/>
                      <a:pt x="21597" y="3783"/>
                    </a:cubicBezTo>
                    <a:cubicBezTo>
                      <a:pt x="21548" y="3325"/>
                      <a:pt x="21194" y="2888"/>
                      <a:pt x="20549" y="2689"/>
                    </a:cubicBezTo>
                    <a:lnTo>
                      <a:pt x="12741" y="288"/>
                    </a:lnTo>
                    <a:cubicBezTo>
                      <a:pt x="11494" y="-96"/>
                      <a:pt x="10109" y="-96"/>
                      <a:pt x="8862" y="288"/>
                    </a:cubicBezTo>
                    <a:lnTo>
                      <a:pt x="1054" y="2689"/>
                    </a:lnTo>
                    <a:cubicBezTo>
                      <a:pt x="412" y="2888"/>
                      <a:pt x="58" y="3325"/>
                      <a:pt x="6" y="3783"/>
                    </a:cubicBezTo>
                    <a:cubicBezTo>
                      <a:pt x="6" y="3783"/>
                      <a:pt x="6" y="3783"/>
                      <a:pt x="6" y="3783"/>
                    </a:cubicBezTo>
                    <a:lnTo>
                      <a:pt x="0" y="3783"/>
                    </a:lnTo>
                    <a:lnTo>
                      <a:pt x="0" y="17197"/>
                    </a:lnTo>
                    <a:lnTo>
                      <a:pt x="86" y="17197"/>
                    </a:lnTo>
                    <a:cubicBezTo>
                      <a:pt x="213" y="17489"/>
                      <a:pt x="475" y="17753"/>
                      <a:pt x="881" y="17920"/>
                    </a:cubicBezTo>
                    <a:lnTo>
                      <a:pt x="8373" y="21031"/>
                    </a:lnTo>
                    <a:cubicBezTo>
                      <a:pt x="9130" y="21346"/>
                      <a:pt x="9965" y="21504"/>
                      <a:pt x="10800" y="21504"/>
                    </a:cubicBezTo>
                    <a:cubicBezTo>
                      <a:pt x="11635" y="21504"/>
                      <a:pt x="12470" y="21346"/>
                      <a:pt x="13227" y="21031"/>
                    </a:cubicBezTo>
                    <a:lnTo>
                      <a:pt x="20719" y="17920"/>
                    </a:lnTo>
                    <a:cubicBezTo>
                      <a:pt x="21125" y="17753"/>
                      <a:pt x="21387" y="17489"/>
                      <a:pt x="21514" y="17197"/>
                    </a:cubicBezTo>
                    <a:lnTo>
                      <a:pt x="21600" y="17197"/>
                    </a:lnTo>
                    <a:lnTo>
                      <a:pt x="21600" y="3783"/>
                    </a:lnTo>
                    <a:lnTo>
                      <a:pt x="21597" y="3783"/>
                    </a:lnTo>
                    <a:close/>
                  </a:path>
                </a:pathLst>
              </a:custGeom>
              <a:solidFill>
                <a:srgbClr val="A5A5A5">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97" name="Shape">
                <a:extLst>
                  <a:ext uri="{FF2B5EF4-FFF2-40B4-BE49-F238E27FC236}">
                    <a16:creationId xmlns:a16="http://schemas.microsoft.com/office/drawing/2014/main" id="{6CB2C678-59F0-47BC-81E7-129BBA4E3B34}"/>
                  </a:ext>
                </a:extLst>
              </p:cNvPr>
              <p:cNvSpPr/>
              <p:nvPr/>
            </p:nvSpPr>
            <p:spPr>
              <a:xfrm>
                <a:off x="4185937" y="1221112"/>
                <a:ext cx="676924" cy="1008508"/>
              </a:xfrm>
              <a:custGeom>
                <a:avLst/>
                <a:gdLst/>
                <a:ahLst/>
                <a:cxnLst>
                  <a:cxn ang="0">
                    <a:pos x="wd2" y="hd2"/>
                  </a:cxn>
                  <a:cxn ang="5400000">
                    <a:pos x="wd2" y="hd2"/>
                  </a:cxn>
                  <a:cxn ang="10800000">
                    <a:pos x="wd2" y="hd2"/>
                  </a:cxn>
                  <a:cxn ang="16200000">
                    <a:pos x="wd2" y="hd2"/>
                  </a:cxn>
                </a:cxnLst>
                <a:rect l="0" t="0" r="r" b="b"/>
                <a:pathLst>
                  <a:path w="21509" h="21600" extrusionOk="0">
                    <a:moveTo>
                      <a:pt x="16675" y="5315"/>
                    </a:moveTo>
                    <a:lnTo>
                      <a:pt x="1755" y="1523"/>
                    </a:lnTo>
                    <a:cubicBezTo>
                      <a:pt x="477" y="1200"/>
                      <a:pt x="-91" y="585"/>
                      <a:pt x="12" y="0"/>
                    </a:cubicBezTo>
                    <a:lnTo>
                      <a:pt x="1" y="0"/>
                    </a:lnTo>
                    <a:lnTo>
                      <a:pt x="1" y="16350"/>
                    </a:lnTo>
                    <a:lnTo>
                      <a:pt x="173" y="16350"/>
                    </a:lnTo>
                    <a:cubicBezTo>
                      <a:pt x="425" y="16707"/>
                      <a:pt x="947" y="17028"/>
                      <a:pt x="1755" y="17232"/>
                    </a:cubicBezTo>
                    <a:lnTo>
                      <a:pt x="16675" y="21023"/>
                    </a:lnTo>
                    <a:cubicBezTo>
                      <a:pt x="18183" y="21407"/>
                      <a:pt x="19846" y="21600"/>
                      <a:pt x="21509" y="21600"/>
                    </a:cubicBezTo>
                    <a:lnTo>
                      <a:pt x="21509" y="5892"/>
                    </a:lnTo>
                    <a:cubicBezTo>
                      <a:pt x="19846" y="5892"/>
                      <a:pt x="18183" y="5699"/>
                      <a:pt x="16675" y="5315"/>
                    </a:cubicBezTo>
                    <a:close/>
                  </a:path>
                </a:pathLst>
              </a:custGeom>
              <a:solidFill>
                <a:srgbClr val="A5A5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98" name="Shape">
                <a:extLst>
                  <a:ext uri="{FF2B5EF4-FFF2-40B4-BE49-F238E27FC236}">
                    <a16:creationId xmlns:a16="http://schemas.microsoft.com/office/drawing/2014/main" id="{1F428709-E1E4-4A45-836E-979950C66EE1}"/>
                  </a:ext>
                </a:extLst>
              </p:cNvPr>
              <p:cNvSpPr/>
              <p:nvPr/>
            </p:nvSpPr>
            <p:spPr>
              <a:xfrm>
                <a:off x="4861230" y="1215793"/>
                <a:ext cx="676925" cy="1008508"/>
              </a:xfrm>
              <a:custGeom>
                <a:avLst/>
                <a:gdLst/>
                <a:ahLst/>
                <a:cxnLst>
                  <a:cxn ang="0">
                    <a:pos x="wd2" y="hd2"/>
                  </a:cxn>
                  <a:cxn ang="5400000">
                    <a:pos x="wd2" y="hd2"/>
                  </a:cxn>
                  <a:cxn ang="10800000">
                    <a:pos x="wd2" y="hd2"/>
                  </a:cxn>
                  <a:cxn ang="16200000">
                    <a:pos x="wd2" y="hd2"/>
                  </a:cxn>
                </a:cxnLst>
                <a:rect l="0" t="0" r="r" b="b"/>
                <a:pathLst>
                  <a:path w="21509" h="21600" extrusionOk="0">
                    <a:moveTo>
                      <a:pt x="21497" y="0"/>
                    </a:moveTo>
                    <a:cubicBezTo>
                      <a:pt x="21600" y="588"/>
                      <a:pt x="21032" y="1200"/>
                      <a:pt x="19754" y="1523"/>
                    </a:cubicBezTo>
                    <a:lnTo>
                      <a:pt x="4834" y="5315"/>
                    </a:lnTo>
                    <a:cubicBezTo>
                      <a:pt x="3326" y="5699"/>
                      <a:pt x="1663" y="5892"/>
                      <a:pt x="0" y="5892"/>
                    </a:cubicBezTo>
                    <a:lnTo>
                      <a:pt x="0" y="21600"/>
                    </a:lnTo>
                    <a:cubicBezTo>
                      <a:pt x="1663" y="21600"/>
                      <a:pt x="3326" y="21407"/>
                      <a:pt x="4834" y="21023"/>
                    </a:cubicBezTo>
                    <a:lnTo>
                      <a:pt x="19754" y="17232"/>
                    </a:lnTo>
                    <a:cubicBezTo>
                      <a:pt x="20562" y="17025"/>
                      <a:pt x="21084" y="16707"/>
                      <a:pt x="21336" y="16350"/>
                    </a:cubicBezTo>
                    <a:lnTo>
                      <a:pt x="21508" y="16350"/>
                    </a:lnTo>
                    <a:lnTo>
                      <a:pt x="21508" y="0"/>
                    </a:lnTo>
                    <a:lnTo>
                      <a:pt x="21497" y="0"/>
                    </a:lnTo>
                    <a:close/>
                  </a:path>
                </a:pathLst>
              </a:custGeom>
              <a:solidFill>
                <a:srgbClr val="A5A5A5">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87" name="Group 105">
              <a:extLst>
                <a:ext uri="{FF2B5EF4-FFF2-40B4-BE49-F238E27FC236}">
                  <a16:creationId xmlns:a16="http://schemas.microsoft.com/office/drawing/2014/main" id="{DCF57D96-1E01-4DD5-A1CF-5009B24F82BA}"/>
                </a:ext>
              </a:extLst>
            </p:cNvPr>
            <p:cNvGrpSpPr/>
            <p:nvPr/>
          </p:nvGrpSpPr>
          <p:grpSpPr>
            <a:xfrm>
              <a:off x="5898694" y="4225377"/>
              <a:ext cx="1730533" cy="528516"/>
              <a:chOff x="4219461" y="1822605"/>
              <a:chExt cx="2307375" cy="704688"/>
            </a:xfrm>
          </p:grpSpPr>
          <p:sp>
            <p:nvSpPr>
              <p:cNvPr id="94" name="TextBox 108">
                <a:extLst>
                  <a:ext uri="{FF2B5EF4-FFF2-40B4-BE49-F238E27FC236}">
                    <a16:creationId xmlns:a16="http://schemas.microsoft.com/office/drawing/2014/main" id="{5151255D-1282-44DB-BC34-12D4B5B81CCC}"/>
                  </a:ext>
                </a:extLst>
              </p:cNvPr>
              <p:cNvSpPr txBox="1"/>
              <p:nvPr/>
            </p:nvSpPr>
            <p:spPr>
              <a:xfrm>
                <a:off x="4354689" y="1829666"/>
                <a:ext cx="2172147" cy="697627"/>
              </a:xfrm>
              <a:prstGeom prst="rect">
                <a:avLst/>
              </a:prstGeom>
              <a:noFill/>
            </p:spPr>
            <p:txBody>
              <a:bodyPr wrap="square" l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400" b="1" i="0" u="none" strike="noStrike" kern="0" cap="none" spc="0" normalizeH="0" baseline="0" noProof="1">
                    <a:ln>
                      <a:noFill/>
                    </a:ln>
                    <a:solidFill>
                      <a:prstClr val="black"/>
                    </a:solidFill>
                    <a:effectLst/>
                    <a:uLnTx/>
                    <a:uFillTx/>
                    <a:latin typeface="Calibri" panose="020F0502020204030204"/>
                    <a:ea typeface="+mn-ea"/>
                    <a:cs typeface="+mn-cs"/>
                  </a:rPr>
                  <a:t>Tehničar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400" b="1" i="0" u="none" strike="noStrike" kern="0" cap="none" spc="0" normalizeH="0" baseline="0" noProof="1">
                    <a:ln>
                      <a:noFill/>
                    </a:ln>
                    <a:solidFill>
                      <a:prstClr val="black"/>
                    </a:solidFill>
                    <a:effectLst/>
                    <a:uLnTx/>
                    <a:uFillTx/>
                    <a:latin typeface="Calibri" panose="020F0502020204030204"/>
                    <a:ea typeface="+mn-ea"/>
                    <a:cs typeface="+mn-cs"/>
                  </a:rPr>
                  <a:t>za računalstvo</a:t>
                </a:r>
                <a:endParaRPr kumimoji="0" lang="en-US" sz="1400" b="1" i="0" u="none" strike="noStrike" kern="0" cap="none" spc="0" normalizeH="0" baseline="0" noProof="1">
                  <a:ln>
                    <a:noFill/>
                  </a:ln>
                  <a:solidFill>
                    <a:prstClr val="black"/>
                  </a:solidFill>
                  <a:effectLst/>
                  <a:uLnTx/>
                  <a:uFillTx/>
                  <a:latin typeface="Calibri" panose="020F0502020204030204"/>
                  <a:ea typeface="+mn-ea"/>
                  <a:cs typeface="+mn-cs"/>
                </a:endParaRPr>
              </a:p>
            </p:txBody>
          </p:sp>
          <p:cxnSp>
            <p:nvCxnSpPr>
              <p:cNvPr id="95" name="Straight Connector 107">
                <a:extLst>
                  <a:ext uri="{FF2B5EF4-FFF2-40B4-BE49-F238E27FC236}">
                    <a16:creationId xmlns:a16="http://schemas.microsoft.com/office/drawing/2014/main" id="{499EDB53-2D86-431C-BC5C-6353397A2BA9}"/>
                  </a:ext>
                </a:extLst>
              </p:cNvPr>
              <p:cNvCxnSpPr>
                <a:cxnSpLocks/>
              </p:cNvCxnSpPr>
              <p:nvPr/>
            </p:nvCxnSpPr>
            <p:spPr>
              <a:xfrm>
                <a:off x="4219461" y="1822605"/>
                <a:ext cx="0" cy="624000"/>
              </a:xfrm>
              <a:prstGeom prst="line">
                <a:avLst/>
              </a:prstGeom>
              <a:noFill/>
              <a:ln w="76200" cap="flat" cmpd="sng" algn="ctr">
                <a:solidFill>
                  <a:srgbClr val="A5A5A5"/>
                </a:solidFill>
                <a:prstDash val="solid"/>
                <a:miter lim="800000"/>
              </a:ln>
              <a:effectLst/>
            </p:spPr>
          </p:cxnSp>
        </p:grpSp>
        <p:grpSp>
          <p:nvGrpSpPr>
            <p:cNvPr id="88" name="Group 95">
              <a:extLst>
                <a:ext uri="{FF2B5EF4-FFF2-40B4-BE49-F238E27FC236}">
                  <a16:creationId xmlns:a16="http://schemas.microsoft.com/office/drawing/2014/main" id="{E2291C84-91CC-438B-AC02-0066CE2B4EEB}"/>
                </a:ext>
              </a:extLst>
            </p:cNvPr>
            <p:cNvGrpSpPr/>
            <p:nvPr/>
          </p:nvGrpSpPr>
          <p:grpSpPr>
            <a:xfrm>
              <a:off x="5904061" y="4815375"/>
              <a:ext cx="1632589" cy="557165"/>
              <a:chOff x="4213710" y="1137203"/>
              <a:chExt cx="2176785" cy="742887"/>
            </a:xfrm>
          </p:grpSpPr>
          <p:sp>
            <p:nvSpPr>
              <p:cNvPr id="92" name="TextBox 98">
                <a:extLst>
                  <a:ext uri="{FF2B5EF4-FFF2-40B4-BE49-F238E27FC236}">
                    <a16:creationId xmlns:a16="http://schemas.microsoft.com/office/drawing/2014/main" id="{52FB4BCF-177B-4E4C-90FF-AEDF42B3B02F}"/>
                  </a:ext>
                </a:extLst>
              </p:cNvPr>
              <p:cNvSpPr txBox="1"/>
              <p:nvPr/>
            </p:nvSpPr>
            <p:spPr>
              <a:xfrm>
                <a:off x="4341782" y="1182463"/>
                <a:ext cx="2048713" cy="697627"/>
              </a:xfrm>
              <a:prstGeom prst="rect">
                <a:avLst/>
              </a:prstGeom>
              <a:noFill/>
            </p:spPr>
            <p:txBody>
              <a:bodyPr wrap="square" l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400" b="1" i="0" u="none" strike="noStrike" kern="0" cap="none" spc="0" normalizeH="0" baseline="0" noProof="1">
                    <a:ln>
                      <a:noFill/>
                    </a:ln>
                    <a:solidFill>
                      <a:prstClr val="black"/>
                    </a:solidFill>
                    <a:effectLst/>
                    <a:uLnTx/>
                    <a:uFillTx/>
                    <a:latin typeface="Calibri" panose="020F0502020204030204"/>
                    <a:ea typeface="+mn-ea"/>
                    <a:cs typeface="+mn-cs"/>
                  </a:rPr>
                  <a:t>Tehničar za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400" b="1" i="0" u="none" strike="noStrike" kern="0" cap="none" spc="0" normalizeH="0" baseline="0" noProof="1">
                    <a:ln>
                      <a:noFill/>
                    </a:ln>
                    <a:solidFill>
                      <a:prstClr val="black"/>
                    </a:solidFill>
                    <a:effectLst/>
                    <a:uLnTx/>
                    <a:uFillTx/>
                    <a:latin typeface="Calibri" panose="020F0502020204030204"/>
                    <a:ea typeface="+mn-ea"/>
                    <a:cs typeface="+mn-cs"/>
                  </a:rPr>
                  <a:t>programiranje</a:t>
                </a:r>
                <a:endParaRPr kumimoji="0" lang="en-US" sz="1400" b="1" i="0" u="none" strike="noStrike" kern="0" cap="none" spc="0" normalizeH="0" baseline="0" noProof="1">
                  <a:ln>
                    <a:noFill/>
                  </a:ln>
                  <a:solidFill>
                    <a:prstClr val="black"/>
                  </a:solidFill>
                  <a:effectLst/>
                  <a:uLnTx/>
                  <a:uFillTx/>
                  <a:latin typeface="Calibri" panose="020F0502020204030204"/>
                  <a:ea typeface="+mn-ea"/>
                  <a:cs typeface="+mn-cs"/>
                </a:endParaRPr>
              </a:p>
            </p:txBody>
          </p:sp>
          <p:cxnSp>
            <p:nvCxnSpPr>
              <p:cNvPr id="93" name="Straight Connector 97">
                <a:extLst>
                  <a:ext uri="{FF2B5EF4-FFF2-40B4-BE49-F238E27FC236}">
                    <a16:creationId xmlns:a16="http://schemas.microsoft.com/office/drawing/2014/main" id="{5EE91F75-47F2-40B7-A27D-349777FC8172}"/>
                  </a:ext>
                </a:extLst>
              </p:cNvPr>
              <p:cNvCxnSpPr>
                <a:cxnSpLocks/>
              </p:cNvCxnSpPr>
              <p:nvPr/>
            </p:nvCxnSpPr>
            <p:spPr>
              <a:xfrm>
                <a:off x="4213710" y="1137203"/>
                <a:ext cx="0" cy="624000"/>
              </a:xfrm>
              <a:prstGeom prst="line">
                <a:avLst/>
              </a:prstGeom>
              <a:noFill/>
              <a:ln w="76200" cap="flat" cmpd="sng" algn="ctr">
                <a:solidFill>
                  <a:srgbClr val="5B9BD5"/>
                </a:solidFill>
                <a:prstDash val="solid"/>
                <a:miter lim="800000"/>
              </a:ln>
              <a:effectLst/>
            </p:spPr>
          </p:cxnSp>
        </p:grpSp>
        <p:grpSp>
          <p:nvGrpSpPr>
            <p:cNvPr id="89" name="Group 94">
              <a:extLst>
                <a:ext uri="{FF2B5EF4-FFF2-40B4-BE49-F238E27FC236}">
                  <a16:creationId xmlns:a16="http://schemas.microsoft.com/office/drawing/2014/main" id="{DB262527-6C7E-400C-B431-5FE6986515E5}"/>
                </a:ext>
              </a:extLst>
            </p:cNvPr>
            <p:cNvGrpSpPr/>
            <p:nvPr/>
          </p:nvGrpSpPr>
          <p:grpSpPr>
            <a:xfrm>
              <a:off x="5904061" y="5410618"/>
              <a:ext cx="1626082" cy="534758"/>
              <a:chOff x="4218083" y="1119792"/>
              <a:chExt cx="3121476" cy="713011"/>
            </a:xfrm>
          </p:grpSpPr>
          <p:sp>
            <p:nvSpPr>
              <p:cNvPr id="90" name="TextBox 79">
                <a:extLst>
                  <a:ext uri="{FF2B5EF4-FFF2-40B4-BE49-F238E27FC236}">
                    <a16:creationId xmlns:a16="http://schemas.microsoft.com/office/drawing/2014/main" id="{F0E7FCEB-3959-41C8-8CDD-E0FF6E65FE14}"/>
                  </a:ext>
                </a:extLst>
              </p:cNvPr>
              <p:cNvSpPr txBox="1"/>
              <p:nvPr/>
            </p:nvSpPr>
            <p:spPr>
              <a:xfrm>
                <a:off x="4402471" y="1135176"/>
                <a:ext cx="2937088" cy="697627"/>
              </a:xfrm>
              <a:prstGeom prst="rect">
                <a:avLst/>
              </a:prstGeom>
              <a:noFill/>
            </p:spPr>
            <p:txBody>
              <a:bodyPr wrap="square" l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400" b="1" i="0" u="none" strike="noStrike" kern="0" cap="none" spc="0" normalizeH="0" baseline="0" noProof="1">
                    <a:ln>
                      <a:noFill/>
                    </a:ln>
                    <a:solidFill>
                      <a:prstClr val="black"/>
                    </a:solidFill>
                    <a:effectLst/>
                    <a:uLnTx/>
                    <a:uFillTx/>
                    <a:latin typeface="Calibri" panose="020F0502020204030204"/>
                    <a:ea typeface="+mn-ea"/>
                    <a:cs typeface="+mn-cs"/>
                  </a:rPr>
                  <a:t>Administrator sustava</a:t>
                </a:r>
                <a:endParaRPr kumimoji="0" lang="en-US" sz="1400" b="1" i="0" u="none" strike="noStrike" kern="0" cap="none" spc="0" normalizeH="0" baseline="0" noProof="1">
                  <a:ln>
                    <a:noFill/>
                  </a:ln>
                  <a:solidFill>
                    <a:prstClr val="black"/>
                  </a:solidFill>
                  <a:effectLst/>
                  <a:uLnTx/>
                  <a:uFillTx/>
                  <a:latin typeface="Calibri" panose="020F0502020204030204"/>
                  <a:ea typeface="+mn-ea"/>
                  <a:cs typeface="+mn-cs"/>
                </a:endParaRPr>
              </a:p>
            </p:txBody>
          </p:sp>
          <p:cxnSp>
            <p:nvCxnSpPr>
              <p:cNvPr id="91" name="Straight Connector 93">
                <a:extLst>
                  <a:ext uri="{FF2B5EF4-FFF2-40B4-BE49-F238E27FC236}">
                    <a16:creationId xmlns:a16="http://schemas.microsoft.com/office/drawing/2014/main" id="{B1D17AE3-7E2A-454E-9B9D-CFCA22FABB0B}"/>
                  </a:ext>
                </a:extLst>
              </p:cNvPr>
              <p:cNvCxnSpPr>
                <a:cxnSpLocks/>
              </p:cNvCxnSpPr>
              <p:nvPr/>
            </p:nvCxnSpPr>
            <p:spPr>
              <a:xfrm>
                <a:off x="4218083" y="1119792"/>
                <a:ext cx="0" cy="624000"/>
              </a:xfrm>
              <a:prstGeom prst="line">
                <a:avLst/>
              </a:prstGeom>
              <a:noFill/>
              <a:ln w="76200" cap="flat" cmpd="sng" algn="ctr">
                <a:solidFill>
                  <a:srgbClr val="70AD47"/>
                </a:solidFill>
                <a:prstDash val="solid"/>
                <a:miter lim="800000"/>
              </a:ln>
              <a:effectLst/>
            </p:spPr>
          </p:cxnSp>
        </p:grpSp>
      </p:grpSp>
      <p:sp>
        <p:nvSpPr>
          <p:cNvPr id="190" name="Rectangle: Rounded Corners 189">
            <a:extLst>
              <a:ext uri="{FF2B5EF4-FFF2-40B4-BE49-F238E27FC236}">
                <a16:creationId xmlns:a16="http://schemas.microsoft.com/office/drawing/2014/main" id="{EF0D3178-430A-7106-1832-4CF4E3C4C55B}"/>
              </a:ext>
            </a:extLst>
          </p:cNvPr>
          <p:cNvSpPr/>
          <p:nvPr/>
        </p:nvSpPr>
        <p:spPr>
          <a:xfrm>
            <a:off x="4215366" y="4214872"/>
            <a:ext cx="3136350" cy="2632864"/>
          </a:xfrm>
          <a:prstGeom prst="round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pSp>
        <p:nvGrpSpPr>
          <p:cNvPr id="188" name="Group 187">
            <a:extLst>
              <a:ext uri="{FF2B5EF4-FFF2-40B4-BE49-F238E27FC236}">
                <a16:creationId xmlns:a16="http://schemas.microsoft.com/office/drawing/2014/main" id="{C7D44898-8EA5-AB0D-4C57-B70B9F7E503F}"/>
              </a:ext>
            </a:extLst>
          </p:cNvPr>
          <p:cNvGrpSpPr/>
          <p:nvPr/>
        </p:nvGrpSpPr>
        <p:grpSpPr>
          <a:xfrm>
            <a:off x="4615386" y="3264508"/>
            <a:ext cx="3223965" cy="812154"/>
            <a:chOff x="4875663" y="5842413"/>
            <a:chExt cx="3223965" cy="812154"/>
          </a:xfrm>
        </p:grpSpPr>
        <p:grpSp>
          <p:nvGrpSpPr>
            <p:cNvPr id="155" name="Grupa 84">
              <a:extLst>
                <a:ext uri="{FF2B5EF4-FFF2-40B4-BE49-F238E27FC236}">
                  <a16:creationId xmlns:a16="http://schemas.microsoft.com/office/drawing/2014/main" id="{AA289F67-92C8-553D-FC68-6D7B18567962}"/>
                </a:ext>
              </a:extLst>
            </p:cNvPr>
            <p:cNvGrpSpPr/>
            <p:nvPr/>
          </p:nvGrpSpPr>
          <p:grpSpPr>
            <a:xfrm>
              <a:off x="4875663" y="5888252"/>
              <a:ext cx="840173" cy="766315"/>
              <a:chOff x="3615142" y="2483864"/>
              <a:chExt cx="1358254" cy="1223773"/>
            </a:xfrm>
          </p:grpSpPr>
          <p:sp>
            <p:nvSpPr>
              <p:cNvPr id="170" name="Shape">
                <a:extLst>
                  <a:ext uri="{FF2B5EF4-FFF2-40B4-BE49-F238E27FC236}">
                    <a16:creationId xmlns:a16="http://schemas.microsoft.com/office/drawing/2014/main" id="{1234DAC0-10FC-CE36-4B2A-105A81A81B58}"/>
                  </a:ext>
                </a:extLst>
              </p:cNvPr>
              <p:cNvSpPr/>
              <p:nvPr/>
            </p:nvSpPr>
            <p:spPr>
              <a:xfrm>
                <a:off x="3619575" y="2483864"/>
                <a:ext cx="1353821" cy="1223773"/>
              </a:xfrm>
              <a:custGeom>
                <a:avLst/>
                <a:gdLst/>
                <a:ahLst/>
                <a:cxnLst>
                  <a:cxn ang="0">
                    <a:pos x="wd2" y="hd2"/>
                  </a:cxn>
                  <a:cxn ang="5400000">
                    <a:pos x="wd2" y="hd2"/>
                  </a:cxn>
                  <a:cxn ang="10800000">
                    <a:pos x="wd2" y="hd2"/>
                  </a:cxn>
                  <a:cxn ang="16200000">
                    <a:pos x="wd2" y="hd2"/>
                  </a:cxn>
                </a:cxnLst>
                <a:rect l="0" t="0" r="r" b="b"/>
                <a:pathLst>
                  <a:path w="21600" h="21504" extrusionOk="0">
                    <a:moveTo>
                      <a:pt x="21597" y="3783"/>
                    </a:moveTo>
                    <a:cubicBezTo>
                      <a:pt x="21597" y="3783"/>
                      <a:pt x="21597" y="3783"/>
                      <a:pt x="21597" y="3783"/>
                    </a:cubicBezTo>
                    <a:cubicBezTo>
                      <a:pt x="21548" y="3325"/>
                      <a:pt x="21194" y="2888"/>
                      <a:pt x="20549" y="2689"/>
                    </a:cubicBezTo>
                    <a:lnTo>
                      <a:pt x="12741" y="288"/>
                    </a:lnTo>
                    <a:cubicBezTo>
                      <a:pt x="11494" y="-96"/>
                      <a:pt x="10109" y="-96"/>
                      <a:pt x="8862" y="288"/>
                    </a:cubicBezTo>
                    <a:lnTo>
                      <a:pt x="1054" y="2689"/>
                    </a:lnTo>
                    <a:cubicBezTo>
                      <a:pt x="412" y="2888"/>
                      <a:pt x="58" y="3325"/>
                      <a:pt x="6" y="3783"/>
                    </a:cubicBezTo>
                    <a:cubicBezTo>
                      <a:pt x="6" y="3783"/>
                      <a:pt x="6" y="3783"/>
                      <a:pt x="6" y="3783"/>
                    </a:cubicBezTo>
                    <a:lnTo>
                      <a:pt x="0" y="3783"/>
                    </a:lnTo>
                    <a:lnTo>
                      <a:pt x="0" y="17197"/>
                    </a:lnTo>
                    <a:lnTo>
                      <a:pt x="86" y="17197"/>
                    </a:lnTo>
                    <a:cubicBezTo>
                      <a:pt x="213" y="17489"/>
                      <a:pt x="475" y="17753"/>
                      <a:pt x="881" y="17920"/>
                    </a:cubicBezTo>
                    <a:lnTo>
                      <a:pt x="8373" y="21031"/>
                    </a:lnTo>
                    <a:cubicBezTo>
                      <a:pt x="9130" y="21346"/>
                      <a:pt x="9965" y="21504"/>
                      <a:pt x="10800" y="21504"/>
                    </a:cubicBezTo>
                    <a:cubicBezTo>
                      <a:pt x="11635" y="21504"/>
                      <a:pt x="12470" y="21346"/>
                      <a:pt x="13227" y="21031"/>
                    </a:cubicBezTo>
                    <a:lnTo>
                      <a:pt x="20719" y="17920"/>
                    </a:lnTo>
                    <a:cubicBezTo>
                      <a:pt x="21125" y="17753"/>
                      <a:pt x="21387" y="17489"/>
                      <a:pt x="21514" y="17197"/>
                    </a:cubicBezTo>
                    <a:lnTo>
                      <a:pt x="21600" y="17197"/>
                    </a:lnTo>
                    <a:lnTo>
                      <a:pt x="21600" y="3783"/>
                    </a:lnTo>
                    <a:lnTo>
                      <a:pt x="21597" y="3783"/>
                    </a:lnTo>
                    <a:close/>
                  </a:path>
                </a:pathLst>
              </a:custGeom>
              <a:solidFill>
                <a:srgbClr val="5B9BD5">
                  <a:lumMod val="50000"/>
                </a:srgb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71" name="Shape">
                <a:extLst>
                  <a:ext uri="{FF2B5EF4-FFF2-40B4-BE49-F238E27FC236}">
                    <a16:creationId xmlns:a16="http://schemas.microsoft.com/office/drawing/2014/main" id="{47C991DF-5E73-0C56-12B7-2F2CECBC9857}"/>
                  </a:ext>
                </a:extLst>
              </p:cNvPr>
              <p:cNvSpPr/>
              <p:nvPr/>
            </p:nvSpPr>
            <p:spPr>
              <a:xfrm>
                <a:off x="3615142" y="2692240"/>
                <a:ext cx="676924" cy="1008508"/>
              </a:xfrm>
              <a:custGeom>
                <a:avLst/>
                <a:gdLst/>
                <a:ahLst/>
                <a:cxnLst>
                  <a:cxn ang="0">
                    <a:pos x="wd2" y="hd2"/>
                  </a:cxn>
                  <a:cxn ang="5400000">
                    <a:pos x="wd2" y="hd2"/>
                  </a:cxn>
                  <a:cxn ang="10800000">
                    <a:pos x="wd2" y="hd2"/>
                  </a:cxn>
                  <a:cxn ang="16200000">
                    <a:pos x="wd2" y="hd2"/>
                  </a:cxn>
                </a:cxnLst>
                <a:rect l="0" t="0" r="r" b="b"/>
                <a:pathLst>
                  <a:path w="21509" h="21600" extrusionOk="0">
                    <a:moveTo>
                      <a:pt x="16675" y="5315"/>
                    </a:moveTo>
                    <a:lnTo>
                      <a:pt x="1755" y="1523"/>
                    </a:lnTo>
                    <a:cubicBezTo>
                      <a:pt x="477" y="1197"/>
                      <a:pt x="-91" y="585"/>
                      <a:pt x="12" y="0"/>
                    </a:cubicBezTo>
                    <a:lnTo>
                      <a:pt x="1" y="0"/>
                    </a:lnTo>
                    <a:lnTo>
                      <a:pt x="1" y="16350"/>
                    </a:lnTo>
                    <a:lnTo>
                      <a:pt x="173" y="16350"/>
                    </a:lnTo>
                    <a:cubicBezTo>
                      <a:pt x="425" y="16707"/>
                      <a:pt x="947" y="17028"/>
                      <a:pt x="1755" y="17232"/>
                    </a:cubicBezTo>
                    <a:lnTo>
                      <a:pt x="16675" y="21023"/>
                    </a:lnTo>
                    <a:cubicBezTo>
                      <a:pt x="18183" y="21407"/>
                      <a:pt x="19846" y="21600"/>
                      <a:pt x="21509" y="21600"/>
                    </a:cubicBezTo>
                    <a:lnTo>
                      <a:pt x="21509" y="5892"/>
                    </a:lnTo>
                    <a:cubicBezTo>
                      <a:pt x="19846" y="5892"/>
                      <a:pt x="18183" y="5699"/>
                      <a:pt x="16675" y="5315"/>
                    </a:cubicBezTo>
                    <a:close/>
                  </a:path>
                </a:pathLst>
              </a:custGeom>
              <a:solidFill>
                <a:srgbClr val="5B9BD5"/>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72" name="Shape">
                <a:extLst>
                  <a:ext uri="{FF2B5EF4-FFF2-40B4-BE49-F238E27FC236}">
                    <a16:creationId xmlns:a16="http://schemas.microsoft.com/office/drawing/2014/main" id="{0A90345F-D6FF-E6A6-DAA1-19C3D894CE59}"/>
                  </a:ext>
                </a:extLst>
              </p:cNvPr>
              <p:cNvSpPr/>
              <p:nvPr/>
            </p:nvSpPr>
            <p:spPr>
              <a:xfrm>
                <a:off x="4295963" y="2692240"/>
                <a:ext cx="676925" cy="1008508"/>
              </a:xfrm>
              <a:custGeom>
                <a:avLst/>
                <a:gdLst/>
                <a:ahLst/>
                <a:cxnLst>
                  <a:cxn ang="0">
                    <a:pos x="wd2" y="hd2"/>
                  </a:cxn>
                  <a:cxn ang="5400000">
                    <a:pos x="wd2" y="hd2"/>
                  </a:cxn>
                  <a:cxn ang="10800000">
                    <a:pos x="wd2" y="hd2"/>
                  </a:cxn>
                  <a:cxn ang="16200000">
                    <a:pos x="wd2" y="hd2"/>
                  </a:cxn>
                </a:cxnLst>
                <a:rect l="0" t="0" r="r" b="b"/>
                <a:pathLst>
                  <a:path w="21509" h="21600" extrusionOk="0">
                    <a:moveTo>
                      <a:pt x="21497" y="0"/>
                    </a:moveTo>
                    <a:cubicBezTo>
                      <a:pt x="21600" y="588"/>
                      <a:pt x="21032" y="1200"/>
                      <a:pt x="19754" y="1523"/>
                    </a:cubicBezTo>
                    <a:lnTo>
                      <a:pt x="4834" y="5315"/>
                    </a:lnTo>
                    <a:cubicBezTo>
                      <a:pt x="3326" y="5699"/>
                      <a:pt x="1663" y="5892"/>
                      <a:pt x="0" y="5892"/>
                    </a:cubicBezTo>
                    <a:lnTo>
                      <a:pt x="0" y="21600"/>
                    </a:lnTo>
                    <a:cubicBezTo>
                      <a:pt x="1663" y="21600"/>
                      <a:pt x="3326" y="21407"/>
                      <a:pt x="4834" y="21023"/>
                    </a:cubicBezTo>
                    <a:lnTo>
                      <a:pt x="19754" y="17232"/>
                    </a:lnTo>
                    <a:cubicBezTo>
                      <a:pt x="20562" y="17028"/>
                      <a:pt x="21084" y="16707"/>
                      <a:pt x="21336" y="16350"/>
                    </a:cubicBezTo>
                    <a:lnTo>
                      <a:pt x="21508" y="16350"/>
                    </a:lnTo>
                    <a:lnTo>
                      <a:pt x="21508" y="0"/>
                    </a:lnTo>
                    <a:lnTo>
                      <a:pt x="21497" y="0"/>
                    </a:lnTo>
                    <a:close/>
                  </a:path>
                </a:pathLst>
              </a:custGeom>
              <a:solidFill>
                <a:srgbClr val="5B9BD5">
                  <a:lumMod val="75000"/>
                </a:srgb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159" name="Group 95">
              <a:extLst>
                <a:ext uri="{FF2B5EF4-FFF2-40B4-BE49-F238E27FC236}">
                  <a16:creationId xmlns:a16="http://schemas.microsoft.com/office/drawing/2014/main" id="{24B0DEB2-0521-A5AD-E95A-3E08C73B661D}"/>
                </a:ext>
              </a:extLst>
            </p:cNvPr>
            <p:cNvGrpSpPr/>
            <p:nvPr/>
          </p:nvGrpSpPr>
          <p:grpSpPr>
            <a:xfrm>
              <a:off x="5876576" y="5842413"/>
              <a:ext cx="2223052" cy="773673"/>
              <a:chOff x="4213710" y="848526"/>
              <a:chExt cx="2964069" cy="1031564"/>
            </a:xfrm>
          </p:grpSpPr>
          <p:sp>
            <p:nvSpPr>
              <p:cNvPr id="163" name="TextBox 98">
                <a:extLst>
                  <a:ext uri="{FF2B5EF4-FFF2-40B4-BE49-F238E27FC236}">
                    <a16:creationId xmlns:a16="http://schemas.microsoft.com/office/drawing/2014/main" id="{55CA65CA-AD6F-6DC0-B245-ABE7392DD810}"/>
                  </a:ext>
                </a:extLst>
              </p:cNvPr>
              <p:cNvSpPr txBox="1"/>
              <p:nvPr/>
            </p:nvSpPr>
            <p:spPr>
              <a:xfrm>
                <a:off x="4341782" y="848526"/>
                <a:ext cx="2835997" cy="1031564"/>
              </a:xfrm>
              <a:prstGeom prst="rect">
                <a:avLst/>
              </a:prstGeom>
              <a:noFill/>
            </p:spPr>
            <p:txBody>
              <a:bodyPr wrap="square" lIns="0" rIns="0" rtlCol="0" anchor="b">
                <a:spAutoFit/>
              </a:bodyPr>
              <a:lstStyle/>
              <a:p>
                <a:pPr>
                  <a:lnSpc>
                    <a:spcPct val="107000"/>
                  </a:lnSpc>
                  <a:spcAft>
                    <a:spcPts val="800"/>
                  </a:spcAft>
                </a:pPr>
                <a:r>
                  <a:rPr lang="hr-HR" sz="1400" b="1" dirty="0">
                    <a:solidFill>
                      <a:srgbClr val="000000"/>
                    </a:solidFill>
                    <a:effectLst/>
                    <a:ea typeface="Times New Roman" panose="02020603050405020304" pitchFamily="18" charset="0"/>
                    <a:cs typeface="Arial" panose="020B0604020202020204" pitchFamily="34" charset="0"/>
                  </a:rPr>
                  <a:t>Tehničar za brodsku elektrotehniku i elektroniku (+ Brodski električar)</a:t>
                </a:r>
                <a:endParaRPr lang="hr-HR" sz="1100" dirty="0">
                  <a:solidFill>
                    <a:srgbClr val="000000"/>
                  </a:solidFill>
                  <a:effectLst/>
                  <a:ea typeface="Calibri" panose="020F0502020204030204" pitchFamily="34" charset="0"/>
                  <a:cs typeface="Arial" panose="020B0604020202020204" pitchFamily="34" charset="0"/>
                </a:endParaRPr>
              </a:p>
            </p:txBody>
          </p:sp>
          <p:cxnSp>
            <p:nvCxnSpPr>
              <p:cNvPr id="164" name="Straight Connector 97">
                <a:extLst>
                  <a:ext uri="{FF2B5EF4-FFF2-40B4-BE49-F238E27FC236}">
                    <a16:creationId xmlns:a16="http://schemas.microsoft.com/office/drawing/2014/main" id="{295A2783-5DF9-5EE3-4ED8-FBD8C14B47C7}"/>
                  </a:ext>
                </a:extLst>
              </p:cNvPr>
              <p:cNvCxnSpPr>
                <a:cxnSpLocks/>
              </p:cNvCxnSpPr>
              <p:nvPr/>
            </p:nvCxnSpPr>
            <p:spPr>
              <a:xfrm>
                <a:off x="4213710" y="953673"/>
                <a:ext cx="0" cy="823079"/>
              </a:xfrm>
              <a:prstGeom prst="line">
                <a:avLst/>
              </a:prstGeom>
              <a:noFill/>
              <a:ln w="76200" cap="flat" cmpd="sng" algn="ctr">
                <a:solidFill>
                  <a:srgbClr val="5B9BD5"/>
                </a:solidFill>
                <a:prstDash val="solid"/>
                <a:miter lim="800000"/>
              </a:ln>
              <a:effectLst/>
            </p:spPr>
          </p:cxnSp>
        </p:grpSp>
      </p:grpSp>
      <p:sp>
        <p:nvSpPr>
          <p:cNvPr id="191" name="Rectangle: Rounded Corners 190">
            <a:extLst>
              <a:ext uri="{FF2B5EF4-FFF2-40B4-BE49-F238E27FC236}">
                <a16:creationId xmlns:a16="http://schemas.microsoft.com/office/drawing/2014/main" id="{1AB13ED5-6061-0DBD-7318-D4EA5E4E6B5B}"/>
              </a:ext>
            </a:extLst>
          </p:cNvPr>
          <p:cNvSpPr/>
          <p:nvPr/>
        </p:nvSpPr>
        <p:spPr>
          <a:xfrm>
            <a:off x="4182216" y="3245596"/>
            <a:ext cx="3834550" cy="855664"/>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92" name="Rectangle: Rounded Corners 191">
            <a:extLst>
              <a:ext uri="{FF2B5EF4-FFF2-40B4-BE49-F238E27FC236}">
                <a16:creationId xmlns:a16="http://schemas.microsoft.com/office/drawing/2014/main" id="{0CFD0B28-59EB-3F47-8C06-6C95193EF05C}"/>
              </a:ext>
            </a:extLst>
          </p:cNvPr>
          <p:cNvSpPr/>
          <p:nvPr/>
        </p:nvSpPr>
        <p:spPr>
          <a:xfrm>
            <a:off x="8451483" y="796426"/>
            <a:ext cx="3417341" cy="5084661"/>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pSp>
        <p:nvGrpSpPr>
          <p:cNvPr id="193" name="Group 192">
            <a:extLst>
              <a:ext uri="{FF2B5EF4-FFF2-40B4-BE49-F238E27FC236}">
                <a16:creationId xmlns:a16="http://schemas.microsoft.com/office/drawing/2014/main" id="{EF4D707E-B5DE-47CE-34B9-69C596AB0D8E}"/>
              </a:ext>
            </a:extLst>
          </p:cNvPr>
          <p:cNvGrpSpPr/>
          <p:nvPr/>
        </p:nvGrpSpPr>
        <p:grpSpPr>
          <a:xfrm>
            <a:off x="8733241" y="6018226"/>
            <a:ext cx="2633502" cy="766315"/>
            <a:chOff x="4875663" y="5888252"/>
            <a:chExt cx="2633502" cy="766315"/>
          </a:xfrm>
        </p:grpSpPr>
        <p:grpSp>
          <p:nvGrpSpPr>
            <p:cNvPr id="194" name="Grupa 84">
              <a:extLst>
                <a:ext uri="{FF2B5EF4-FFF2-40B4-BE49-F238E27FC236}">
                  <a16:creationId xmlns:a16="http://schemas.microsoft.com/office/drawing/2014/main" id="{7B2764D3-F9F6-AFB4-53BA-AD50FD78B6F2}"/>
                </a:ext>
              </a:extLst>
            </p:cNvPr>
            <p:cNvGrpSpPr/>
            <p:nvPr/>
          </p:nvGrpSpPr>
          <p:grpSpPr>
            <a:xfrm>
              <a:off x="4875663" y="5888252"/>
              <a:ext cx="840173" cy="766315"/>
              <a:chOff x="3615142" y="2483864"/>
              <a:chExt cx="1358254" cy="1223773"/>
            </a:xfrm>
          </p:grpSpPr>
          <p:sp>
            <p:nvSpPr>
              <p:cNvPr id="198" name="Shape">
                <a:extLst>
                  <a:ext uri="{FF2B5EF4-FFF2-40B4-BE49-F238E27FC236}">
                    <a16:creationId xmlns:a16="http://schemas.microsoft.com/office/drawing/2014/main" id="{EBF05F70-CA4E-6BC1-E6DD-28543162087B}"/>
                  </a:ext>
                </a:extLst>
              </p:cNvPr>
              <p:cNvSpPr/>
              <p:nvPr/>
            </p:nvSpPr>
            <p:spPr>
              <a:xfrm>
                <a:off x="3619575" y="2483864"/>
                <a:ext cx="1353821" cy="1223773"/>
              </a:xfrm>
              <a:custGeom>
                <a:avLst/>
                <a:gdLst/>
                <a:ahLst/>
                <a:cxnLst>
                  <a:cxn ang="0">
                    <a:pos x="wd2" y="hd2"/>
                  </a:cxn>
                  <a:cxn ang="5400000">
                    <a:pos x="wd2" y="hd2"/>
                  </a:cxn>
                  <a:cxn ang="10800000">
                    <a:pos x="wd2" y="hd2"/>
                  </a:cxn>
                  <a:cxn ang="16200000">
                    <a:pos x="wd2" y="hd2"/>
                  </a:cxn>
                </a:cxnLst>
                <a:rect l="0" t="0" r="r" b="b"/>
                <a:pathLst>
                  <a:path w="21600" h="21504" extrusionOk="0">
                    <a:moveTo>
                      <a:pt x="21597" y="3783"/>
                    </a:moveTo>
                    <a:cubicBezTo>
                      <a:pt x="21597" y="3783"/>
                      <a:pt x="21597" y="3783"/>
                      <a:pt x="21597" y="3783"/>
                    </a:cubicBezTo>
                    <a:cubicBezTo>
                      <a:pt x="21548" y="3325"/>
                      <a:pt x="21194" y="2888"/>
                      <a:pt x="20549" y="2689"/>
                    </a:cubicBezTo>
                    <a:lnTo>
                      <a:pt x="12741" y="288"/>
                    </a:lnTo>
                    <a:cubicBezTo>
                      <a:pt x="11494" y="-96"/>
                      <a:pt x="10109" y="-96"/>
                      <a:pt x="8862" y="288"/>
                    </a:cubicBezTo>
                    <a:lnTo>
                      <a:pt x="1054" y="2689"/>
                    </a:lnTo>
                    <a:cubicBezTo>
                      <a:pt x="412" y="2888"/>
                      <a:pt x="58" y="3325"/>
                      <a:pt x="6" y="3783"/>
                    </a:cubicBezTo>
                    <a:cubicBezTo>
                      <a:pt x="6" y="3783"/>
                      <a:pt x="6" y="3783"/>
                      <a:pt x="6" y="3783"/>
                    </a:cubicBezTo>
                    <a:lnTo>
                      <a:pt x="0" y="3783"/>
                    </a:lnTo>
                    <a:lnTo>
                      <a:pt x="0" y="17197"/>
                    </a:lnTo>
                    <a:lnTo>
                      <a:pt x="86" y="17197"/>
                    </a:lnTo>
                    <a:cubicBezTo>
                      <a:pt x="213" y="17489"/>
                      <a:pt x="475" y="17753"/>
                      <a:pt x="881" y="17920"/>
                    </a:cubicBezTo>
                    <a:lnTo>
                      <a:pt x="8373" y="21031"/>
                    </a:lnTo>
                    <a:cubicBezTo>
                      <a:pt x="9130" y="21346"/>
                      <a:pt x="9965" y="21504"/>
                      <a:pt x="10800" y="21504"/>
                    </a:cubicBezTo>
                    <a:cubicBezTo>
                      <a:pt x="11635" y="21504"/>
                      <a:pt x="12470" y="21346"/>
                      <a:pt x="13227" y="21031"/>
                    </a:cubicBezTo>
                    <a:lnTo>
                      <a:pt x="20719" y="17920"/>
                    </a:lnTo>
                    <a:cubicBezTo>
                      <a:pt x="21125" y="17753"/>
                      <a:pt x="21387" y="17489"/>
                      <a:pt x="21514" y="17197"/>
                    </a:cubicBezTo>
                    <a:lnTo>
                      <a:pt x="21600" y="17197"/>
                    </a:lnTo>
                    <a:lnTo>
                      <a:pt x="21600" y="3783"/>
                    </a:lnTo>
                    <a:lnTo>
                      <a:pt x="21597" y="3783"/>
                    </a:lnTo>
                    <a:close/>
                  </a:path>
                </a:pathLst>
              </a:custGeom>
              <a:solidFill>
                <a:srgbClr val="5B9BD5">
                  <a:lumMod val="50000"/>
                </a:srgb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99" name="Shape">
                <a:extLst>
                  <a:ext uri="{FF2B5EF4-FFF2-40B4-BE49-F238E27FC236}">
                    <a16:creationId xmlns:a16="http://schemas.microsoft.com/office/drawing/2014/main" id="{5DC989C6-57F0-C70A-1CD7-7ABDB53F3301}"/>
                  </a:ext>
                </a:extLst>
              </p:cNvPr>
              <p:cNvSpPr/>
              <p:nvPr/>
            </p:nvSpPr>
            <p:spPr>
              <a:xfrm>
                <a:off x="3615142" y="2692240"/>
                <a:ext cx="676924" cy="1008508"/>
              </a:xfrm>
              <a:custGeom>
                <a:avLst/>
                <a:gdLst/>
                <a:ahLst/>
                <a:cxnLst>
                  <a:cxn ang="0">
                    <a:pos x="wd2" y="hd2"/>
                  </a:cxn>
                  <a:cxn ang="5400000">
                    <a:pos x="wd2" y="hd2"/>
                  </a:cxn>
                  <a:cxn ang="10800000">
                    <a:pos x="wd2" y="hd2"/>
                  </a:cxn>
                  <a:cxn ang="16200000">
                    <a:pos x="wd2" y="hd2"/>
                  </a:cxn>
                </a:cxnLst>
                <a:rect l="0" t="0" r="r" b="b"/>
                <a:pathLst>
                  <a:path w="21509" h="21600" extrusionOk="0">
                    <a:moveTo>
                      <a:pt x="16675" y="5315"/>
                    </a:moveTo>
                    <a:lnTo>
                      <a:pt x="1755" y="1523"/>
                    </a:lnTo>
                    <a:cubicBezTo>
                      <a:pt x="477" y="1197"/>
                      <a:pt x="-91" y="585"/>
                      <a:pt x="12" y="0"/>
                    </a:cubicBezTo>
                    <a:lnTo>
                      <a:pt x="1" y="0"/>
                    </a:lnTo>
                    <a:lnTo>
                      <a:pt x="1" y="16350"/>
                    </a:lnTo>
                    <a:lnTo>
                      <a:pt x="173" y="16350"/>
                    </a:lnTo>
                    <a:cubicBezTo>
                      <a:pt x="425" y="16707"/>
                      <a:pt x="947" y="17028"/>
                      <a:pt x="1755" y="17232"/>
                    </a:cubicBezTo>
                    <a:lnTo>
                      <a:pt x="16675" y="21023"/>
                    </a:lnTo>
                    <a:cubicBezTo>
                      <a:pt x="18183" y="21407"/>
                      <a:pt x="19846" y="21600"/>
                      <a:pt x="21509" y="21600"/>
                    </a:cubicBezTo>
                    <a:lnTo>
                      <a:pt x="21509" y="5892"/>
                    </a:lnTo>
                    <a:cubicBezTo>
                      <a:pt x="19846" y="5892"/>
                      <a:pt x="18183" y="5699"/>
                      <a:pt x="16675" y="5315"/>
                    </a:cubicBezTo>
                    <a:close/>
                  </a:path>
                </a:pathLst>
              </a:custGeom>
              <a:solidFill>
                <a:srgbClr val="5B9BD5"/>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00" name="Shape">
                <a:extLst>
                  <a:ext uri="{FF2B5EF4-FFF2-40B4-BE49-F238E27FC236}">
                    <a16:creationId xmlns:a16="http://schemas.microsoft.com/office/drawing/2014/main" id="{CFAB32C1-49E6-0F9F-ED1F-750916CB796F}"/>
                  </a:ext>
                </a:extLst>
              </p:cNvPr>
              <p:cNvSpPr/>
              <p:nvPr/>
            </p:nvSpPr>
            <p:spPr>
              <a:xfrm>
                <a:off x="4295963" y="2692240"/>
                <a:ext cx="676925" cy="1008508"/>
              </a:xfrm>
              <a:custGeom>
                <a:avLst/>
                <a:gdLst/>
                <a:ahLst/>
                <a:cxnLst>
                  <a:cxn ang="0">
                    <a:pos x="wd2" y="hd2"/>
                  </a:cxn>
                  <a:cxn ang="5400000">
                    <a:pos x="wd2" y="hd2"/>
                  </a:cxn>
                  <a:cxn ang="10800000">
                    <a:pos x="wd2" y="hd2"/>
                  </a:cxn>
                  <a:cxn ang="16200000">
                    <a:pos x="wd2" y="hd2"/>
                  </a:cxn>
                </a:cxnLst>
                <a:rect l="0" t="0" r="r" b="b"/>
                <a:pathLst>
                  <a:path w="21509" h="21600" extrusionOk="0">
                    <a:moveTo>
                      <a:pt x="21497" y="0"/>
                    </a:moveTo>
                    <a:cubicBezTo>
                      <a:pt x="21600" y="588"/>
                      <a:pt x="21032" y="1200"/>
                      <a:pt x="19754" y="1523"/>
                    </a:cubicBezTo>
                    <a:lnTo>
                      <a:pt x="4834" y="5315"/>
                    </a:lnTo>
                    <a:cubicBezTo>
                      <a:pt x="3326" y="5699"/>
                      <a:pt x="1663" y="5892"/>
                      <a:pt x="0" y="5892"/>
                    </a:cubicBezTo>
                    <a:lnTo>
                      <a:pt x="0" y="21600"/>
                    </a:lnTo>
                    <a:cubicBezTo>
                      <a:pt x="1663" y="21600"/>
                      <a:pt x="3326" y="21407"/>
                      <a:pt x="4834" y="21023"/>
                    </a:cubicBezTo>
                    <a:lnTo>
                      <a:pt x="19754" y="17232"/>
                    </a:lnTo>
                    <a:cubicBezTo>
                      <a:pt x="20562" y="17028"/>
                      <a:pt x="21084" y="16707"/>
                      <a:pt x="21336" y="16350"/>
                    </a:cubicBezTo>
                    <a:lnTo>
                      <a:pt x="21508" y="16350"/>
                    </a:lnTo>
                    <a:lnTo>
                      <a:pt x="21508" y="0"/>
                    </a:lnTo>
                    <a:lnTo>
                      <a:pt x="21497" y="0"/>
                    </a:lnTo>
                    <a:close/>
                  </a:path>
                </a:pathLst>
              </a:custGeom>
              <a:solidFill>
                <a:srgbClr val="5B9BD5">
                  <a:lumMod val="75000"/>
                </a:srgb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195" name="Group 95">
              <a:extLst>
                <a:ext uri="{FF2B5EF4-FFF2-40B4-BE49-F238E27FC236}">
                  <a16:creationId xmlns:a16="http://schemas.microsoft.com/office/drawing/2014/main" id="{FD0BD799-09AC-2E86-D964-90CBBEFA8F86}"/>
                </a:ext>
              </a:extLst>
            </p:cNvPr>
            <p:cNvGrpSpPr/>
            <p:nvPr/>
          </p:nvGrpSpPr>
          <p:grpSpPr>
            <a:xfrm>
              <a:off x="5876576" y="6026409"/>
              <a:ext cx="1632589" cy="543161"/>
              <a:chOff x="4213710" y="1093859"/>
              <a:chExt cx="2176785" cy="724216"/>
            </a:xfrm>
          </p:grpSpPr>
          <p:sp>
            <p:nvSpPr>
              <p:cNvPr id="196" name="TextBox 98">
                <a:extLst>
                  <a:ext uri="{FF2B5EF4-FFF2-40B4-BE49-F238E27FC236}">
                    <a16:creationId xmlns:a16="http://schemas.microsoft.com/office/drawing/2014/main" id="{CB391465-E1BE-0E36-026B-797B229D7513}"/>
                  </a:ext>
                </a:extLst>
              </p:cNvPr>
              <p:cNvSpPr txBox="1"/>
              <p:nvPr/>
            </p:nvSpPr>
            <p:spPr>
              <a:xfrm>
                <a:off x="4341782" y="1093859"/>
                <a:ext cx="2048713" cy="724216"/>
              </a:xfrm>
              <a:prstGeom prst="rect">
                <a:avLst/>
              </a:prstGeom>
              <a:noFill/>
            </p:spPr>
            <p:txBody>
              <a:bodyPr wrap="square" lIns="0" rIns="0" rtlCol="0" anchor="b">
                <a:spAutoFit/>
              </a:bodyPr>
              <a:lstStyle/>
              <a:p>
                <a:pPr>
                  <a:lnSpc>
                    <a:spcPct val="107000"/>
                  </a:lnSpc>
                  <a:spcAft>
                    <a:spcPts val="800"/>
                  </a:spcAft>
                </a:pPr>
                <a:r>
                  <a:rPr lang="hr-HR" sz="1400" b="1" dirty="0">
                    <a:solidFill>
                      <a:srgbClr val="000000"/>
                    </a:solidFill>
                    <a:effectLst/>
                    <a:ea typeface="Times New Roman" panose="02020603050405020304" pitchFamily="18" charset="0"/>
                    <a:cs typeface="Arial" panose="020B0604020202020204" pitchFamily="34" charset="0"/>
                  </a:rPr>
                  <a:t>Zrakoplovni tehničar IRE</a:t>
                </a:r>
                <a:endParaRPr lang="hr-HR" sz="1100" dirty="0">
                  <a:solidFill>
                    <a:srgbClr val="000000"/>
                  </a:solidFill>
                  <a:effectLst/>
                  <a:ea typeface="Calibri" panose="020F0502020204030204" pitchFamily="34" charset="0"/>
                  <a:cs typeface="Arial" panose="020B0604020202020204" pitchFamily="34" charset="0"/>
                </a:endParaRPr>
              </a:p>
            </p:txBody>
          </p:sp>
          <p:cxnSp>
            <p:nvCxnSpPr>
              <p:cNvPr id="197" name="Straight Connector 97">
                <a:extLst>
                  <a:ext uri="{FF2B5EF4-FFF2-40B4-BE49-F238E27FC236}">
                    <a16:creationId xmlns:a16="http://schemas.microsoft.com/office/drawing/2014/main" id="{542DE7C6-7057-CD16-0A44-6F8A4A191423}"/>
                  </a:ext>
                </a:extLst>
              </p:cNvPr>
              <p:cNvCxnSpPr>
                <a:cxnSpLocks/>
              </p:cNvCxnSpPr>
              <p:nvPr/>
            </p:nvCxnSpPr>
            <p:spPr>
              <a:xfrm>
                <a:off x="4213710" y="1155874"/>
                <a:ext cx="0" cy="552110"/>
              </a:xfrm>
              <a:prstGeom prst="line">
                <a:avLst/>
              </a:prstGeom>
              <a:noFill/>
              <a:ln w="76200" cap="flat" cmpd="sng" algn="ctr">
                <a:solidFill>
                  <a:srgbClr val="5B9BD5"/>
                </a:solidFill>
                <a:prstDash val="solid"/>
                <a:miter lim="800000"/>
              </a:ln>
              <a:effectLst/>
            </p:spPr>
          </p:cxnSp>
        </p:grpSp>
      </p:grpSp>
      <p:sp>
        <p:nvSpPr>
          <p:cNvPr id="201" name="Rectangle: Rounded Corners 200">
            <a:extLst>
              <a:ext uri="{FF2B5EF4-FFF2-40B4-BE49-F238E27FC236}">
                <a16:creationId xmlns:a16="http://schemas.microsoft.com/office/drawing/2014/main" id="{99BCDD37-7472-A470-51E5-F2E0ED30D3C1}"/>
              </a:ext>
            </a:extLst>
          </p:cNvPr>
          <p:cNvSpPr/>
          <p:nvPr/>
        </p:nvSpPr>
        <p:spPr>
          <a:xfrm>
            <a:off x="8451483" y="5972387"/>
            <a:ext cx="3417341" cy="855664"/>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04" name="TextBox 103">
            <a:extLst>
              <a:ext uri="{FF2B5EF4-FFF2-40B4-BE49-F238E27FC236}">
                <a16:creationId xmlns:a16="http://schemas.microsoft.com/office/drawing/2014/main" id="{2C50E947-E009-5891-97DE-812F72AE67AE}"/>
              </a:ext>
            </a:extLst>
          </p:cNvPr>
          <p:cNvSpPr txBox="1"/>
          <p:nvPr/>
        </p:nvSpPr>
        <p:spPr>
          <a:xfrm>
            <a:off x="11151309" y="859232"/>
            <a:ext cx="491833" cy="307777"/>
          </a:xfrm>
          <a:prstGeom prst="rect">
            <a:avLst/>
          </a:prstGeom>
          <a:noFill/>
        </p:spPr>
        <p:txBody>
          <a:bodyPr wrap="square" l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400" b="1" i="0" u="none" strike="noStrike" kern="0" cap="none" spc="0" normalizeH="0" baseline="0" noProof="1">
                <a:ln>
                  <a:noFill/>
                </a:ln>
                <a:solidFill>
                  <a:srgbClr val="C00000"/>
                </a:solidFill>
                <a:effectLst/>
                <a:uLnTx/>
                <a:uFillTx/>
                <a:latin typeface="Calibri" panose="020F0502020204030204"/>
                <a:ea typeface="+mn-ea"/>
                <a:cs typeface="+mn-cs"/>
              </a:rPr>
              <a:t>4.1</a:t>
            </a:r>
          </a:p>
        </p:txBody>
      </p:sp>
    </p:spTree>
    <p:extLst>
      <p:ext uri="{BB962C8B-B14F-4D97-AF65-F5344CB8AC3E}">
        <p14:creationId xmlns:p14="http://schemas.microsoft.com/office/powerpoint/2010/main" val="645172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animBg="1"/>
      <p:bldP spid="187" grpId="0" animBg="1"/>
      <p:bldP spid="189" grpId="0" animBg="1"/>
      <p:bldP spid="190" grpId="0" animBg="1"/>
      <p:bldP spid="191" grpId="0" animBg="1"/>
      <p:bldP spid="192" grpId="0" animBg="1"/>
      <p:bldP spid="201" grpId="0" animBg="1"/>
      <p:bldP spid="20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527D32FC-41D8-43CD-BEB0-E7EF139BDF25}"/>
              </a:ext>
            </a:extLst>
          </p:cNvPr>
          <p:cNvSpPr>
            <a:spLocks noGrp="1"/>
          </p:cNvSpPr>
          <p:nvPr>
            <p:ph type="body" sz="quarter" idx="14"/>
          </p:nvPr>
        </p:nvSpPr>
        <p:spPr>
          <a:xfrm>
            <a:off x="8610599" y="961757"/>
            <a:ext cx="3020961" cy="4640400"/>
          </a:xfrm>
        </p:spPr>
        <p:txBody>
          <a:bodyPr/>
          <a:lstStyle/>
          <a:p>
            <a:pPr marL="0"/>
            <a:r>
              <a:rPr lang="hr-HR" dirty="0"/>
              <a:t>Struktura kurikuluma</a:t>
            </a:r>
          </a:p>
          <a:p>
            <a:pPr marL="0"/>
            <a:endParaRPr lang="hr-HR" dirty="0"/>
          </a:p>
          <a:p>
            <a:pPr marL="0"/>
            <a:r>
              <a:rPr lang="hr-HR" dirty="0"/>
              <a:t>Sektor Elektrotehnika i računarstvo</a:t>
            </a:r>
          </a:p>
          <a:p>
            <a:pPr marL="0"/>
            <a:r>
              <a:rPr lang="hr-HR" dirty="0"/>
              <a:t>(podsektor </a:t>
            </a:r>
            <a:r>
              <a:rPr lang="hr-HR" b="1" dirty="0"/>
              <a:t>Elektrotehnika</a:t>
            </a:r>
            <a:r>
              <a:rPr lang="hr-HR" dirty="0"/>
              <a:t>)</a:t>
            </a:r>
            <a:endParaRPr lang="en-GB" dirty="0"/>
          </a:p>
        </p:txBody>
      </p:sp>
      <p:sp>
        <p:nvSpPr>
          <p:cNvPr id="2" name="Rectangle 1">
            <a:extLst>
              <a:ext uri="{FF2B5EF4-FFF2-40B4-BE49-F238E27FC236}">
                <a16:creationId xmlns:a16="http://schemas.microsoft.com/office/drawing/2014/main" id="{B24EBE1F-556E-DB3B-1374-0AD75B12CC39}"/>
              </a:ext>
            </a:extLst>
          </p:cNvPr>
          <p:cNvSpPr/>
          <p:nvPr/>
        </p:nvSpPr>
        <p:spPr>
          <a:xfrm>
            <a:off x="2734820" y="1598177"/>
            <a:ext cx="4657703" cy="836252"/>
          </a:xfrm>
          <a:prstGeom prst="rect">
            <a:avLst/>
          </a:prstGeom>
          <a:solidFill>
            <a:srgbClr val="2835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600"/>
              </a:spcBef>
              <a:spcAft>
                <a:spcPts val="600"/>
              </a:spcAft>
            </a:pPr>
            <a:r>
              <a:rPr lang="hr-HR" sz="1100" b="1" dirty="0">
                <a:latin typeface="Verdana" panose="020B0604030504040204" pitchFamily="34" charset="0"/>
                <a:ea typeface="Verdana" panose="020B0604030504040204" pitchFamily="34" charset="0"/>
              </a:rPr>
              <a:t>RAZLIKOVNI DIO</a:t>
            </a:r>
          </a:p>
          <a:p>
            <a:pPr algn="ctr">
              <a:lnSpc>
                <a:spcPct val="110000"/>
              </a:lnSpc>
              <a:spcBef>
                <a:spcPts val="600"/>
              </a:spcBef>
              <a:spcAft>
                <a:spcPts val="600"/>
              </a:spcAft>
            </a:pPr>
            <a:r>
              <a:rPr lang="hr-HR" sz="1100" b="1" dirty="0">
                <a:latin typeface="Verdana" panose="020B0604030504040204" pitchFamily="34" charset="0"/>
                <a:ea typeface="Verdana" panose="020B0604030504040204" pitchFamily="34" charset="0"/>
              </a:rPr>
              <a:t>(GRUPA KVALIFIKACIJA)</a:t>
            </a:r>
            <a:endParaRPr lang="en-GB" sz="1100" dirty="0">
              <a:latin typeface="Verdana" panose="020B0604030504040204" pitchFamily="34" charset="0"/>
              <a:ea typeface="Verdana" panose="020B0604030504040204" pitchFamily="34" charset="0"/>
            </a:endParaRPr>
          </a:p>
        </p:txBody>
      </p:sp>
      <p:sp>
        <p:nvSpPr>
          <p:cNvPr id="5" name="Rectangle 4">
            <a:extLst>
              <a:ext uri="{FF2B5EF4-FFF2-40B4-BE49-F238E27FC236}">
                <a16:creationId xmlns:a16="http://schemas.microsoft.com/office/drawing/2014/main" id="{92BE8B01-7BAC-F930-AC05-F2BF2984B965}"/>
              </a:ext>
            </a:extLst>
          </p:cNvPr>
          <p:cNvSpPr/>
          <p:nvPr/>
        </p:nvSpPr>
        <p:spPr>
          <a:xfrm>
            <a:off x="6551613" y="3344592"/>
            <a:ext cx="844239" cy="1593958"/>
          </a:xfrm>
          <a:prstGeom prst="rect">
            <a:avLst/>
          </a:prstGeom>
          <a:solidFill>
            <a:srgbClr val="1D91B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lnSpc>
                <a:spcPct val="110000"/>
              </a:lnSpc>
              <a:spcBef>
                <a:spcPts val="600"/>
              </a:spcBef>
              <a:spcAft>
                <a:spcPts val="600"/>
              </a:spcAft>
            </a:pPr>
            <a:r>
              <a:rPr lang="hr-HR" sz="1100" b="1" dirty="0">
                <a:latin typeface="Verdana" panose="020B0604030504040204" pitchFamily="34" charset="0"/>
                <a:ea typeface="Verdana" panose="020B0604030504040204" pitchFamily="34" charset="0"/>
              </a:rPr>
              <a:t>IZBORNI DIO</a:t>
            </a:r>
            <a:endParaRPr lang="en-GB" sz="1100" dirty="0">
              <a:latin typeface="Verdana" panose="020B0604030504040204" pitchFamily="34" charset="0"/>
              <a:ea typeface="Verdana" panose="020B0604030504040204" pitchFamily="34" charset="0"/>
            </a:endParaRPr>
          </a:p>
        </p:txBody>
      </p:sp>
      <p:sp>
        <p:nvSpPr>
          <p:cNvPr id="16" name="Rectangle 15">
            <a:extLst>
              <a:ext uri="{FF2B5EF4-FFF2-40B4-BE49-F238E27FC236}">
                <a16:creationId xmlns:a16="http://schemas.microsoft.com/office/drawing/2014/main" id="{5A1C53FA-ABAB-A02E-8384-29F889EBF3A5}"/>
              </a:ext>
            </a:extLst>
          </p:cNvPr>
          <p:cNvSpPr/>
          <p:nvPr/>
        </p:nvSpPr>
        <p:spPr>
          <a:xfrm>
            <a:off x="2734820" y="2505747"/>
            <a:ext cx="4657703" cy="6928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600"/>
              </a:spcBef>
              <a:spcAft>
                <a:spcPts val="600"/>
              </a:spcAft>
            </a:pPr>
            <a:r>
              <a:rPr lang="hr-HR" sz="1100" b="1" dirty="0">
                <a:latin typeface="Verdana" panose="020B0604030504040204" pitchFamily="34" charset="0"/>
                <a:ea typeface="Verdana" panose="020B0604030504040204" pitchFamily="34" charset="0"/>
              </a:rPr>
              <a:t>RAZLIKOVNI DIO</a:t>
            </a:r>
          </a:p>
          <a:p>
            <a:pPr algn="ctr">
              <a:lnSpc>
                <a:spcPct val="110000"/>
              </a:lnSpc>
              <a:spcBef>
                <a:spcPts val="600"/>
              </a:spcBef>
              <a:spcAft>
                <a:spcPts val="600"/>
              </a:spcAft>
            </a:pPr>
            <a:r>
              <a:rPr lang="hr-HR" sz="1100" b="1" dirty="0">
                <a:latin typeface="Verdana" panose="020B0604030504040204" pitchFamily="34" charset="0"/>
                <a:ea typeface="Verdana" panose="020B0604030504040204" pitchFamily="34" charset="0"/>
              </a:rPr>
              <a:t>(GRUPA KVALIFIKACIJA)</a:t>
            </a:r>
            <a:endParaRPr lang="en-GB" sz="1100" dirty="0">
              <a:latin typeface="Verdana" panose="020B0604030504040204" pitchFamily="34" charset="0"/>
              <a:ea typeface="Verdana" panose="020B0604030504040204" pitchFamily="34" charset="0"/>
            </a:endParaRPr>
          </a:p>
        </p:txBody>
      </p:sp>
      <p:sp>
        <p:nvSpPr>
          <p:cNvPr id="17" name="Rectangle 16">
            <a:extLst>
              <a:ext uri="{FF2B5EF4-FFF2-40B4-BE49-F238E27FC236}">
                <a16:creationId xmlns:a16="http://schemas.microsoft.com/office/drawing/2014/main" id="{0280219C-07D0-84D9-0A70-1511064A19D0}"/>
              </a:ext>
            </a:extLst>
          </p:cNvPr>
          <p:cNvSpPr/>
          <p:nvPr/>
        </p:nvSpPr>
        <p:spPr>
          <a:xfrm rot="16200000">
            <a:off x="-156853" y="525205"/>
            <a:ext cx="1263226" cy="590816"/>
          </a:xfrm>
          <a:prstGeom prst="rect">
            <a:avLst/>
          </a:prstGeom>
          <a:solidFill>
            <a:srgbClr val="92D05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600"/>
              </a:spcBef>
              <a:spcAft>
                <a:spcPts val="600"/>
              </a:spcAft>
            </a:pPr>
            <a:r>
              <a:rPr lang="hr-HR" sz="1100" b="1" dirty="0">
                <a:latin typeface="Verdana" panose="020B0604030504040204" pitchFamily="34" charset="0"/>
                <a:ea typeface="Verdana" panose="020B0604030504040204" pitchFamily="34" charset="0"/>
              </a:rPr>
              <a:t>1. RAZRED</a:t>
            </a:r>
            <a:endParaRPr lang="en-GB" sz="1100" dirty="0">
              <a:latin typeface="Verdana" panose="020B0604030504040204" pitchFamily="34" charset="0"/>
              <a:ea typeface="Verdana" panose="020B0604030504040204" pitchFamily="34" charset="0"/>
            </a:endParaRPr>
          </a:p>
        </p:txBody>
      </p:sp>
      <p:sp>
        <p:nvSpPr>
          <p:cNvPr id="18" name="Rectangle 17">
            <a:extLst>
              <a:ext uri="{FF2B5EF4-FFF2-40B4-BE49-F238E27FC236}">
                <a16:creationId xmlns:a16="http://schemas.microsoft.com/office/drawing/2014/main" id="{AA41B65C-1815-F664-2F8F-C6C12AEBE986}"/>
              </a:ext>
            </a:extLst>
          </p:cNvPr>
          <p:cNvSpPr/>
          <p:nvPr/>
        </p:nvSpPr>
        <p:spPr>
          <a:xfrm>
            <a:off x="940568" y="189001"/>
            <a:ext cx="6480000" cy="126322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600"/>
              </a:spcBef>
              <a:spcAft>
                <a:spcPts val="600"/>
              </a:spcAft>
            </a:pPr>
            <a:r>
              <a:rPr lang="hr-HR" sz="1100" b="1" dirty="0">
                <a:solidFill>
                  <a:srgbClr val="C00000"/>
                </a:solidFill>
                <a:latin typeface="Verdana" panose="020B0604030504040204" pitchFamily="34" charset="0"/>
                <a:ea typeface="Verdana" panose="020B0604030504040204" pitchFamily="34" charset="0"/>
              </a:rPr>
              <a:t>SVE KVALIFIKACIJE U SEKTORU</a:t>
            </a:r>
          </a:p>
          <a:p>
            <a:pPr algn="ctr">
              <a:lnSpc>
                <a:spcPct val="110000"/>
              </a:lnSpc>
              <a:spcBef>
                <a:spcPts val="600"/>
              </a:spcBef>
              <a:spcAft>
                <a:spcPts val="600"/>
              </a:spcAft>
            </a:pPr>
            <a:r>
              <a:rPr lang="hr-HR" sz="1100" b="1" dirty="0">
                <a:latin typeface="Verdana" panose="020B0604030504040204" pitchFamily="34" charset="0"/>
                <a:ea typeface="Verdana" panose="020B0604030504040204" pitchFamily="34" charset="0"/>
              </a:rPr>
              <a:t>OPĆEOBRAZOVNI DIO</a:t>
            </a:r>
          </a:p>
          <a:p>
            <a:pPr algn="ctr">
              <a:lnSpc>
                <a:spcPct val="110000"/>
              </a:lnSpc>
              <a:spcBef>
                <a:spcPts val="600"/>
              </a:spcBef>
              <a:spcAft>
                <a:spcPts val="600"/>
              </a:spcAft>
            </a:pPr>
            <a:r>
              <a:rPr lang="hr-HR" sz="1100" b="1" dirty="0">
                <a:latin typeface="Verdana" panose="020B0604030504040204" pitchFamily="34" charset="0"/>
                <a:ea typeface="Verdana" panose="020B0604030504040204" pitchFamily="34" charset="0"/>
              </a:rPr>
              <a:t>STRUKOVNI MODULI</a:t>
            </a:r>
          </a:p>
        </p:txBody>
      </p:sp>
      <p:sp>
        <p:nvSpPr>
          <p:cNvPr id="6" name="Rectangle 5">
            <a:extLst>
              <a:ext uri="{FF2B5EF4-FFF2-40B4-BE49-F238E27FC236}">
                <a16:creationId xmlns:a16="http://schemas.microsoft.com/office/drawing/2014/main" id="{C8398B96-63CC-6EAE-229C-157E0AD13DA8}"/>
              </a:ext>
            </a:extLst>
          </p:cNvPr>
          <p:cNvSpPr/>
          <p:nvPr/>
        </p:nvSpPr>
        <p:spPr>
          <a:xfrm>
            <a:off x="912523" y="1598177"/>
            <a:ext cx="1822297" cy="160046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600"/>
              </a:spcBef>
              <a:spcAft>
                <a:spcPts val="600"/>
              </a:spcAft>
            </a:pPr>
            <a:r>
              <a:rPr lang="hr-HR" sz="1100" b="1" dirty="0">
                <a:latin typeface="Verdana" panose="020B0604030504040204" pitchFamily="34" charset="0"/>
                <a:ea typeface="Verdana" panose="020B0604030504040204" pitchFamily="34" charset="0"/>
              </a:rPr>
              <a:t>SVE KVALIFIKACIJE U SEKTORU</a:t>
            </a:r>
            <a:endParaRPr lang="en-GB" sz="1100" b="1" dirty="0">
              <a:latin typeface="Verdana" panose="020B0604030504040204" pitchFamily="34" charset="0"/>
              <a:ea typeface="Verdana" panose="020B0604030504040204" pitchFamily="34" charset="0"/>
            </a:endParaRPr>
          </a:p>
        </p:txBody>
      </p:sp>
      <p:sp>
        <p:nvSpPr>
          <p:cNvPr id="7" name="Rectangle 6">
            <a:extLst>
              <a:ext uri="{FF2B5EF4-FFF2-40B4-BE49-F238E27FC236}">
                <a16:creationId xmlns:a16="http://schemas.microsoft.com/office/drawing/2014/main" id="{01B31F5F-3CCF-6A67-878D-61DF7A8C283D}"/>
              </a:ext>
            </a:extLst>
          </p:cNvPr>
          <p:cNvSpPr/>
          <p:nvPr/>
        </p:nvSpPr>
        <p:spPr>
          <a:xfrm>
            <a:off x="2236703" y="3344592"/>
            <a:ext cx="4208207" cy="836252"/>
          </a:xfrm>
          <a:prstGeom prst="rect">
            <a:avLst/>
          </a:prstGeom>
          <a:solidFill>
            <a:srgbClr val="2835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600"/>
              </a:spcBef>
              <a:spcAft>
                <a:spcPts val="600"/>
              </a:spcAft>
            </a:pPr>
            <a:r>
              <a:rPr lang="hr-HR" sz="1100" b="1" dirty="0">
                <a:latin typeface="Verdana" panose="020B0604030504040204" pitchFamily="34" charset="0"/>
                <a:ea typeface="Verdana" panose="020B0604030504040204" pitchFamily="34" charset="0"/>
              </a:rPr>
              <a:t>RAZLIKOVNI DIO</a:t>
            </a:r>
          </a:p>
          <a:p>
            <a:pPr algn="ctr">
              <a:lnSpc>
                <a:spcPct val="110000"/>
              </a:lnSpc>
              <a:spcBef>
                <a:spcPts val="600"/>
              </a:spcBef>
              <a:spcAft>
                <a:spcPts val="600"/>
              </a:spcAft>
            </a:pPr>
            <a:r>
              <a:rPr lang="hr-HR" sz="1100" b="1" dirty="0">
                <a:latin typeface="Verdana" panose="020B0604030504040204" pitchFamily="34" charset="0"/>
                <a:ea typeface="Verdana" panose="020B0604030504040204" pitchFamily="34" charset="0"/>
              </a:rPr>
              <a:t>(GRUPA KVALIFIKACIJA)</a:t>
            </a:r>
            <a:endParaRPr lang="en-GB" sz="1100" dirty="0">
              <a:latin typeface="Verdana" panose="020B0604030504040204" pitchFamily="34" charset="0"/>
              <a:ea typeface="Verdana" panose="020B0604030504040204" pitchFamily="34" charset="0"/>
            </a:endParaRPr>
          </a:p>
        </p:txBody>
      </p:sp>
      <p:sp>
        <p:nvSpPr>
          <p:cNvPr id="9" name="Rectangle 8">
            <a:extLst>
              <a:ext uri="{FF2B5EF4-FFF2-40B4-BE49-F238E27FC236}">
                <a16:creationId xmlns:a16="http://schemas.microsoft.com/office/drawing/2014/main" id="{8F8BABA8-592C-931B-F163-B44EEBB2AE98}"/>
              </a:ext>
            </a:extLst>
          </p:cNvPr>
          <p:cNvSpPr/>
          <p:nvPr/>
        </p:nvSpPr>
        <p:spPr>
          <a:xfrm>
            <a:off x="2236703" y="4245655"/>
            <a:ext cx="4204878" cy="6928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600"/>
              </a:spcBef>
              <a:spcAft>
                <a:spcPts val="600"/>
              </a:spcAft>
            </a:pPr>
            <a:r>
              <a:rPr lang="hr-HR" sz="1100" b="1" dirty="0">
                <a:latin typeface="Verdana" panose="020B0604030504040204" pitchFamily="34" charset="0"/>
                <a:ea typeface="Verdana" panose="020B0604030504040204" pitchFamily="34" charset="0"/>
              </a:rPr>
              <a:t>RAZLIKOVNI DIO</a:t>
            </a:r>
          </a:p>
          <a:p>
            <a:pPr algn="ctr">
              <a:lnSpc>
                <a:spcPct val="110000"/>
              </a:lnSpc>
              <a:spcBef>
                <a:spcPts val="600"/>
              </a:spcBef>
              <a:spcAft>
                <a:spcPts val="600"/>
              </a:spcAft>
            </a:pPr>
            <a:r>
              <a:rPr lang="hr-HR" sz="1100" b="1" dirty="0">
                <a:latin typeface="Verdana" panose="020B0604030504040204" pitchFamily="34" charset="0"/>
                <a:ea typeface="Verdana" panose="020B0604030504040204" pitchFamily="34" charset="0"/>
              </a:rPr>
              <a:t>(GRUPA KVALIFIKACIJA)</a:t>
            </a:r>
            <a:endParaRPr lang="en-GB" sz="1100" dirty="0">
              <a:latin typeface="Verdana" panose="020B0604030504040204" pitchFamily="34" charset="0"/>
              <a:ea typeface="Verdana" panose="020B0604030504040204" pitchFamily="34" charset="0"/>
            </a:endParaRPr>
          </a:p>
        </p:txBody>
      </p:sp>
      <p:sp>
        <p:nvSpPr>
          <p:cNvPr id="10" name="Rectangle 9">
            <a:extLst>
              <a:ext uri="{FF2B5EF4-FFF2-40B4-BE49-F238E27FC236}">
                <a16:creationId xmlns:a16="http://schemas.microsoft.com/office/drawing/2014/main" id="{2558B0D0-92A8-059D-6386-D9EB453BCF1F}"/>
              </a:ext>
            </a:extLst>
          </p:cNvPr>
          <p:cNvSpPr/>
          <p:nvPr/>
        </p:nvSpPr>
        <p:spPr>
          <a:xfrm>
            <a:off x="915852" y="3344591"/>
            <a:ext cx="1320851" cy="158450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600"/>
              </a:spcBef>
              <a:spcAft>
                <a:spcPts val="600"/>
              </a:spcAft>
            </a:pPr>
            <a:r>
              <a:rPr lang="hr-HR" sz="1100" b="1" dirty="0">
                <a:latin typeface="Verdana" panose="020B0604030504040204" pitchFamily="34" charset="0"/>
                <a:ea typeface="Verdana" panose="020B0604030504040204" pitchFamily="34" charset="0"/>
              </a:rPr>
              <a:t>SVE KVALIFIKACIJE U SEKTORU</a:t>
            </a:r>
            <a:endParaRPr lang="en-GB" sz="1100" b="1" dirty="0">
              <a:latin typeface="Verdana" panose="020B0604030504040204" pitchFamily="34" charset="0"/>
              <a:ea typeface="Verdana" panose="020B0604030504040204" pitchFamily="34" charset="0"/>
            </a:endParaRPr>
          </a:p>
        </p:txBody>
      </p:sp>
      <p:sp>
        <p:nvSpPr>
          <p:cNvPr id="11" name="Rectangle 10">
            <a:extLst>
              <a:ext uri="{FF2B5EF4-FFF2-40B4-BE49-F238E27FC236}">
                <a16:creationId xmlns:a16="http://schemas.microsoft.com/office/drawing/2014/main" id="{C3AB70EC-2D9F-987B-8B25-73F6E374A6C1}"/>
              </a:ext>
            </a:extLst>
          </p:cNvPr>
          <p:cNvSpPr/>
          <p:nvPr/>
        </p:nvSpPr>
        <p:spPr>
          <a:xfrm rot="16200000">
            <a:off x="-345536" y="2110984"/>
            <a:ext cx="1584502" cy="59081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600"/>
              </a:spcBef>
              <a:spcAft>
                <a:spcPts val="600"/>
              </a:spcAft>
            </a:pPr>
            <a:r>
              <a:rPr lang="hr-HR" sz="1100" b="1" dirty="0">
                <a:latin typeface="Verdana" panose="020B0604030504040204" pitchFamily="34" charset="0"/>
                <a:ea typeface="Verdana" panose="020B0604030504040204" pitchFamily="34" charset="0"/>
              </a:rPr>
              <a:t>2. RAZRED</a:t>
            </a:r>
            <a:endParaRPr lang="en-GB" sz="1100" dirty="0">
              <a:latin typeface="Verdana" panose="020B0604030504040204" pitchFamily="34" charset="0"/>
              <a:ea typeface="Verdana" panose="020B0604030504040204" pitchFamily="34" charset="0"/>
            </a:endParaRPr>
          </a:p>
        </p:txBody>
      </p:sp>
      <p:sp>
        <p:nvSpPr>
          <p:cNvPr id="12" name="Rectangle 11">
            <a:extLst>
              <a:ext uri="{FF2B5EF4-FFF2-40B4-BE49-F238E27FC236}">
                <a16:creationId xmlns:a16="http://schemas.microsoft.com/office/drawing/2014/main" id="{996A1367-22D5-123D-274F-6900B85F8C92}"/>
              </a:ext>
            </a:extLst>
          </p:cNvPr>
          <p:cNvSpPr/>
          <p:nvPr/>
        </p:nvSpPr>
        <p:spPr>
          <a:xfrm rot="16200000">
            <a:off x="-342207" y="3841436"/>
            <a:ext cx="1584502" cy="59081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600"/>
              </a:spcBef>
              <a:spcAft>
                <a:spcPts val="600"/>
              </a:spcAft>
            </a:pPr>
            <a:r>
              <a:rPr lang="hr-HR" sz="1100" b="1" dirty="0">
                <a:latin typeface="Verdana" panose="020B0604030504040204" pitchFamily="34" charset="0"/>
                <a:ea typeface="Verdana" panose="020B0604030504040204" pitchFamily="34" charset="0"/>
              </a:rPr>
              <a:t>3. RAZRED</a:t>
            </a:r>
            <a:endParaRPr lang="en-GB" sz="1100" dirty="0">
              <a:latin typeface="Verdana" panose="020B0604030504040204" pitchFamily="34" charset="0"/>
              <a:ea typeface="Verdana" panose="020B0604030504040204" pitchFamily="34" charset="0"/>
            </a:endParaRPr>
          </a:p>
        </p:txBody>
      </p:sp>
      <p:grpSp>
        <p:nvGrpSpPr>
          <p:cNvPr id="34" name="Group 33">
            <a:extLst>
              <a:ext uri="{FF2B5EF4-FFF2-40B4-BE49-F238E27FC236}">
                <a16:creationId xmlns:a16="http://schemas.microsoft.com/office/drawing/2014/main" id="{6CF00650-14F9-3906-D1A0-733B2EF3DADF}"/>
              </a:ext>
            </a:extLst>
          </p:cNvPr>
          <p:cNvGrpSpPr/>
          <p:nvPr/>
        </p:nvGrpSpPr>
        <p:grpSpPr>
          <a:xfrm>
            <a:off x="151307" y="5075040"/>
            <a:ext cx="7241216" cy="1593959"/>
            <a:chOff x="151307" y="5075040"/>
            <a:chExt cx="7241216" cy="1593959"/>
          </a:xfrm>
        </p:grpSpPr>
        <p:sp>
          <p:nvSpPr>
            <p:cNvPr id="29" name="Rectangle 28">
              <a:extLst>
                <a:ext uri="{FF2B5EF4-FFF2-40B4-BE49-F238E27FC236}">
                  <a16:creationId xmlns:a16="http://schemas.microsoft.com/office/drawing/2014/main" id="{3289793A-C1B7-164E-29EE-5360C17934DB}"/>
                </a:ext>
              </a:extLst>
            </p:cNvPr>
            <p:cNvSpPr/>
            <p:nvPr/>
          </p:nvSpPr>
          <p:spPr>
            <a:xfrm>
              <a:off x="6548284" y="5075041"/>
              <a:ext cx="844239" cy="1593958"/>
            </a:xfrm>
            <a:prstGeom prst="rect">
              <a:avLst/>
            </a:prstGeom>
            <a:solidFill>
              <a:srgbClr val="1D91B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lnSpc>
                  <a:spcPct val="110000"/>
                </a:lnSpc>
                <a:spcBef>
                  <a:spcPts val="600"/>
                </a:spcBef>
                <a:spcAft>
                  <a:spcPts val="600"/>
                </a:spcAft>
              </a:pPr>
              <a:r>
                <a:rPr lang="hr-HR" sz="1100" b="1" dirty="0">
                  <a:latin typeface="Verdana" panose="020B0604030504040204" pitchFamily="34" charset="0"/>
                  <a:ea typeface="Verdana" panose="020B0604030504040204" pitchFamily="34" charset="0"/>
                </a:rPr>
                <a:t>IZBORNI DIO</a:t>
              </a:r>
              <a:endParaRPr lang="en-GB" sz="1100" dirty="0">
                <a:latin typeface="Verdana" panose="020B0604030504040204" pitchFamily="34" charset="0"/>
                <a:ea typeface="Verdana" panose="020B0604030504040204" pitchFamily="34" charset="0"/>
              </a:endParaRPr>
            </a:p>
          </p:txBody>
        </p:sp>
        <p:sp>
          <p:nvSpPr>
            <p:cNvPr id="30" name="Rectangle 29">
              <a:extLst>
                <a:ext uri="{FF2B5EF4-FFF2-40B4-BE49-F238E27FC236}">
                  <a16:creationId xmlns:a16="http://schemas.microsoft.com/office/drawing/2014/main" id="{E8C47F6A-3CA5-8492-1645-9C92CF3CC510}"/>
                </a:ext>
              </a:extLst>
            </p:cNvPr>
            <p:cNvSpPr/>
            <p:nvPr/>
          </p:nvSpPr>
          <p:spPr>
            <a:xfrm>
              <a:off x="1602658" y="5075041"/>
              <a:ext cx="4838923" cy="836252"/>
            </a:xfrm>
            <a:prstGeom prst="rect">
              <a:avLst/>
            </a:prstGeom>
            <a:solidFill>
              <a:srgbClr val="2835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600"/>
                </a:spcBef>
                <a:spcAft>
                  <a:spcPts val="600"/>
                </a:spcAft>
              </a:pPr>
              <a:r>
                <a:rPr lang="hr-HR" sz="1100" b="1" dirty="0">
                  <a:latin typeface="Verdana" panose="020B0604030504040204" pitchFamily="34" charset="0"/>
                  <a:ea typeface="Verdana" panose="020B0604030504040204" pitchFamily="34" charset="0"/>
                </a:rPr>
                <a:t>RAZLIKOVNI DIO</a:t>
              </a:r>
            </a:p>
            <a:p>
              <a:pPr algn="ctr">
                <a:lnSpc>
                  <a:spcPct val="110000"/>
                </a:lnSpc>
                <a:spcBef>
                  <a:spcPts val="600"/>
                </a:spcBef>
                <a:spcAft>
                  <a:spcPts val="600"/>
                </a:spcAft>
              </a:pPr>
              <a:r>
                <a:rPr lang="hr-HR" sz="1100" b="1" dirty="0">
                  <a:latin typeface="Verdana" panose="020B0604030504040204" pitchFamily="34" charset="0"/>
                  <a:ea typeface="Verdana" panose="020B0604030504040204" pitchFamily="34" charset="0"/>
                </a:rPr>
                <a:t>(GRUPA KVALIFIKACIJA)</a:t>
              </a:r>
              <a:endParaRPr lang="en-GB" sz="1100" dirty="0">
                <a:latin typeface="Verdana" panose="020B0604030504040204" pitchFamily="34" charset="0"/>
                <a:ea typeface="Verdana" panose="020B0604030504040204" pitchFamily="34" charset="0"/>
              </a:endParaRPr>
            </a:p>
          </p:txBody>
        </p:sp>
        <p:sp>
          <p:nvSpPr>
            <p:cNvPr id="31" name="Rectangle 30">
              <a:extLst>
                <a:ext uri="{FF2B5EF4-FFF2-40B4-BE49-F238E27FC236}">
                  <a16:creationId xmlns:a16="http://schemas.microsoft.com/office/drawing/2014/main" id="{0E5F05A1-6A2A-0AEB-F662-B0004D9E2C22}"/>
                </a:ext>
              </a:extLst>
            </p:cNvPr>
            <p:cNvSpPr/>
            <p:nvPr/>
          </p:nvSpPr>
          <p:spPr>
            <a:xfrm>
              <a:off x="1602658" y="5976104"/>
              <a:ext cx="4835594" cy="6928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600"/>
                </a:spcBef>
                <a:spcAft>
                  <a:spcPts val="600"/>
                </a:spcAft>
              </a:pPr>
              <a:r>
                <a:rPr lang="hr-HR" sz="1100" b="1" dirty="0">
                  <a:latin typeface="Verdana" panose="020B0604030504040204" pitchFamily="34" charset="0"/>
                  <a:ea typeface="Verdana" panose="020B0604030504040204" pitchFamily="34" charset="0"/>
                </a:rPr>
                <a:t>RAZLIKOVNI DIO</a:t>
              </a:r>
            </a:p>
            <a:p>
              <a:pPr algn="ctr">
                <a:lnSpc>
                  <a:spcPct val="110000"/>
                </a:lnSpc>
                <a:spcBef>
                  <a:spcPts val="600"/>
                </a:spcBef>
                <a:spcAft>
                  <a:spcPts val="600"/>
                </a:spcAft>
              </a:pPr>
              <a:r>
                <a:rPr lang="hr-HR" sz="1100" b="1" dirty="0">
                  <a:latin typeface="Verdana" panose="020B0604030504040204" pitchFamily="34" charset="0"/>
                  <a:ea typeface="Verdana" panose="020B0604030504040204" pitchFamily="34" charset="0"/>
                </a:rPr>
                <a:t>(GRUPA KVALIFIKACIJA)</a:t>
              </a:r>
              <a:endParaRPr lang="en-GB" sz="1100" dirty="0">
                <a:latin typeface="Verdana" panose="020B0604030504040204" pitchFamily="34" charset="0"/>
                <a:ea typeface="Verdana" panose="020B0604030504040204" pitchFamily="34" charset="0"/>
              </a:endParaRPr>
            </a:p>
          </p:txBody>
        </p:sp>
        <p:sp>
          <p:nvSpPr>
            <p:cNvPr id="32" name="Rectangle 31">
              <a:extLst>
                <a:ext uri="{FF2B5EF4-FFF2-40B4-BE49-F238E27FC236}">
                  <a16:creationId xmlns:a16="http://schemas.microsoft.com/office/drawing/2014/main" id="{6B6BD9F7-868B-FEC3-0743-CC6C1C858E99}"/>
                </a:ext>
              </a:extLst>
            </p:cNvPr>
            <p:cNvSpPr/>
            <p:nvPr/>
          </p:nvSpPr>
          <p:spPr>
            <a:xfrm>
              <a:off x="912523" y="5075040"/>
              <a:ext cx="690135" cy="158450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600"/>
                </a:spcBef>
                <a:spcAft>
                  <a:spcPts val="600"/>
                </a:spcAft>
              </a:pPr>
              <a:r>
                <a:rPr lang="hr-HR" sz="1100" b="1" dirty="0">
                  <a:latin typeface="Verdana" panose="020B0604030504040204" pitchFamily="34" charset="0"/>
                  <a:ea typeface="Verdana" panose="020B0604030504040204" pitchFamily="34" charset="0"/>
                </a:rPr>
                <a:t>SVE KVALIFIKACIJE U SEKTORU</a:t>
              </a:r>
              <a:endParaRPr lang="en-GB" sz="1100" b="1" dirty="0">
                <a:latin typeface="Verdana" panose="020B0604030504040204" pitchFamily="34" charset="0"/>
                <a:ea typeface="Verdana" panose="020B0604030504040204" pitchFamily="34" charset="0"/>
              </a:endParaRPr>
            </a:p>
          </p:txBody>
        </p:sp>
        <p:sp>
          <p:nvSpPr>
            <p:cNvPr id="33" name="Rectangle 32">
              <a:extLst>
                <a:ext uri="{FF2B5EF4-FFF2-40B4-BE49-F238E27FC236}">
                  <a16:creationId xmlns:a16="http://schemas.microsoft.com/office/drawing/2014/main" id="{7B792FC3-0006-C837-9E65-DC82C0B73311}"/>
                </a:ext>
              </a:extLst>
            </p:cNvPr>
            <p:cNvSpPr/>
            <p:nvPr/>
          </p:nvSpPr>
          <p:spPr>
            <a:xfrm rot="16200000">
              <a:off x="-345536" y="5571885"/>
              <a:ext cx="1584502" cy="59081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600"/>
                </a:spcBef>
                <a:spcAft>
                  <a:spcPts val="600"/>
                </a:spcAft>
              </a:pPr>
              <a:r>
                <a:rPr lang="hr-HR" sz="1100" b="1" dirty="0">
                  <a:latin typeface="Verdana" panose="020B0604030504040204" pitchFamily="34" charset="0"/>
                  <a:ea typeface="Verdana" panose="020B0604030504040204" pitchFamily="34" charset="0"/>
                </a:rPr>
                <a:t>4. RAZRED</a:t>
              </a:r>
              <a:endParaRPr lang="en-GB" sz="1100" dirty="0">
                <a:latin typeface="Verdana" panose="020B0604030504040204" pitchFamily="34" charset="0"/>
                <a:ea typeface="Verdana" panose="020B0604030504040204" pitchFamily="34" charset="0"/>
              </a:endParaRPr>
            </a:p>
          </p:txBody>
        </p:sp>
      </p:grpSp>
      <p:sp>
        <p:nvSpPr>
          <p:cNvPr id="35" name="Rectangle 34">
            <a:extLst>
              <a:ext uri="{FF2B5EF4-FFF2-40B4-BE49-F238E27FC236}">
                <a16:creationId xmlns:a16="http://schemas.microsoft.com/office/drawing/2014/main" id="{EE706923-D856-1D69-14C5-874983E199D3}"/>
              </a:ext>
            </a:extLst>
          </p:cNvPr>
          <p:cNvSpPr/>
          <p:nvPr/>
        </p:nvSpPr>
        <p:spPr>
          <a:xfrm rot="16200000">
            <a:off x="7163021" y="2787372"/>
            <a:ext cx="1263226" cy="590816"/>
          </a:xfrm>
          <a:prstGeom prst="rect">
            <a:avLst/>
          </a:prstGeom>
          <a:solidFill>
            <a:schemeClr val="accent3">
              <a:lumMod val="5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600"/>
              </a:spcBef>
              <a:spcAft>
                <a:spcPts val="600"/>
              </a:spcAft>
            </a:pPr>
            <a:r>
              <a:rPr lang="hr-HR" sz="1200" dirty="0">
                <a:latin typeface="Verdana" panose="020B0604030504040204" pitchFamily="34" charset="0"/>
                <a:ea typeface="Verdana" panose="020B0604030504040204" pitchFamily="34" charset="0"/>
              </a:rPr>
              <a:t>4.1</a:t>
            </a:r>
          </a:p>
        </p:txBody>
      </p:sp>
      <p:sp>
        <p:nvSpPr>
          <p:cNvPr id="36" name="Rectangle 35">
            <a:extLst>
              <a:ext uri="{FF2B5EF4-FFF2-40B4-BE49-F238E27FC236}">
                <a16:creationId xmlns:a16="http://schemas.microsoft.com/office/drawing/2014/main" id="{2022A96A-4137-386F-2C34-921F5F446EDE}"/>
              </a:ext>
            </a:extLst>
          </p:cNvPr>
          <p:cNvSpPr/>
          <p:nvPr/>
        </p:nvSpPr>
        <p:spPr>
          <a:xfrm rot="16200000">
            <a:off x="7166350" y="2787372"/>
            <a:ext cx="1263226" cy="590816"/>
          </a:xfrm>
          <a:prstGeom prst="rect">
            <a:avLst/>
          </a:prstGeom>
          <a:solidFill>
            <a:schemeClr val="accent3">
              <a:lumMod val="5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600"/>
              </a:spcBef>
              <a:spcAft>
                <a:spcPts val="600"/>
              </a:spcAft>
            </a:pPr>
            <a:r>
              <a:rPr lang="hr-HR" sz="1200" dirty="0">
                <a:latin typeface="Verdana" panose="020B0604030504040204" pitchFamily="34" charset="0"/>
                <a:ea typeface="Verdana" panose="020B0604030504040204" pitchFamily="34" charset="0"/>
              </a:rPr>
              <a:t>4.2</a:t>
            </a:r>
          </a:p>
        </p:txBody>
      </p:sp>
    </p:spTree>
    <p:extLst>
      <p:ext uri="{BB962C8B-B14F-4D97-AF65-F5344CB8AC3E}">
        <p14:creationId xmlns:p14="http://schemas.microsoft.com/office/powerpoint/2010/main" val="261990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527D32FC-41D8-43CD-BEB0-E7EF139BDF25}"/>
              </a:ext>
            </a:extLst>
          </p:cNvPr>
          <p:cNvSpPr>
            <a:spLocks noGrp="1"/>
          </p:cNvSpPr>
          <p:nvPr>
            <p:ph type="body" sz="quarter" idx="14"/>
          </p:nvPr>
        </p:nvSpPr>
        <p:spPr>
          <a:xfrm>
            <a:off x="8739979" y="1516515"/>
            <a:ext cx="3020961" cy="4640400"/>
          </a:xfrm>
        </p:spPr>
        <p:txBody>
          <a:bodyPr/>
          <a:lstStyle/>
          <a:p>
            <a:pPr marL="0"/>
            <a:r>
              <a:rPr lang="hr-HR" dirty="0"/>
              <a:t>Struktura kurikuluma</a:t>
            </a:r>
          </a:p>
          <a:p>
            <a:pPr marL="0"/>
            <a:endParaRPr lang="hr-HR" dirty="0"/>
          </a:p>
          <a:p>
            <a:pPr marL="0"/>
            <a:r>
              <a:rPr lang="hr-HR" dirty="0"/>
              <a:t>Sektor Elektrotehnika i računarstvo</a:t>
            </a:r>
          </a:p>
          <a:p>
            <a:pPr marL="0"/>
            <a:r>
              <a:rPr lang="hr-HR" dirty="0"/>
              <a:t>(podsektor </a:t>
            </a:r>
            <a:r>
              <a:rPr lang="hr-HR" b="1" dirty="0"/>
              <a:t>Računarstvo</a:t>
            </a:r>
            <a:r>
              <a:rPr lang="hr-HR" dirty="0"/>
              <a:t>)</a:t>
            </a:r>
          </a:p>
          <a:p>
            <a:pPr marL="0"/>
            <a:endParaRPr lang="hr-HR" dirty="0"/>
          </a:p>
          <a:p>
            <a:pPr marL="0"/>
            <a:r>
              <a:rPr lang="hr-HR" dirty="0"/>
              <a:t>podsektor </a:t>
            </a:r>
            <a:r>
              <a:rPr lang="hr-HR" b="1" dirty="0"/>
              <a:t>Ekonomija</a:t>
            </a:r>
          </a:p>
          <a:p>
            <a:pPr marL="0"/>
            <a:endParaRPr lang="hr-HR" dirty="0"/>
          </a:p>
          <a:p>
            <a:pPr marL="0"/>
            <a:endParaRPr lang="en-GB" dirty="0"/>
          </a:p>
        </p:txBody>
      </p:sp>
      <p:sp>
        <p:nvSpPr>
          <p:cNvPr id="5" name="Rectangle 4">
            <a:extLst>
              <a:ext uri="{FF2B5EF4-FFF2-40B4-BE49-F238E27FC236}">
                <a16:creationId xmlns:a16="http://schemas.microsoft.com/office/drawing/2014/main" id="{92BE8B01-7BAC-F930-AC05-F2BF2984B965}"/>
              </a:ext>
            </a:extLst>
          </p:cNvPr>
          <p:cNvSpPr/>
          <p:nvPr/>
        </p:nvSpPr>
        <p:spPr>
          <a:xfrm>
            <a:off x="4684245" y="3199548"/>
            <a:ext cx="1517965" cy="1582921"/>
          </a:xfrm>
          <a:prstGeom prst="rect">
            <a:avLst/>
          </a:prstGeom>
          <a:solidFill>
            <a:srgbClr val="1D91B5"/>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lnSpc>
                <a:spcPct val="110000"/>
              </a:lnSpc>
              <a:spcBef>
                <a:spcPts val="600"/>
              </a:spcBef>
              <a:spcAft>
                <a:spcPts val="600"/>
              </a:spcAft>
            </a:pPr>
            <a:r>
              <a:rPr lang="hr-HR" sz="1100" b="1" dirty="0">
                <a:latin typeface="Verdana" panose="020B0604030504040204" pitchFamily="34" charset="0"/>
                <a:ea typeface="Verdana" panose="020B0604030504040204" pitchFamily="34" charset="0"/>
              </a:rPr>
              <a:t>RAZLIKOVNI DIO</a:t>
            </a:r>
          </a:p>
          <a:p>
            <a:pPr algn="ctr">
              <a:lnSpc>
                <a:spcPct val="110000"/>
              </a:lnSpc>
              <a:spcBef>
                <a:spcPts val="600"/>
              </a:spcBef>
              <a:spcAft>
                <a:spcPts val="600"/>
              </a:spcAft>
            </a:pPr>
            <a:endParaRPr lang="en-GB" sz="1100" dirty="0">
              <a:latin typeface="Verdana" panose="020B0604030504040204" pitchFamily="34" charset="0"/>
              <a:ea typeface="Verdana" panose="020B0604030504040204" pitchFamily="34" charset="0"/>
            </a:endParaRPr>
          </a:p>
        </p:txBody>
      </p:sp>
      <p:sp>
        <p:nvSpPr>
          <p:cNvPr id="17" name="Rectangle 16">
            <a:extLst>
              <a:ext uri="{FF2B5EF4-FFF2-40B4-BE49-F238E27FC236}">
                <a16:creationId xmlns:a16="http://schemas.microsoft.com/office/drawing/2014/main" id="{0280219C-07D0-84D9-0A70-1511064A19D0}"/>
              </a:ext>
            </a:extLst>
          </p:cNvPr>
          <p:cNvSpPr/>
          <p:nvPr/>
        </p:nvSpPr>
        <p:spPr>
          <a:xfrm rot="16200000">
            <a:off x="-118663" y="534661"/>
            <a:ext cx="1263226" cy="590816"/>
          </a:xfrm>
          <a:prstGeom prst="rect">
            <a:avLst/>
          </a:prstGeom>
          <a:solidFill>
            <a:srgbClr val="92D05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600"/>
              </a:spcBef>
              <a:spcAft>
                <a:spcPts val="600"/>
              </a:spcAft>
            </a:pPr>
            <a:r>
              <a:rPr lang="hr-HR" sz="1100" b="1" dirty="0">
                <a:latin typeface="Verdana" panose="020B0604030504040204" pitchFamily="34" charset="0"/>
                <a:ea typeface="Verdana" panose="020B0604030504040204" pitchFamily="34" charset="0"/>
              </a:rPr>
              <a:t>1. RAZRED</a:t>
            </a:r>
            <a:endParaRPr lang="en-GB" sz="1100" dirty="0">
              <a:latin typeface="Verdana" panose="020B0604030504040204" pitchFamily="34" charset="0"/>
              <a:ea typeface="Verdana" panose="020B0604030504040204" pitchFamily="34" charset="0"/>
            </a:endParaRPr>
          </a:p>
        </p:txBody>
      </p:sp>
      <p:sp>
        <p:nvSpPr>
          <p:cNvPr id="18" name="Rectangle 17">
            <a:extLst>
              <a:ext uri="{FF2B5EF4-FFF2-40B4-BE49-F238E27FC236}">
                <a16:creationId xmlns:a16="http://schemas.microsoft.com/office/drawing/2014/main" id="{AA41B65C-1815-F664-2F8F-C6C12AEBE986}"/>
              </a:ext>
            </a:extLst>
          </p:cNvPr>
          <p:cNvSpPr/>
          <p:nvPr/>
        </p:nvSpPr>
        <p:spPr>
          <a:xfrm>
            <a:off x="940567" y="189001"/>
            <a:ext cx="6779607" cy="126322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600"/>
              </a:spcBef>
              <a:spcAft>
                <a:spcPts val="600"/>
              </a:spcAft>
            </a:pPr>
            <a:r>
              <a:rPr lang="hr-HR" sz="1100" b="1" dirty="0">
                <a:latin typeface="Verdana" panose="020B0604030504040204" pitchFamily="34" charset="0"/>
                <a:ea typeface="Verdana" panose="020B0604030504040204" pitchFamily="34" charset="0"/>
              </a:rPr>
              <a:t>OPĆEOBRAZOVNI DIO</a:t>
            </a:r>
          </a:p>
          <a:p>
            <a:pPr algn="ctr">
              <a:lnSpc>
                <a:spcPct val="110000"/>
              </a:lnSpc>
              <a:spcBef>
                <a:spcPts val="600"/>
              </a:spcBef>
              <a:spcAft>
                <a:spcPts val="600"/>
              </a:spcAft>
            </a:pPr>
            <a:r>
              <a:rPr lang="hr-HR" sz="1100" b="1" dirty="0">
                <a:latin typeface="Verdana" panose="020B0604030504040204" pitchFamily="34" charset="0"/>
                <a:ea typeface="Verdana" panose="020B0604030504040204" pitchFamily="34" charset="0"/>
              </a:rPr>
              <a:t>STRUKOVNI MODULI</a:t>
            </a:r>
          </a:p>
        </p:txBody>
      </p:sp>
      <p:sp>
        <p:nvSpPr>
          <p:cNvPr id="6" name="Rectangle 5">
            <a:extLst>
              <a:ext uri="{FF2B5EF4-FFF2-40B4-BE49-F238E27FC236}">
                <a16:creationId xmlns:a16="http://schemas.microsoft.com/office/drawing/2014/main" id="{C8398B96-63CC-6EAE-229C-157E0AD13DA8}"/>
              </a:ext>
            </a:extLst>
          </p:cNvPr>
          <p:cNvSpPr/>
          <p:nvPr/>
        </p:nvSpPr>
        <p:spPr>
          <a:xfrm>
            <a:off x="912523" y="1598177"/>
            <a:ext cx="6807652" cy="126322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600"/>
              </a:spcBef>
              <a:spcAft>
                <a:spcPts val="600"/>
              </a:spcAft>
            </a:pPr>
            <a:r>
              <a:rPr lang="hr-HR" sz="1100" b="1">
                <a:latin typeface="Verdana" panose="020B0604030504040204" pitchFamily="34" charset="0"/>
                <a:ea typeface="Verdana" panose="020B0604030504040204" pitchFamily="34" charset="0"/>
              </a:rPr>
              <a:t>OPĆEOBRAZOVNI DIO</a:t>
            </a:r>
          </a:p>
          <a:p>
            <a:pPr algn="ctr">
              <a:lnSpc>
                <a:spcPct val="110000"/>
              </a:lnSpc>
              <a:spcBef>
                <a:spcPts val="600"/>
              </a:spcBef>
              <a:spcAft>
                <a:spcPts val="600"/>
              </a:spcAft>
            </a:pPr>
            <a:r>
              <a:rPr lang="hr-HR" sz="1100" b="1">
                <a:latin typeface="Verdana" panose="020B0604030504040204" pitchFamily="34" charset="0"/>
                <a:ea typeface="Verdana" panose="020B0604030504040204" pitchFamily="34" charset="0"/>
              </a:rPr>
              <a:t>STRUKOVNI MODULI</a:t>
            </a:r>
            <a:endParaRPr lang="hr-HR" sz="1100" b="1" dirty="0">
              <a:latin typeface="Verdana" panose="020B0604030504040204" pitchFamily="34" charset="0"/>
              <a:ea typeface="Verdana" panose="020B0604030504040204" pitchFamily="34" charset="0"/>
            </a:endParaRPr>
          </a:p>
        </p:txBody>
      </p:sp>
      <p:sp>
        <p:nvSpPr>
          <p:cNvPr id="7" name="Rectangle 6">
            <a:extLst>
              <a:ext uri="{FF2B5EF4-FFF2-40B4-BE49-F238E27FC236}">
                <a16:creationId xmlns:a16="http://schemas.microsoft.com/office/drawing/2014/main" id="{01B31F5F-3CCF-6A67-878D-61DF7A8C283D}"/>
              </a:ext>
            </a:extLst>
          </p:cNvPr>
          <p:cNvSpPr/>
          <p:nvPr/>
        </p:nvSpPr>
        <p:spPr>
          <a:xfrm>
            <a:off x="1624213" y="3210654"/>
            <a:ext cx="1541792" cy="1584499"/>
          </a:xfrm>
          <a:prstGeom prst="rect">
            <a:avLst/>
          </a:prstGeom>
          <a:solidFill>
            <a:srgbClr val="2835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600"/>
              </a:spcBef>
              <a:spcAft>
                <a:spcPts val="600"/>
              </a:spcAft>
            </a:pPr>
            <a:r>
              <a:rPr lang="hr-HR" sz="1100" b="1" dirty="0">
                <a:latin typeface="Verdana" panose="020B0604030504040204" pitchFamily="34" charset="0"/>
                <a:ea typeface="Verdana" panose="020B0604030504040204" pitchFamily="34" charset="0"/>
              </a:rPr>
              <a:t>RAZLIKOVNI DIO</a:t>
            </a:r>
          </a:p>
        </p:txBody>
      </p:sp>
      <p:sp>
        <p:nvSpPr>
          <p:cNvPr id="9" name="Rectangle 8">
            <a:extLst>
              <a:ext uri="{FF2B5EF4-FFF2-40B4-BE49-F238E27FC236}">
                <a16:creationId xmlns:a16="http://schemas.microsoft.com/office/drawing/2014/main" id="{8F8BABA8-592C-931B-F163-B44EEBB2AE98}"/>
              </a:ext>
            </a:extLst>
          </p:cNvPr>
          <p:cNvSpPr/>
          <p:nvPr/>
        </p:nvSpPr>
        <p:spPr>
          <a:xfrm>
            <a:off x="3166005" y="3205102"/>
            <a:ext cx="1517965" cy="15829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600"/>
              </a:spcBef>
              <a:spcAft>
                <a:spcPts val="600"/>
              </a:spcAft>
            </a:pPr>
            <a:r>
              <a:rPr lang="hr-HR" sz="1100" b="1" dirty="0">
                <a:latin typeface="Verdana" panose="020B0604030504040204" pitchFamily="34" charset="0"/>
                <a:ea typeface="Verdana" panose="020B0604030504040204" pitchFamily="34" charset="0"/>
              </a:rPr>
              <a:t>RAZLIKOVNI DIO</a:t>
            </a:r>
          </a:p>
        </p:txBody>
      </p:sp>
      <p:sp>
        <p:nvSpPr>
          <p:cNvPr id="10" name="Rectangle 9">
            <a:extLst>
              <a:ext uri="{FF2B5EF4-FFF2-40B4-BE49-F238E27FC236}">
                <a16:creationId xmlns:a16="http://schemas.microsoft.com/office/drawing/2014/main" id="{2558B0D0-92A8-059D-6386-D9EB453BCF1F}"/>
              </a:ext>
            </a:extLst>
          </p:cNvPr>
          <p:cNvSpPr/>
          <p:nvPr/>
        </p:nvSpPr>
        <p:spPr>
          <a:xfrm>
            <a:off x="972737" y="3210655"/>
            <a:ext cx="686806" cy="158450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600"/>
              </a:spcBef>
              <a:spcAft>
                <a:spcPts val="600"/>
              </a:spcAft>
            </a:pPr>
            <a:endParaRPr lang="en-GB" sz="1100" b="1" dirty="0">
              <a:latin typeface="Verdana" panose="020B0604030504040204" pitchFamily="34" charset="0"/>
              <a:ea typeface="Verdana" panose="020B0604030504040204" pitchFamily="34" charset="0"/>
            </a:endParaRPr>
          </a:p>
        </p:txBody>
      </p:sp>
      <p:sp>
        <p:nvSpPr>
          <p:cNvPr id="11" name="Rectangle 10">
            <a:extLst>
              <a:ext uri="{FF2B5EF4-FFF2-40B4-BE49-F238E27FC236}">
                <a16:creationId xmlns:a16="http://schemas.microsoft.com/office/drawing/2014/main" id="{C3AB70EC-2D9F-987B-8B25-73F6E374A6C1}"/>
              </a:ext>
            </a:extLst>
          </p:cNvPr>
          <p:cNvSpPr/>
          <p:nvPr/>
        </p:nvSpPr>
        <p:spPr>
          <a:xfrm rot="16200000">
            <a:off x="-111222" y="1934382"/>
            <a:ext cx="1263227" cy="59081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600"/>
              </a:spcBef>
              <a:spcAft>
                <a:spcPts val="600"/>
              </a:spcAft>
            </a:pPr>
            <a:r>
              <a:rPr lang="hr-HR" sz="1100" b="1" dirty="0">
                <a:latin typeface="Verdana" panose="020B0604030504040204" pitchFamily="34" charset="0"/>
                <a:ea typeface="Verdana" panose="020B0604030504040204" pitchFamily="34" charset="0"/>
              </a:rPr>
              <a:t>2. RAZRED</a:t>
            </a:r>
            <a:endParaRPr lang="en-GB" sz="1100" dirty="0">
              <a:latin typeface="Verdana" panose="020B0604030504040204" pitchFamily="34" charset="0"/>
              <a:ea typeface="Verdana" panose="020B0604030504040204" pitchFamily="34" charset="0"/>
            </a:endParaRPr>
          </a:p>
        </p:txBody>
      </p:sp>
      <p:sp>
        <p:nvSpPr>
          <p:cNvPr id="12" name="Rectangle 11">
            <a:extLst>
              <a:ext uri="{FF2B5EF4-FFF2-40B4-BE49-F238E27FC236}">
                <a16:creationId xmlns:a16="http://schemas.microsoft.com/office/drawing/2014/main" id="{996A1367-22D5-123D-274F-6900B85F8C92}"/>
              </a:ext>
            </a:extLst>
          </p:cNvPr>
          <p:cNvSpPr/>
          <p:nvPr/>
        </p:nvSpPr>
        <p:spPr>
          <a:xfrm rot="16200000">
            <a:off x="-285323" y="3707500"/>
            <a:ext cx="1584502" cy="59081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600"/>
              </a:spcBef>
              <a:spcAft>
                <a:spcPts val="600"/>
              </a:spcAft>
            </a:pPr>
            <a:r>
              <a:rPr lang="hr-HR" sz="1100" b="1" dirty="0">
                <a:latin typeface="Verdana" panose="020B0604030504040204" pitchFamily="34" charset="0"/>
                <a:ea typeface="Verdana" panose="020B0604030504040204" pitchFamily="34" charset="0"/>
              </a:rPr>
              <a:t>3. RAZRED</a:t>
            </a:r>
            <a:endParaRPr lang="en-GB" sz="1100" dirty="0">
              <a:latin typeface="Verdana" panose="020B0604030504040204" pitchFamily="34" charset="0"/>
              <a:ea typeface="Verdana" panose="020B0604030504040204" pitchFamily="34" charset="0"/>
            </a:endParaRPr>
          </a:p>
        </p:txBody>
      </p:sp>
      <p:sp>
        <p:nvSpPr>
          <p:cNvPr id="36" name="Rectangle 35">
            <a:extLst>
              <a:ext uri="{FF2B5EF4-FFF2-40B4-BE49-F238E27FC236}">
                <a16:creationId xmlns:a16="http://schemas.microsoft.com/office/drawing/2014/main" id="{2022A96A-4137-386F-2C34-921F5F446EDE}"/>
              </a:ext>
            </a:extLst>
          </p:cNvPr>
          <p:cNvSpPr/>
          <p:nvPr/>
        </p:nvSpPr>
        <p:spPr>
          <a:xfrm rot="16200000">
            <a:off x="7533774" y="2909694"/>
            <a:ext cx="1263226" cy="590816"/>
          </a:xfrm>
          <a:prstGeom prst="rect">
            <a:avLst/>
          </a:prstGeom>
          <a:solidFill>
            <a:schemeClr val="accent3">
              <a:lumMod val="5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600"/>
              </a:spcBef>
              <a:spcAft>
                <a:spcPts val="600"/>
              </a:spcAft>
            </a:pPr>
            <a:r>
              <a:rPr lang="hr-HR" sz="1200" dirty="0">
                <a:latin typeface="Verdana" panose="020B0604030504040204" pitchFamily="34" charset="0"/>
                <a:ea typeface="Verdana" panose="020B0604030504040204" pitchFamily="34" charset="0"/>
              </a:rPr>
              <a:t>4.2</a:t>
            </a:r>
          </a:p>
        </p:txBody>
      </p:sp>
      <p:sp>
        <p:nvSpPr>
          <p:cNvPr id="3" name="Rectangle 2">
            <a:extLst>
              <a:ext uri="{FF2B5EF4-FFF2-40B4-BE49-F238E27FC236}">
                <a16:creationId xmlns:a16="http://schemas.microsoft.com/office/drawing/2014/main" id="{8F416720-92FE-BB4D-EB1B-A0CD3AFCC3CC}"/>
              </a:ext>
            </a:extLst>
          </p:cNvPr>
          <p:cNvSpPr/>
          <p:nvPr/>
        </p:nvSpPr>
        <p:spPr>
          <a:xfrm>
            <a:off x="6202210" y="3205102"/>
            <a:ext cx="1517965" cy="158292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lnSpc>
                <a:spcPct val="110000"/>
              </a:lnSpc>
              <a:spcBef>
                <a:spcPts val="600"/>
              </a:spcBef>
              <a:spcAft>
                <a:spcPts val="600"/>
              </a:spcAft>
            </a:pPr>
            <a:r>
              <a:rPr lang="hr-HR" sz="1100" b="1" dirty="0">
                <a:latin typeface="Verdana" panose="020B0604030504040204" pitchFamily="34" charset="0"/>
                <a:ea typeface="Verdana" panose="020B0604030504040204" pitchFamily="34" charset="0"/>
              </a:rPr>
              <a:t>RAZLIKOVNI DIO</a:t>
            </a:r>
          </a:p>
          <a:p>
            <a:pPr algn="ctr">
              <a:lnSpc>
                <a:spcPct val="110000"/>
              </a:lnSpc>
              <a:spcBef>
                <a:spcPts val="600"/>
              </a:spcBef>
              <a:spcAft>
                <a:spcPts val="600"/>
              </a:spcAft>
            </a:pPr>
            <a:endParaRPr lang="en-GB" sz="1100" dirty="0">
              <a:latin typeface="Verdana" panose="020B0604030504040204" pitchFamily="34" charset="0"/>
              <a:ea typeface="Verdana" panose="020B0604030504040204" pitchFamily="34" charset="0"/>
            </a:endParaRPr>
          </a:p>
        </p:txBody>
      </p:sp>
      <p:sp>
        <p:nvSpPr>
          <p:cNvPr id="21" name="Rectangle 20">
            <a:extLst>
              <a:ext uri="{FF2B5EF4-FFF2-40B4-BE49-F238E27FC236}">
                <a16:creationId xmlns:a16="http://schemas.microsoft.com/office/drawing/2014/main" id="{BABDD147-E92F-1557-098D-E7B49B38605B}"/>
              </a:ext>
            </a:extLst>
          </p:cNvPr>
          <p:cNvSpPr/>
          <p:nvPr/>
        </p:nvSpPr>
        <p:spPr>
          <a:xfrm>
            <a:off x="4684245" y="4960697"/>
            <a:ext cx="1517965" cy="1582921"/>
          </a:xfrm>
          <a:prstGeom prst="rect">
            <a:avLst/>
          </a:prstGeom>
          <a:solidFill>
            <a:srgbClr val="1D91B5"/>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lnSpc>
                <a:spcPct val="110000"/>
              </a:lnSpc>
              <a:spcBef>
                <a:spcPts val="600"/>
              </a:spcBef>
              <a:spcAft>
                <a:spcPts val="600"/>
              </a:spcAft>
            </a:pPr>
            <a:r>
              <a:rPr lang="hr-HR" sz="1100" b="1" dirty="0">
                <a:latin typeface="Verdana" panose="020B0604030504040204" pitchFamily="34" charset="0"/>
                <a:ea typeface="Verdana" panose="020B0604030504040204" pitchFamily="34" charset="0"/>
              </a:rPr>
              <a:t>RAZLIKOVNI DIO</a:t>
            </a:r>
          </a:p>
          <a:p>
            <a:pPr algn="ctr">
              <a:lnSpc>
                <a:spcPct val="110000"/>
              </a:lnSpc>
              <a:spcBef>
                <a:spcPts val="600"/>
              </a:spcBef>
              <a:spcAft>
                <a:spcPts val="600"/>
              </a:spcAft>
            </a:pPr>
            <a:endParaRPr lang="en-GB" sz="1100" dirty="0">
              <a:latin typeface="Verdana" panose="020B0604030504040204" pitchFamily="34" charset="0"/>
              <a:ea typeface="Verdana" panose="020B0604030504040204" pitchFamily="34" charset="0"/>
            </a:endParaRPr>
          </a:p>
        </p:txBody>
      </p:sp>
      <p:sp>
        <p:nvSpPr>
          <p:cNvPr id="22" name="Rectangle 21">
            <a:extLst>
              <a:ext uri="{FF2B5EF4-FFF2-40B4-BE49-F238E27FC236}">
                <a16:creationId xmlns:a16="http://schemas.microsoft.com/office/drawing/2014/main" id="{01E9492E-BF71-BD48-6CA2-5B8F2BA11C72}"/>
              </a:ext>
            </a:extLst>
          </p:cNvPr>
          <p:cNvSpPr/>
          <p:nvPr/>
        </p:nvSpPr>
        <p:spPr>
          <a:xfrm>
            <a:off x="1624213" y="4971872"/>
            <a:ext cx="1541792" cy="1584499"/>
          </a:xfrm>
          <a:prstGeom prst="rect">
            <a:avLst/>
          </a:prstGeom>
          <a:solidFill>
            <a:srgbClr val="2835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600"/>
              </a:spcBef>
              <a:spcAft>
                <a:spcPts val="600"/>
              </a:spcAft>
            </a:pPr>
            <a:r>
              <a:rPr lang="hr-HR" sz="1100" b="1" dirty="0">
                <a:latin typeface="Verdana" panose="020B0604030504040204" pitchFamily="34" charset="0"/>
                <a:ea typeface="Verdana" panose="020B0604030504040204" pitchFamily="34" charset="0"/>
              </a:rPr>
              <a:t>RAZLIKOVNI DIO</a:t>
            </a:r>
          </a:p>
        </p:txBody>
      </p:sp>
      <p:sp>
        <p:nvSpPr>
          <p:cNvPr id="23" name="Rectangle 22">
            <a:extLst>
              <a:ext uri="{FF2B5EF4-FFF2-40B4-BE49-F238E27FC236}">
                <a16:creationId xmlns:a16="http://schemas.microsoft.com/office/drawing/2014/main" id="{7E4E3BB2-2D82-CDB5-373B-5091240FDE67}"/>
              </a:ext>
            </a:extLst>
          </p:cNvPr>
          <p:cNvSpPr/>
          <p:nvPr/>
        </p:nvSpPr>
        <p:spPr>
          <a:xfrm>
            <a:off x="3166005" y="4966320"/>
            <a:ext cx="1517965" cy="15829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600"/>
              </a:spcBef>
              <a:spcAft>
                <a:spcPts val="600"/>
              </a:spcAft>
            </a:pPr>
            <a:r>
              <a:rPr lang="hr-HR" sz="1100" b="1" dirty="0">
                <a:latin typeface="Verdana" panose="020B0604030504040204" pitchFamily="34" charset="0"/>
                <a:ea typeface="Verdana" panose="020B0604030504040204" pitchFamily="34" charset="0"/>
              </a:rPr>
              <a:t>RAZLIKOVNI DIO</a:t>
            </a:r>
          </a:p>
        </p:txBody>
      </p:sp>
      <p:sp>
        <p:nvSpPr>
          <p:cNvPr id="24" name="Rectangle 23">
            <a:extLst>
              <a:ext uri="{FF2B5EF4-FFF2-40B4-BE49-F238E27FC236}">
                <a16:creationId xmlns:a16="http://schemas.microsoft.com/office/drawing/2014/main" id="{11595472-A5EC-2C0B-043F-9059CE8F3719}"/>
              </a:ext>
            </a:extLst>
          </p:cNvPr>
          <p:cNvSpPr/>
          <p:nvPr/>
        </p:nvSpPr>
        <p:spPr>
          <a:xfrm>
            <a:off x="972737" y="4971873"/>
            <a:ext cx="686806" cy="158450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600"/>
              </a:spcBef>
              <a:spcAft>
                <a:spcPts val="600"/>
              </a:spcAft>
            </a:pPr>
            <a:endParaRPr lang="en-GB" sz="1100" b="1" dirty="0">
              <a:latin typeface="Verdana" panose="020B0604030504040204" pitchFamily="34" charset="0"/>
              <a:ea typeface="Verdana" panose="020B0604030504040204" pitchFamily="34" charset="0"/>
            </a:endParaRPr>
          </a:p>
        </p:txBody>
      </p:sp>
      <p:sp>
        <p:nvSpPr>
          <p:cNvPr id="25" name="Rectangle 24">
            <a:extLst>
              <a:ext uri="{FF2B5EF4-FFF2-40B4-BE49-F238E27FC236}">
                <a16:creationId xmlns:a16="http://schemas.microsoft.com/office/drawing/2014/main" id="{2BFCAB77-5D08-D10D-8D99-20D75E1604E6}"/>
              </a:ext>
            </a:extLst>
          </p:cNvPr>
          <p:cNvSpPr/>
          <p:nvPr/>
        </p:nvSpPr>
        <p:spPr>
          <a:xfrm rot="16200000">
            <a:off x="-285323" y="5468718"/>
            <a:ext cx="1584502" cy="59081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600"/>
              </a:spcBef>
              <a:spcAft>
                <a:spcPts val="600"/>
              </a:spcAft>
            </a:pPr>
            <a:r>
              <a:rPr lang="hr-HR" sz="1100" b="1" dirty="0">
                <a:latin typeface="Verdana" panose="020B0604030504040204" pitchFamily="34" charset="0"/>
                <a:ea typeface="Verdana" panose="020B0604030504040204" pitchFamily="34" charset="0"/>
              </a:rPr>
              <a:t>4. RAZRED</a:t>
            </a:r>
            <a:endParaRPr lang="en-GB" sz="1100" dirty="0">
              <a:latin typeface="Verdana" panose="020B0604030504040204" pitchFamily="34" charset="0"/>
              <a:ea typeface="Verdana" panose="020B0604030504040204" pitchFamily="34" charset="0"/>
            </a:endParaRPr>
          </a:p>
        </p:txBody>
      </p:sp>
      <p:sp>
        <p:nvSpPr>
          <p:cNvPr id="26" name="Rectangle 25">
            <a:extLst>
              <a:ext uri="{FF2B5EF4-FFF2-40B4-BE49-F238E27FC236}">
                <a16:creationId xmlns:a16="http://schemas.microsoft.com/office/drawing/2014/main" id="{31A4918A-772D-D89A-D2E9-E3B6CA4E3285}"/>
              </a:ext>
            </a:extLst>
          </p:cNvPr>
          <p:cNvSpPr/>
          <p:nvPr/>
        </p:nvSpPr>
        <p:spPr>
          <a:xfrm>
            <a:off x="6202210" y="4966320"/>
            <a:ext cx="1517965" cy="158292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lnSpc>
                <a:spcPct val="110000"/>
              </a:lnSpc>
              <a:spcBef>
                <a:spcPts val="600"/>
              </a:spcBef>
              <a:spcAft>
                <a:spcPts val="600"/>
              </a:spcAft>
            </a:pPr>
            <a:r>
              <a:rPr lang="hr-HR" sz="1100" b="1" dirty="0">
                <a:latin typeface="Verdana" panose="020B0604030504040204" pitchFamily="34" charset="0"/>
                <a:ea typeface="Verdana" panose="020B0604030504040204" pitchFamily="34" charset="0"/>
              </a:rPr>
              <a:t>RAZLIKOVNI DIO</a:t>
            </a:r>
          </a:p>
          <a:p>
            <a:pPr algn="ctr">
              <a:lnSpc>
                <a:spcPct val="110000"/>
              </a:lnSpc>
              <a:spcBef>
                <a:spcPts val="600"/>
              </a:spcBef>
              <a:spcAft>
                <a:spcPts val="600"/>
              </a:spcAft>
            </a:pPr>
            <a:endParaRPr lang="en-GB" sz="11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69315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zervirano mjesto tablice 5">
            <a:extLst>
              <a:ext uri="{FF2B5EF4-FFF2-40B4-BE49-F238E27FC236}">
                <a16:creationId xmlns:a16="http://schemas.microsoft.com/office/drawing/2014/main" id="{E6D2F0AE-10B7-3A52-9F0E-1F8B4A42114E}"/>
              </a:ext>
            </a:extLst>
          </p:cNvPr>
          <p:cNvPicPr>
            <a:picLocks noGrp="1" noChangeAspect="1"/>
          </p:cNvPicPr>
          <p:nvPr>
            <p:ph type="tbl" sz="quarter" idx="14"/>
          </p:nvPr>
        </p:nvPicPr>
        <p:blipFill>
          <a:blip r:embed="rId2"/>
          <a:stretch>
            <a:fillRect/>
          </a:stretch>
        </p:blipFill>
        <p:spPr>
          <a:xfrm>
            <a:off x="-173275" y="0"/>
            <a:ext cx="6486663" cy="3898900"/>
          </a:xfrm>
          <a:prstGeom prst="rect">
            <a:avLst/>
          </a:prstGeom>
        </p:spPr>
      </p:pic>
      <p:sp>
        <p:nvSpPr>
          <p:cNvPr id="3" name="Rezervirano mjesto teksta 2">
            <a:extLst>
              <a:ext uri="{FF2B5EF4-FFF2-40B4-BE49-F238E27FC236}">
                <a16:creationId xmlns:a16="http://schemas.microsoft.com/office/drawing/2014/main" id="{2B5BD38C-774F-A79B-3311-DCBAA40DCE7D}"/>
              </a:ext>
            </a:extLst>
          </p:cNvPr>
          <p:cNvSpPr>
            <a:spLocks noGrp="1"/>
          </p:cNvSpPr>
          <p:nvPr>
            <p:ph type="body" sz="quarter" idx="15"/>
          </p:nvPr>
        </p:nvSpPr>
        <p:spPr/>
        <p:txBody>
          <a:bodyPr/>
          <a:lstStyle/>
          <a:p>
            <a:endParaRPr lang="en-US"/>
          </a:p>
        </p:txBody>
      </p:sp>
      <p:pic>
        <p:nvPicPr>
          <p:cNvPr id="8" name="Slika 7">
            <a:extLst>
              <a:ext uri="{FF2B5EF4-FFF2-40B4-BE49-F238E27FC236}">
                <a16:creationId xmlns:a16="http://schemas.microsoft.com/office/drawing/2014/main" id="{CF5C3418-A2FC-31B4-9EA7-628023438611}"/>
              </a:ext>
            </a:extLst>
          </p:cNvPr>
          <p:cNvPicPr>
            <a:picLocks noChangeAspect="1"/>
          </p:cNvPicPr>
          <p:nvPr/>
        </p:nvPicPr>
        <p:blipFill>
          <a:blip r:embed="rId3"/>
          <a:stretch>
            <a:fillRect/>
          </a:stretch>
        </p:blipFill>
        <p:spPr>
          <a:xfrm>
            <a:off x="5536302" y="2857500"/>
            <a:ext cx="6655698" cy="4000500"/>
          </a:xfrm>
          <a:prstGeom prst="rect">
            <a:avLst/>
          </a:prstGeom>
        </p:spPr>
      </p:pic>
    </p:spTree>
    <p:extLst>
      <p:ext uri="{BB962C8B-B14F-4D97-AF65-F5344CB8AC3E}">
        <p14:creationId xmlns:p14="http://schemas.microsoft.com/office/powerpoint/2010/main" val="3161888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FF3DAF-6B34-7517-21A1-A40A373E1D18}"/>
              </a:ext>
            </a:extLst>
          </p:cNvPr>
          <p:cNvSpPr>
            <a:spLocks noGrp="1"/>
          </p:cNvSpPr>
          <p:nvPr>
            <p:ph type="title"/>
          </p:nvPr>
        </p:nvSpPr>
        <p:spPr>
          <a:xfrm>
            <a:off x="647701" y="395914"/>
            <a:ext cx="8541774" cy="1161841"/>
          </a:xfrm>
        </p:spPr>
        <p:txBody>
          <a:bodyPr/>
          <a:lstStyle/>
          <a:p>
            <a:r>
              <a:rPr lang="hr-HR" dirty="0"/>
              <a:t>Kontekst i problemi strukovnog obrazovanja</a:t>
            </a:r>
          </a:p>
        </p:txBody>
      </p:sp>
      <p:sp>
        <p:nvSpPr>
          <p:cNvPr id="5" name="Text Placeholder 4">
            <a:extLst>
              <a:ext uri="{FF2B5EF4-FFF2-40B4-BE49-F238E27FC236}">
                <a16:creationId xmlns:a16="http://schemas.microsoft.com/office/drawing/2014/main" id="{B5827373-D515-9FA5-877E-FD9D7B1B0522}"/>
              </a:ext>
            </a:extLst>
          </p:cNvPr>
          <p:cNvSpPr>
            <a:spLocks noGrp="1"/>
          </p:cNvSpPr>
          <p:nvPr>
            <p:ph type="body" sz="quarter" idx="13"/>
          </p:nvPr>
        </p:nvSpPr>
        <p:spPr>
          <a:xfrm>
            <a:off x="647701" y="1912990"/>
            <a:ext cx="11455400" cy="3628118"/>
          </a:xfrm>
        </p:spPr>
        <p:txBody>
          <a:bodyPr/>
          <a:lstStyle/>
          <a:p>
            <a:pPr marL="342900" indent="-342900">
              <a:buFont typeface="Wingdings" panose="05000000000000000000" pitchFamily="2" charset="2"/>
              <a:buChar char="q"/>
            </a:pPr>
            <a:r>
              <a:rPr lang="hr-HR" sz="2200" dirty="0"/>
              <a:t>Zastarjelost nastavnih planova i programa</a:t>
            </a:r>
          </a:p>
          <a:p>
            <a:pPr marL="342900" indent="-342900">
              <a:buFont typeface="Wingdings" panose="05000000000000000000" pitchFamily="2" charset="2"/>
              <a:buChar char="q"/>
            </a:pPr>
            <a:r>
              <a:rPr lang="hr-HR" sz="2200" dirty="0"/>
              <a:t>Neujednačenost </a:t>
            </a:r>
            <a:r>
              <a:rPr lang="hr-HR" sz="2200" dirty="0" err="1"/>
              <a:t>kurikulumskih</a:t>
            </a:r>
            <a:r>
              <a:rPr lang="hr-HR" sz="2200" dirty="0"/>
              <a:t> dokumenata u provedbi</a:t>
            </a:r>
          </a:p>
          <a:p>
            <a:pPr marL="342900" indent="-342900">
              <a:buFont typeface="Wingdings" panose="05000000000000000000" pitchFamily="2" charset="2"/>
              <a:buChar char="q"/>
            </a:pPr>
            <a:endParaRPr lang="hr-HR" sz="2200" dirty="0"/>
          </a:p>
          <a:p>
            <a:pPr marL="342900" indent="-342900">
              <a:buFont typeface="Wingdings" panose="05000000000000000000" pitchFamily="2" charset="2"/>
              <a:buChar char="q"/>
            </a:pPr>
            <a:r>
              <a:rPr lang="hr-HR" sz="2200" dirty="0"/>
              <a:t>Zakon o strukovnom obrazovanju (2009., 2010., 2013., 2018., 2022.)</a:t>
            </a:r>
          </a:p>
          <a:p>
            <a:pPr marL="342900" indent="-342900">
              <a:buFont typeface="Wingdings" panose="05000000000000000000" pitchFamily="2" charset="2"/>
              <a:buChar char="q"/>
            </a:pPr>
            <a:r>
              <a:rPr lang="hr-HR" sz="2200" dirty="0"/>
              <a:t>Zakon o Hrvatskom kvalifikacijskom okviru (</a:t>
            </a:r>
            <a:r>
              <a:rPr lang="en-US" sz="2200" dirty="0"/>
              <a:t>2</a:t>
            </a:r>
            <a:r>
              <a:rPr lang="hr-HR" sz="2200" dirty="0"/>
              <a:t>0</a:t>
            </a:r>
            <a:r>
              <a:rPr lang="en-US" sz="2200" dirty="0"/>
              <a:t>13</a:t>
            </a:r>
            <a:r>
              <a:rPr lang="hr-HR" sz="2200" dirty="0"/>
              <a:t>.</a:t>
            </a:r>
            <a:r>
              <a:rPr lang="en-US" sz="2200" dirty="0"/>
              <a:t>, </a:t>
            </a:r>
            <a:r>
              <a:rPr lang="hr-HR" sz="2200" dirty="0"/>
              <a:t>20</a:t>
            </a:r>
            <a:r>
              <a:rPr lang="en-US" sz="2200" dirty="0"/>
              <a:t>16</a:t>
            </a:r>
            <a:r>
              <a:rPr lang="hr-HR" sz="2200" dirty="0"/>
              <a:t>.</a:t>
            </a:r>
            <a:r>
              <a:rPr lang="en-US" sz="2200" dirty="0"/>
              <a:t>, </a:t>
            </a:r>
            <a:r>
              <a:rPr lang="hr-HR" sz="2200" dirty="0"/>
              <a:t>20</a:t>
            </a:r>
            <a:r>
              <a:rPr lang="en-US" sz="2200" dirty="0"/>
              <a:t>18</a:t>
            </a:r>
            <a:r>
              <a:rPr lang="hr-HR" sz="2200" dirty="0"/>
              <a:t>.</a:t>
            </a:r>
            <a:r>
              <a:rPr lang="en-US" sz="2200" dirty="0"/>
              <a:t>, </a:t>
            </a:r>
            <a:r>
              <a:rPr lang="hr-HR" sz="2200" dirty="0"/>
              <a:t>20</a:t>
            </a:r>
            <a:r>
              <a:rPr lang="en-US" sz="2200" dirty="0"/>
              <a:t>20</a:t>
            </a:r>
            <a:r>
              <a:rPr lang="hr-HR" sz="2200" dirty="0"/>
              <a:t>.</a:t>
            </a:r>
            <a:r>
              <a:rPr lang="en-US" sz="2200" dirty="0"/>
              <a:t>, 2021</a:t>
            </a:r>
            <a:r>
              <a:rPr lang="hr-HR" sz="2200" dirty="0"/>
              <a:t>.)</a:t>
            </a:r>
          </a:p>
          <a:p>
            <a:pPr marL="342900" indent="-342900">
              <a:buFont typeface="Wingdings" panose="05000000000000000000" pitchFamily="2" charset="2"/>
              <a:buChar char="q"/>
            </a:pPr>
            <a:r>
              <a:rPr lang="hr-HR" sz="2200" dirty="0"/>
              <a:t>Pravilnik o Registru HKO-a (2021.)</a:t>
            </a:r>
          </a:p>
          <a:p>
            <a:pPr marL="342900" indent="-342900">
              <a:buFont typeface="Wingdings" panose="05000000000000000000" pitchFamily="2" charset="2"/>
              <a:buChar char="q"/>
            </a:pPr>
            <a:r>
              <a:rPr lang="hr-HR" sz="2200" dirty="0"/>
              <a:t>Nacionalni kurikulum za strukovno obrazovanje (2018.)</a:t>
            </a:r>
          </a:p>
          <a:p>
            <a:endParaRPr lang="hr-HR" sz="2200" dirty="0"/>
          </a:p>
          <a:p>
            <a:pPr marL="342900" indent="-342900">
              <a:buFont typeface="Wingdings" panose="05000000000000000000" pitchFamily="2" charset="2"/>
              <a:buChar char="q"/>
            </a:pPr>
            <a:r>
              <a:rPr lang="hr-HR" sz="2200" dirty="0"/>
              <a:t>Nacionalni i europski strateški okvir</a:t>
            </a:r>
          </a:p>
          <a:p>
            <a:pPr marL="342900" indent="-342900">
              <a:buFont typeface="Wingdings" panose="05000000000000000000" pitchFamily="2" charset="2"/>
              <a:buChar char="q"/>
            </a:pPr>
            <a:endParaRPr lang="hr-HR" sz="2200" dirty="0"/>
          </a:p>
          <a:p>
            <a:endParaRPr lang="hr-HR" sz="2200" dirty="0"/>
          </a:p>
        </p:txBody>
      </p:sp>
    </p:spTree>
    <p:extLst>
      <p:ext uri="{BB962C8B-B14F-4D97-AF65-F5344CB8AC3E}">
        <p14:creationId xmlns:p14="http://schemas.microsoft.com/office/powerpoint/2010/main" val="903475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a:extLst>
              <a:ext uri="{FF2B5EF4-FFF2-40B4-BE49-F238E27FC236}">
                <a16:creationId xmlns:a16="http://schemas.microsoft.com/office/drawing/2014/main" id="{DBFF8959-FE22-F9B9-A8FB-CFEFAB48845E}"/>
              </a:ext>
            </a:extLst>
          </p:cNvPr>
          <p:cNvSpPr>
            <a:spLocks noGrp="1"/>
          </p:cNvSpPr>
          <p:nvPr>
            <p:ph type="title"/>
          </p:nvPr>
        </p:nvSpPr>
        <p:spPr/>
        <p:txBody>
          <a:bodyPr/>
          <a:lstStyle/>
          <a:p>
            <a:r>
              <a:rPr lang="hr-HR" dirty="0"/>
              <a:t>5</a:t>
            </a:r>
            <a:endParaRPr lang="en-US" dirty="0"/>
          </a:p>
        </p:txBody>
      </p:sp>
      <p:sp>
        <p:nvSpPr>
          <p:cNvPr id="6" name="Rezervirano mjesto teksta 5">
            <a:extLst>
              <a:ext uri="{FF2B5EF4-FFF2-40B4-BE49-F238E27FC236}">
                <a16:creationId xmlns:a16="http://schemas.microsoft.com/office/drawing/2014/main" id="{F4EC3AAE-C4AB-3586-E2E4-6E67D47C7794}"/>
              </a:ext>
            </a:extLst>
          </p:cNvPr>
          <p:cNvSpPr>
            <a:spLocks noGrp="1"/>
          </p:cNvSpPr>
          <p:nvPr>
            <p:ph type="body" sz="quarter" idx="10"/>
          </p:nvPr>
        </p:nvSpPr>
        <p:spPr>
          <a:xfrm>
            <a:off x="4883897" y="0"/>
            <a:ext cx="6746449" cy="6858000"/>
          </a:xfrm>
        </p:spPr>
        <p:txBody>
          <a:bodyPr/>
          <a:lstStyle/>
          <a:p>
            <a:pPr algn="ctr"/>
            <a:r>
              <a:rPr lang="hr-HR" dirty="0"/>
              <a:t>Općeobrazovni dio</a:t>
            </a:r>
            <a:endParaRPr lang="en-US" dirty="0"/>
          </a:p>
        </p:txBody>
      </p:sp>
    </p:spTree>
    <p:extLst>
      <p:ext uri="{BB962C8B-B14F-4D97-AF65-F5344CB8AC3E}">
        <p14:creationId xmlns:p14="http://schemas.microsoft.com/office/powerpoint/2010/main" val="2988400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zervirano mjesto teksta 4">
            <a:extLst>
              <a:ext uri="{FF2B5EF4-FFF2-40B4-BE49-F238E27FC236}">
                <a16:creationId xmlns:a16="http://schemas.microsoft.com/office/drawing/2014/main" id="{8E12711E-2EEC-2AD6-AA1E-97B9F0202B9A}"/>
              </a:ext>
            </a:extLst>
          </p:cNvPr>
          <p:cNvSpPr>
            <a:spLocks noGrp="1"/>
          </p:cNvSpPr>
          <p:nvPr>
            <p:ph type="body" sz="quarter" idx="14"/>
          </p:nvPr>
        </p:nvSpPr>
        <p:spPr/>
        <p:txBody>
          <a:bodyPr/>
          <a:lstStyle/>
          <a:p>
            <a:r>
              <a:rPr lang="hr-HR" dirty="0"/>
              <a:t>Općeobrazovni dio je isti za sve kvalifikacije iste razine</a:t>
            </a:r>
            <a:endParaRPr lang="en-US" dirty="0"/>
          </a:p>
        </p:txBody>
      </p:sp>
      <p:pic>
        <p:nvPicPr>
          <p:cNvPr id="2" name="Slika 1">
            <a:extLst>
              <a:ext uri="{FF2B5EF4-FFF2-40B4-BE49-F238E27FC236}">
                <a16:creationId xmlns:a16="http://schemas.microsoft.com/office/drawing/2014/main" id="{BD3795BC-8E3A-7B6A-B17A-5BD49BC80A88}"/>
              </a:ext>
            </a:extLst>
          </p:cNvPr>
          <p:cNvPicPr>
            <a:picLocks noChangeAspect="1"/>
          </p:cNvPicPr>
          <p:nvPr/>
        </p:nvPicPr>
        <p:blipFill>
          <a:blip r:embed="rId2"/>
          <a:stretch>
            <a:fillRect/>
          </a:stretch>
        </p:blipFill>
        <p:spPr>
          <a:xfrm>
            <a:off x="649434" y="1949748"/>
            <a:ext cx="10637187" cy="4360767"/>
          </a:xfrm>
          <a:prstGeom prst="rect">
            <a:avLst/>
          </a:prstGeom>
        </p:spPr>
      </p:pic>
      <p:sp>
        <p:nvSpPr>
          <p:cNvPr id="3" name="Naslov 3">
            <a:extLst>
              <a:ext uri="{FF2B5EF4-FFF2-40B4-BE49-F238E27FC236}">
                <a16:creationId xmlns:a16="http://schemas.microsoft.com/office/drawing/2014/main" id="{3006DA8B-B26D-1AE2-0B1C-0677F65A6B1E}"/>
              </a:ext>
            </a:extLst>
          </p:cNvPr>
          <p:cNvSpPr txBox="1">
            <a:spLocks/>
          </p:cNvSpPr>
          <p:nvPr/>
        </p:nvSpPr>
        <p:spPr>
          <a:xfrm>
            <a:off x="495607" y="368901"/>
            <a:ext cx="10238384" cy="1161841"/>
          </a:xfrm>
          <a:prstGeom prst="rect">
            <a:avLst/>
          </a:prstGeom>
        </p:spPr>
        <p:txBody>
          <a:bodyPr/>
          <a:lstStyle>
            <a:lvl1pPr algn="l" defTabSz="914400" rtl="0" eaLnBrk="1" latinLnBrk="0" hangingPunct="1">
              <a:lnSpc>
                <a:spcPct val="90000"/>
              </a:lnSpc>
              <a:spcBef>
                <a:spcPct val="0"/>
              </a:spcBef>
              <a:buNone/>
              <a:defRPr sz="45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sz="3200" dirty="0" err="1">
                <a:solidFill>
                  <a:schemeClr val="accent6">
                    <a:lumMod val="75000"/>
                  </a:schemeClr>
                </a:solidFill>
              </a:rPr>
              <a:t>Obvezni</a:t>
            </a:r>
            <a:r>
              <a:rPr lang="en-US" sz="3200" dirty="0">
                <a:solidFill>
                  <a:schemeClr val="accent6">
                    <a:lumMod val="75000"/>
                  </a:schemeClr>
                </a:solidFill>
              </a:rPr>
              <a:t> </a:t>
            </a:r>
            <a:r>
              <a:rPr lang="en-US" sz="3200" dirty="0" err="1">
                <a:solidFill>
                  <a:schemeClr val="accent6">
                    <a:lumMod val="75000"/>
                  </a:schemeClr>
                </a:solidFill>
              </a:rPr>
              <a:t>općeobrazovni</a:t>
            </a:r>
            <a:r>
              <a:rPr lang="en-US" sz="3200" dirty="0">
                <a:solidFill>
                  <a:schemeClr val="accent6">
                    <a:lumMod val="75000"/>
                  </a:schemeClr>
                </a:solidFill>
              </a:rPr>
              <a:t> </a:t>
            </a:r>
            <a:r>
              <a:rPr lang="en-US" sz="3200" dirty="0" err="1">
                <a:solidFill>
                  <a:schemeClr val="accent6">
                    <a:lumMod val="75000"/>
                  </a:schemeClr>
                </a:solidFill>
              </a:rPr>
              <a:t>predmeti</a:t>
            </a:r>
            <a:r>
              <a:rPr lang="en-US" sz="3200" dirty="0">
                <a:solidFill>
                  <a:schemeClr val="accent6">
                    <a:lumMod val="75000"/>
                  </a:schemeClr>
                </a:solidFill>
              </a:rPr>
              <a:t> </a:t>
            </a:r>
            <a:r>
              <a:rPr lang="en-US" sz="3200" dirty="0" err="1"/>
              <a:t>na</a:t>
            </a:r>
            <a:r>
              <a:rPr lang="en-US" sz="3200" dirty="0"/>
              <a:t> </a:t>
            </a:r>
            <a:r>
              <a:rPr lang="en-US" sz="3200" dirty="0" err="1"/>
              <a:t>razini</a:t>
            </a:r>
            <a:r>
              <a:rPr lang="en-US" sz="3200" dirty="0"/>
              <a:t> </a:t>
            </a:r>
            <a:r>
              <a:rPr lang="en-US" sz="3200" dirty="0" err="1">
                <a:solidFill>
                  <a:schemeClr val="accent6">
                    <a:lumMod val="75000"/>
                  </a:schemeClr>
                </a:solidFill>
              </a:rPr>
              <a:t>kvalifikacije</a:t>
            </a:r>
            <a:r>
              <a:rPr lang="en-US" sz="3200" dirty="0">
                <a:solidFill>
                  <a:schemeClr val="accent6">
                    <a:lumMod val="75000"/>
                  </a:schemeClr>
                </a:solidFill>
              </a:rPr>
              <a:t> 4.</a:t>
            </a:r>
            <a:r>
              <a:rPr lang="hr-HR" sz="3200" dirty="0">
                <a:solidFill>
                  <a:schemeClr val="accent6">
                    <a:lumMod val="75000"/>
                  </a:schemeClr>
                </a:solidFill>
              </a:rPr>
              <a:t>1</a:t>
            </a:r>
            <a:endParaRPr lang="en-US" sz="3200" dirty="0">
              <a:solidFill>
                <a:schemeClr val="accent6">
                  <a:lumMod val="75000"/>
                </a:schemeClr>
              </a:solidFill>
            </a:endParaRPr>
          </a:p>
        </p:txBody>
      </p:sp>
    </p:spTree>
    <p:extLst>
      <p:ext uri="{BB962C8B-B14F-4D97-AF65-F5344CB8AC3E}">
        <p14:creationId xmlns:p14="http://schemas.microsoft.com/office/powerpoint/2010/main" val="2697661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zervirano mjesto teksta 4">
            <a:extLst>
              <a:ext uri="{FF2B5EF4-FFF2-40B4-BE49-F238E27FC236}">
                <a16:creationId xmlns:a16="http://schemas.microsoft.com/office/drawing/2014/main" id="{8E12711E-2EEC-2AD6-AA1E-97B9F0202B9A}"/>
              </a:ext>
            </a:extLst>
          </p:cNvPr>
          <p:cNvSpPr>
            <a:spLocks noGrp="1"/>
          </p:cNvSpPr>
          <p:nvPr>
            <p:ph type="body" sz="quarter" idx="14"/>
          </p:nvPr>
        </p:nvSpPr>
        <p:spPr/>
        <p:txBody>
          <a:bodyPr/>
          <a:lstStyle/>
          <a:p>
            <a:r>
              <a:rPr lang="hr-HR" dirty="0"/>
              <a:t>Općeobrazovni dio je isti za sve kvalifikacije iste razine</a:t>
            </a:r>
            <a:endParaRPr lang="en-US" dirty="0"/>
          </a:p>
        </p:txBody>
      </p:sp>
      <p:pic>
        <p:nvPicPr>
          <p:cNvPr id="2" name="Slika 1">
            <a:extLst>
              <a:ext uri="{FF2B5EF4-FFF2-40B4-BE49-F238E27FC236}">
                <a16:creationId xmlns:a16="http://schemas.microsoft.com/office/drawing/2014/main" id="{5474558E-F9EC-0733-C9BE-538751BC40E7}"/>
              </a:ext>
            </a:extLst>
          </p:cNvPr>
          <p:cNvPicPr>
            <a:picLocks noChangeAspect="1"/>
          </p:cNvPicPr>
          <p:nvPr/>
        </p:nvPicPr>
        <p:blipFill>
          <a:blip r:embed="rId2"/>
          <a:stretch>
            <a:fillRect/>
          </a:stretch>
        </p:blipFill>
        <p:spPr>
          <a:xfrm>
            <a:off x="571110" y="1739269"/>
            <a:ext cx="11049779" cy="4749830"/>
          </a:xfrm>
          <a:prstGeom prst="rect">
            <a:avLst/>
          </a:prstGeom>
        </p:spPr>
      </p:pic>
      <p:sp>
        <p:nvSpPr>
          <p:cNvPr id="4" name="Naslov 3">
            <a:extLst>
              <a:ext uri="{FF2B5EF4-FFF2-40B4-BE49-F238E27FC236}">
                <a16:creationId xmlns:a16="http://schemas.microsoft.com/office/drawing/2014/main" id="{C47E77D3-87A0-5A64-0A63-45102EB85F21}"/>
              </a:ext>
            </a:extLst>
          </p:cNvPr>
          <p:cNvSpPr txBox="1">
            <a:spLocks/>
          </p:cNvSpPr>
          <p:nvPr/>
        </p:nvSpPr>
        <p:spPr>
          <a:xfrm>
            <a:off x="495607" y="368901"/>
            <a:ext cx="10238384" cy="1161841"/>
          </a:xfrm>
          <a:prstGeom prst="rect">
            <a:avLst/>
          </a:prstGeom>
        </p:spPr>
        <p:txBody>
          <a:bodyPr/>
          <a:lstStyle>
            <a:lvl1pPr algn="l" defTabSz="914400" rtl="0" eaLnBrk="1" latinLnBrk="0" hangingPunct="1">
              <a:lnSpc>
                <a:spcPct val="90000"/>
              </a:lnSpc>
              <a:spcBef>
                <a:spcPct val="0"/>
              </a:spcBef>
              <a:buNone/>
              <a:defRPr sz="4500" b="1"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sz="3200" dirty="0" err="1">
                <a:solidFill>
                  <a:schemeClr val="accent6">
                    <a:lumMod val="75000"/>
                  </a:schemeClr>
                </a:solidFill>
              </a:rPr>
              <a:t>Obvezni</a:t>
            </a:r>
            <a:r>
              <a:rPr lang="en-US" sz="3200" dirty="0">
                <a:solidFill>
                  <a:schemeClr val="accent6">
                    <a:lumMod val="75000"/>
                  </a:schemeClr>
                </a:solidFill>
              </a:rPr>
              <a:t> </a:t>
            </a:r>
            <a:r>
              <a:rPr lang="en-US" sz="3200" dirty="0" err="1">
                <a:solidFill>
                  <a:schemeClr val="accent6">
                    <a:lumMod val="75000"/>
                  </a:schemeClr>
                </a:solidFill>
              </a:rPr>
              <a:t>općeobrazovni</a:t>
            </a:r>
            <a:r>
              <a:rPr lang="en-US" sz="3200" dirty="0">
                <a:solidFill>
                  <a:schemeClr val="accent6">
                    <a:lumMod val="75000"/>
                  </a:schemeClr>
                </a:solidFill>
              </a:rPr>
              <a:t> </a:t>
            </a:r>
            <a:r>
              <a:rPr lang="en-US" sz="3200" dirty="0" err="1">
                <a:solidFill>
                  <a:schemeClr val="accent6">
                    <a:lumMod val="75000"/>
                  </a:schemeClr>
                </a:solidFill>
              </a:rPr>
              <a:t>predmeti</a:t>
            </a:r>
            <a:r>
              <a:rPr lang="en-US" sz="3200" dirty="0">
                <a:solidFill>
                  <a:schemeClr val="accent6">
                    <a:lumMod val="75000"/>
                  </a:schemeClr>
                </a:solidFill>
              </a:rPr>
              <a:t> </a:t>
            </a:r>
            <a:r>
              <a:rPr lang="en-US" sz="3200" dirty="0" err="1"/>
              <a:t>na</a:t>
            </a:r>
            <a:r>
              <a:rPr lang="en-US" sz="3200" dirty="0"/>
              <a:t> </a:t>
            </a:r>
            <a:r>
              <a:rPr lang="en-US" sz="3200" dirty="0" err="1"/>
              <a:t>razini</a:t>
            </a:r>
            <a:r>
              <a:rPr lang="en-US" sz="3200" dirty="0"/>
              <a:t> </a:t>
            </a:r>
            <a:r>
              <a:rPr lang="en-US" sz="3200" dirty="0" err="1">
                <a:solidFill>
                  <a:schemeClr val="accent6">
                    <a:lumMod val="75000"/>
                  </a:schemeClr>
                </a:solidFill>
              </a:rPr>
              <a:t>kvalifikacije</a:t>
            </a:r>
            <a:r>
              <a:rPr lang="en-US" sz="3200" dirty="0">
                <a:solidFill>
                  <a:schemeClr val="accent6">
                    <a:lumMod val="75000"/>
                  </a:schemeClr>
                </a:solidFill>
              </a:rPr>
              <a:t> 4.</a:t>
            </a:r>
            <a:r>
              <a:rPr lang="hr-HR" sz="3200" dirty="0">
                <a:solidFill>
                  <a:schemeClr val="accent6">
                    <a:lumMod val="75000"/>
                  </a:schemeClr>
                </a:solidFill>
              </a:rPr>
              <a:t>2</a:t>
            </a:r>
            <a:endParaRPr lang="en-US" sz="3200" dirty="0">
              <a:solidFill>
                <a:schemeClr val="accent6">
                  <a:lumMod val="75000"/>
                </a:schemeClr>
              </a:solidFill>
            </a:endParaRPr>
          </a:p>
        </p:txBody>
      </p:sp>
    </p:spTree>
    <p:extLst>
      <p:ext uri="{BB962C8B-B14F-4D97-AF65-F5344CB8AC3E}">
        <p14:creationId xmlns:p14="http://schemas.microsoft.com/office/powerpoint/2010/main" val="1391773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a:extLst>
              <a:ext uri="{FF2B5EF4-FFF2-40B4-BE49-F238E27FC236}">
                <a16:creationId xmlns:a16="http://schemas.microsoft.com/office/drawing/2014/main" id="{0BB492EF-C139-B30E-FEB1-A12E92A0F708}"/>
              </a:ext>
            </a:extLst>
          </p:cNvPr>
          <p:cNvSpPr>
            <a:spLocks noGrp="1"/>
          </p:cNvSpPr>
          <p:nvPr>
            <p:ph type="title"/>
          </p:nvPr>
        </p:nvSpPr>
        <p:spPr/>
        <p:txBody>
          <a:bodyPr/>
          <a:lstStyle/>
          <a:p>
            <a:r>
              <a:rPr lang="hr-HR" dirty="0"/>
              <a:t>6.</a:t>
            </a:r>
            <a:endParaRPr lang="en-US" dirty="0"/>
          </a:p>
        </p:txBody>
      </p:sp>
      <p:sp>
        <p:nvSpPr>
          <p:cNvPr id="3" name="Rezervirano mjesto teksta 2">
            <a:extLst>
              <a:ext uri="{FF2B5EF4-FFF2-40B4-BE49-F238E27FC236}">
                <a16:creationId xmlns:a16="http://schemas.microsoft.com/office/drawing/2014/main" id="{44B7E268-13C3-4034-A712-8AD543824A49}"/>
              </a:ext>
            </a:extLst>
          </p:cNvPr>
          <p:cNvSpPr>
            <a:spLocks noGrp="1"/>
          </p:cNvSpPr>
          <p:nvPr>
            <p:ph type="body" sz="quarter" idx="10"/>
          </p:nvPr>
        </p:nvSpPr>
        <p:spPr>
          <a:xfrm>
            <a:off x="4332824" y="788756"/>
            <a:ext cx="7149077" cy="5148470"/>
          </a:xfrm>
        </p:spPr>
        <p:txBody>
          <a:bodyPr>
            <a:normAutofit/>
          </a:bodyPr>
          <a:lstStyle/>
          <a:p>
            <a:pPr algn="ctr"/>
            <a:r>
              <a:rPr lang="hr-HR" dirty="0"/>
              <a:t>Što se dogodilo s drugim općeobrazovnim predmetima?</a:t>
            </a:r>
          </a:p>
        </p:txBody>
      </p:sp>
    </p:spTree>
    <p:extLst>
      <p:ext uri="{BB962C8B-B14F-4D97-AF65-F5344CB8AC3E}">
        <p14:creationId xmlns:p14="http://schemas.microsoft.com/office/powerpoint/2010/main" val="908266777"/>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95" name="Google Shape;636;p27">
            <a:extLst>
              <a:ext uri="{FF2B5EF4-FFF2-40B4-BE49-F238E27FC236}">
                <a16:creationId xmlns:a16="http://schemas.microsoft.com/office/drawing/2014/main" id="{C2AC94DB-1997-57F6-5FA0-B11F83900FC1}"/>
              </a:ext>
            </a:extLst>
          </p:cNvPr>
          <p:cNvSpPr/>
          <p:nvPr/>
        </p:nvSpPr>
        <p:spPr>
          <a:xfrm>
            <a:off x="7096193" y="3116715"/>
            <a:ext cx="1465205" cy="1446299"/>
          </a:xfrm>
          <a:custGeom>
            <a:avLst/>
            <a:gdLst/>
            <a:ahLst/>
            <a:cxnLst/>
            <a:rect l="l" t="t" r="r" b="b"/>
            <a:pathLst>
              <a:path w="45721" h="45131" extrusionOk="0">
                <a:moveTo>
                  <a:pt x="22862" y="0"/>
                </a:moveTo>
                <a:cubicBezTo>
                  <a:pt x="22092" y="0"/>
                  <a:pt x="21324" y="295"/>
                  <a:pt x="20741" y="884"/>
                </a:cubicBezTo>
                <a:lnTo>
                  <a:pt x="12871" y="8742"/>
                </a:lnTo>
                <a:cubicBezTo>
                  <a:pt x="12698" y="8921"/>
                  <a:pt x="12472" y="9005"/>
                  <a:pt x="12246" y="9005"/>
                </a:cubicBezTo>
                <a:cubicBezTo>
                  <a:pt x="11945" y="9005"/>
                  <a:pt x="11643" y="8855"/>
                  <a:pt x="11466" y="8576"/>
                </a:cubicBezTo>
                <a:cubicBezTo>
                  <a:pt x="11014" y="7861"/>
                  <a:pt x="10645" y="7099"/>
                  <a:pt x="10347" y="6302"/>
                </a:cubicBezTo>
                <a:cubicBezTo>
                  <a:pt x="10168" y="5813"/>
                  <a:pt x="9847" y="5373"/>
                  <a:pt x="9394" y="5028"/>
                </a:cubicBezTo>
                <a:cubicBezTo>
                  <a:pt x="8866" y="4619"/>
                  <a:pt x="8248" y="4413"/>
                  <a:pt x="7630" y="4413"/>
                </a:cubicBezTo>
                <a:cubicBezTo>
                  <a:pt x="7078" y="4413"/>
                  <a:pt x="6526" y="4577"/>
                  <a:pt x="6037" y="4909"/>
                </a:cubicBezTo>
                <a:cubicBezTo>
                  <a:pt x="4465" y="5968"/>
                  <a:pt x="4310" y="8123"/>
                  <a:pt x="5584" y="9385"/>
                </a:cubicBezTo>
                <a:cubicBezTo>
                  <a:pt x="5894" y="9695"/>
                  <a:pt x="6251" y="9921"/>
                  <a:pt x="6632" y="10064"/>
                </a:cubicBezTo>
                <a:cubicBezTo>
                  <a:pt x="7418" y="10350"/>
                  <a:pt x="8180" y="10707"/>
                  <a:pt x="8882" y="11159"/>
                </a:cubicBezTo>
                <a:cubicBezTo>
                  <a:pt x="9383" y="11469"/>
                  <a:pt x="9466" y="12148"/>
                  <a:pt x="9049" y="12564"/>
                </a:cubicBezTo>
                <a:lnTo>
                  <a:pt x="1179" y="20434"/>
                </a:lnTo>
                <a:cubicBezTo>
                  <a:pt x="0" y="21613"/>
                  <a:pt x="0" y="23518"/>
                  <a:pt x="1179" y="24697"/>
                </a:cubicBezTo>
                <a:lnTo>
                  <a:pt x="20741" y="44247"/>
                </a:lnTo>
                <a:cubicBezTo>
                  <a:pt x="21324" y="44836"/>
                  <a:pt x="22092" y="45131"/>
                  <a:pt x="22862" y="45131"/>
                </a:cubicBezTo>
                <a:cubicBezTo>
                  <a:pt x="23631" y="45131"/>
                  <a:pt x="24402" y="44836"/>
                  <a:pt x="24992" y="44247"/>
                </a:cubicBezTo>
                <a:lnTo>
                  <a:pt x="44554" y="24697"/>
                </a:lnTo>
                <a:cubicBezTo>
                  <a:pt x="45720" y="23518"/>
                  <a:pt x="45720" y="21613"/>
                  <a:pt x="44554" y="20434"/>
                </a:cubicBezTo>
                <a:lnTo>
                  <a:pt x="24992" y="884"/>
                </a:lnTo>
                <a:cubicBezTo>
                  <a:pt x="24402" y="295"/>
                  <a:pt x="23631" y="0"/>
                  <a:pt x="22862" y="0"/>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schemeClr val="bg1"/>
              </a:solidFill>
              <a:latin typeface="Verdana" panose="020B0604030504040204" pitchFamily="34" charset="0"/>
              <a:ea typeface="Verdana" panose="020B0604030504040204" pitchFamily="34" charset="0"/>
            </a:endParaRPr>
          </a:p>
        </p:txBody>
      </p:sp>
      <p:sp>
        <p:nvSpPr>
          <p:cNvPr id="696" name="Google Shape;637;p27">
            <a:extLst>
              <a:ext uri="{FF2B5EF4-FFF2-40B4-BE49-F238E27FC236}">
                <a16:creationId xmlns:a16="http://schemas.microsoft.com/office/drawing/2014/main" id="{39F84C16-80A9-6D98-90C3-67DE903A2D98}"/>
              </a:ext>
            </a:extLst>
          </p:cNvPr>
          <p:cNvSpPr/>
          <p:nvPr/>
        </p:nvSpPr>
        <p:spPr>
          <a:xfrm>
            <a:off x="8009599" y="3233555"/>
            <a:ext cx="383117" cy="383117"/>
          </a:xfrm>
          <a:custGeom>
            <a:avLst/>
            <a:gdLst/>
            <a:ahLst/>
            <a:cxnLst/>
            <a:rect l="l" t="t" r="r" b="b"/>
            <a:pathLst>
              <a:path w="11955" h="11955" extrusionOk="0">
                <a:moveTo>
                  <a:pt x="5978" y="0"/>
                </a:moveTo>
                <a:cubicBezTo>
                  <a:pt x="2680" y="0"/>
                  <a:pt x="1" y="2679"/>
                  <a:pt x="1" y="5977"/>
                </a:cubicBezTo>
                <a:cubicBezTo>
                  <a:pt x="1" y="9275"/>
                  <a:pt x="2680" y="11954"/>
                  <a:pt x="5978" y="11954"/>
                </a:cubicBezTo>
                <a:cubicBezTo>
                  <a:pt x="9276" y="11954"/>
                  <a:pt x="11955" y="9275"/>
                  <a:pt x="11955" y="5977"/>
                </a:cubicBezTo>
                <a:cubicBezTo>
                  <a:pt x="11955" y="2679"/>
                  <a:pt x="9276" y="0"/>
                  <a:pt x="5978" y="0"/>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schemeClr val="bg1"/>
              </a:solidFill>
              <a:latin typeface="Verdana" panose="020B0604030504040204" pitchFamily="34" charset="0"/>
              <a:ea typeface="Verdana" panose="020B0604030504040204" pitchFamily="34" charset="0"/>
            </a:endParaRPr>
          </a:p>
        </p:txBody>
      </p:sp>
      <p:grpSp>
        <p:nvGrpSpPr>
          <p:cNvPr id="687" name="Google Shape;660;p27">
            <a:extLst>
              <a:ext uri="{FF2B5EF4-FFF2-40B4-BE49-F238E27FC236}">
                <a16:creationId xmlns:a16="http://schemas.microsoft.com/office/drawing/2014/main" id="{CC93C1B6-F926-BAFD-B963-E629ACC75601}"/>
              </a:ext>
            </a:extLst>
          </p:cNvPr>
          <p:cNvGrpSpPr/>
          <p:nvPr/>
        </p:nvGrpSpPr>
        <p:grpSpPr>
          <a:xfrm rot="5400000">
            <a:off x="6344800" y="3888858"/>
            <a:ext cx="1463127" cy="1408204"/>
            <a:chOff x="3768864" y="3522050"/>
            <a:chExt cx="1098904" cy="1084796"/>
          </a:xfrm>
          <a:solidFill>
            <a:srgbClr val="FFC000"/>
          </a:solidFill>
        </p:grpSpPr>
        <p:sp>
          <p:nvSpPr>
            <p:cNvPr id="688" name="Google Shape;661;p27">
              <a:extLst>
                <a:ext uri="{FF2B5EF4-FFF2-40B4-BE49-F238E27FC236}">
                  <a16:creationId xmlns:a16="http://schemas.microsoft.com/office/drawing/2014/main" id="{26FDF236-A8A5-6DC8-F1E0-6276E1A918F4}"/>
                </a:ext>
              </a:extLst>
            </p:cNvPr>
            <p:cNvSpPr/>
            <p:nvPr/>
          </p:nvSpPr>
          <p:spPr>
            <a:xfrm>
              <a:off x="3768864" y="3522050"/>
              <a:ext cx="1098904" cy="1084796"/>
            </a:xfrm>
            <a:custGeom>
              <a:avLst/>
              <a:gdLst/>
              <a:ahLst/>
              <a:cxnLst/>
              <a:rect l="l" t="t" r="r" b="b"/>
              <a:pathLst>
                <a:path w="45721" h="45134" extrusionOk="0">
                  <a:moveTo>
                    <a:pt x="22862" y="0"/>
                  </a:moveTo>
                  <a:cubicBezTo>
                    <a:pt x="22093" y="0"/>
                    <a:pt x="21325" y="295"/>
                    <a:pt x="20741" y="884"/>
                  </a:cubicBezTo>
                  <a:lnTo>
                    <a:pt x="1179" y="20446"/>
                  </a:lnTo>
                  <a:cubicBezTo>
                    <a:pt x="1" y="21613"/>
                    <a:pt x="1" y="23518"/>
                    <a:pt x="1179" y="24697"/>
                  </a:cubicBezTo>
                  <a:lnTo>
                    <a:pt x="20741" y="44259"/>
                  </a:lnTo>
                  <a:cubicBezTo>
                    <a:pt x="21325" y="44842"/>
                    <a:pt x="22093" y="45134"/>
                    <a:pt x="22862" y="45134"/>
                  </a:cubicBezTo>
                  <a:cubicBezTo>
                    <a:pt x="23631" y="45134"/>
                    <a:pt x="24402" y="44842"/>
                    <a:pt x="24992" y="44259"/>
                  </a:cubicBezTo>
                  <a:lnTo>
                    <a:pt x="44554" y="24697"/>
                  </a:lnTo>
                  <a:cubicBezTo>
                    <a:pt x="45721" y="23518"/>
                    <a:pt x="45721" y="21613"/>
                    <a:pt x="44554" y="20446"/>
                  </a:cubicBezTo>
                  <a:lnTo>
                    <a:pt x="36684" y="12576"/>
                  </a:lnTo>
                  <a:cubicBezTo>
                    <a:pt x="36279" y="12171"/>
                    <a:pt x="36362" y="11481"/>
                    <a:pt x="36850" y="11171"/>
                  </a:cubicBezTo>
                  <a:cubicBezTo>
                    <a:pt x="37565" y="10719"/>
                    <a:pt x="38327" y="10362"/>
                    <a:pt x="39124" y="10052"/>
                  </a:cubicBezTo>
                  <a:cubicBezTo>
                    <a:pt x="39613" y="9874"/>
                    <a:pt x="40053" y="9552"/>
                    <a:pt x="40410" y="9100"/>
                  </a:cubicBezTo>
                  <a:cubicBezTo>
                    <a:pt x="41172" y="8111"/>
                    <a:pt x="41220" y="6778"/>
                    <a:pt x="40518" y="5742"/>
                  </a:cubicBezTo>
                  <a:cubicBezTo>
                    <a:pt x="39931" y="4872"/>
                    <a:pt x="39013" y="4437"/>
                    <a:pt x="38094" y="4437"/>
                  </a:cubicBezTo>
                  <a:cubicBezTo>
                    <a:pt x="37352" y="4437"/>
                    <a:pt x="36610" y="4721"/>
                    <a:pt x="36041" y="5290"/>
                  </a:cubicBezTo>
                  <a:cubicBezTo>
                    <a:pt x="35731" y="5599"/>
                    <a:pt x="35505" y="5956"/>
                    <a:pt x="35362" y="6337"/>
                  </a:cubicBezTo>
                  <a:cubicBezTo>
                    <a:pt x="35076" y="7135"/>
                    <a:pt x="34719" y="7885"/>
                    <a:pt x="34267" y="8588"/>
                  </a:cubicBezTo>
                  <a:cubicBezTo>
                    <a:pt x="34091" y="8872"/>
                    <a:pt x="33796" y="9021"/>
                    <a:pt x="33498" y="9021"/>
                  </a:cubicBezTo>
                  <a:cubicBezTo>
                    <a:pt x="33271" y="9021"/>
                    <a:pt x="33042" y="8934"/>
                    <a:pt x="32862" y="8754"/>
                  </a:cubicBezTo>
                  <a:lnTo>
                    <a:pt x="24992" y="884"/>
                  </a:lnTo>
                  <a:cubicBezTo>
                    <a:pt x="24402" y="295"/>
                    <a:pt x="23631" y="0"/>
                    <a:pt x="228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62;p27">
              <a:extLst>
                <a:ext uri="{FF2B5EF4-FFF2-40B4-BE49-F238E27FC236}">
                  <a16:creationId xmlns:a16="http://schemas.microsoft.com/office/drawing/2014/main" id="{D1F9835A-B2F6-B046-BC0F-9B5228C99A9F}"/>
                </a:ext>
              </a:extLst>
            </p:cNvPr>
            <p:cNvSpPr/>
            <p:nvPr/>
          </p:nvSpPr>
          <p:spPr>
            <a:xfrm>
              <a:off x="3887041" y="3641743"/>
              <a:ext cx="287338" cy="287026"/>
            </a:xfrm>
            <a:custGeom>
              <a:avLst/>
              <a:gdLst/>
              <a:ahLst/>
              <a:cxnLst/>
              <a:rect l="l" t="t" r="r" b="b"/>
              <a:pathLst>
                <a:path w="11955" h="11942" extrusionOk="0">
                  <a:moveTo>
                    <a:pt x="5978" y="0"/>
                  </a:moveTo>
                  <a:cubicBezTo>
                    <a:pt x="2680" y="0"/>
                    <a:pt x="1" y="2667"/>
                    <a:pt x="1" y="5977"/>
                  </a:cubicBezTo>
                  <a:cubicBezTo>
                    <a:pt x="1" y="9275"/>
                    <a:pt x="2680" y="11942"/>
                    <a:pt x="5978" y="11942"/>
                  </a:cubicBezTo>
                  <a:cubicBezTo>
                    <a:pt x="9276" y="11942"/>
                    <a:pt x="11955" y="9275"/>
                    <a:pt x="11955" y="5977"/>
                  </a:cubicBezTo>
                  <a:cubicBezTo>
                    <a:pt x="11955" y="2667"/>
                    <a:pt x="9276" y="0"/>
                    <a:pt x="597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6" name="Google Shape;660;p27">
            <a:extLst>
              <a:ext uri="{FF2B5EF4-FFF2-40B4-BE49-F238E27FC236}">
                <a16:creationId xmlns:a16="http://schemas.microsoft.com/office/drawing/2014/main" id="{956E2CA6-E83D-70DD-399B-22E476FBCCDB}"/>
              </a:ext>
            </a:extLst>
          </p:cNvPr>
          <p:cNvGrpSpPr/>
          <p:nvPr/>
        </p:nvGrpSpPr>
        <p:grpSpPr>
          <a:xfrm>
            <a:off x="5588665" y="4643919"/>
            <a:ext cx="1463127" cy="1408204"/>
            <a:chOff x="3768864" y="3522050"/>
            <a:chExt cx="1098904" cy="1084796"/>
          </a:xfrm>
          <a:solidFill>
            <a:schemeClr val="accent2">
              <a:lumMod val="50000"/>
            </a:schemeClr>
          </a:solidFill>
        </p:grpSpPr>
        <p:sp>
          <p:nvSpPr>
            <p:cNvPr id="597" name="Google Shape;661;p27">
              <a:extLst>
                <a:ext uri="{FF2B5EF4-FFF2-40B4-BE49-F238E27FC236}">
                  <a16:creationId xmlns:a16="http://schemas.microsoft.com/office/drawing/2014/main" id="{914CC283-DF89-53C0-8616-D44733A87FD8}"/>
                </a:ext>
              </a:extLst>
            </p:cNvPr>
            <p:cNvSpPr/>
            <p:nvPr/>
          </p:nvSpPr>
          <p:spPr>
            <a:xfrm>
              <a:off x="3768864" y="3522050"/>
              <a:ext cx="1098904" cy="1084796"/>
            </a:xfrm>
            <a:custGeom>
              <a:avLst/>
              <a:gdLst/>
              <a:ahLst/>
              <a:cxnLst/>
              <a:rect l="l" t="t" r="r" b="b"/>
              <a:pathLst>
                <a:path w="45721" h="45134" extrusionOk="0">
                  <a:moveTo>
                    <a:pt x="22862" y="0"/>
                  </a:moveTo>
                  <a:cubicBezTo>
                    <a:pt x="22093" y="0"/>
                    <a:pt x="21325" y="295"/>
                    <a:pt x="20741" y="884"/>
                  </a:cubicBezTo>
                  <a:lnTo>
                    <a:pt x="1179" y="20446"/>
                  </a:lnTo>
                  <a:cubicBezTo>
                    <a:pt x="1" y="21613"/>
                    <a:pt x="1" y="23518"/>
                    <a:pt x="1179" y="24697"/>
                  </a:cubicBezTo>
                  <a:lnTo>
                    <a:pt x="20741" y="44259"/>
                  </a:lnTo>
                  <a:cubicBezTo>
                    <a:pt x="21325" y="44842"/>
                    <a:pt x="22093" y="45134"/>
                    <a:pt x="22862" y="45134"/>
                  </a:cubicBezTo>
                  <a:cubicBezTo>
                    <a:pt x="23631" y="45134"/>
                    <a:pt x="24402" y="44842"/>
                    <a:pt x="24992" y="44259"/>
                  </a:cubicBezTo>
                  <a:lnTo>
                    <a:pt x="44554" y="24697"/>
                  </a:lnTo>
                  <a:cubicBezTo>
                    <a:pt x="45721" y="23518"/>
                    <a:pt x="45721" y="21613"/>
                    <a:pt x="44554" y="20446"/>
                  </a:cubicBezTo>
                  <a:lnTo>
                    <a:pt x="36684" y="12576"/>
                  </a:lnTo>
                  <a:cubicBezTo>
                    <a:pt x="36279" y="12171"/>
                    <a:pt x="36362" y="11481"/>
                    <a:pt x="36850" y="11171"/>
                  </a:cubicBezTo>
                  <a:cubicBezTo>
                    <a:pt x="37565" y="10719"/>
                    <a:pt x="38327" y="10362"/>
                    <a:pt x="39124" y="10052"/>
                  </a:cubicBezTo>
                  <a:cubicBezTo>
                    <a:pt x="39613" y="9874"/>
                    <a:pt x="40053" y="9552"/>
                    <a:pt x="40410" y="9100"/>
                  </a:cubicBezTo>
                  <a:cubicBezTo>
                    <a:pt x="41172" y="8111"/>
                    <a:pt x="41220" y="6778"/>
                    <a:pt x="40518" y="5742"/>
                  </a:cubicBezTo>
                  <a:cubicBezTo>
                    <a:pt x="39931" y="4872"/>
                    <a:pt x="39013" y="4437"/>
                    <a:pt x="38094" y="4437"/>
                  </a:cubicBezTo>
                  <a:cubicBezTo>
                    <a:pt x="37352" y="4437"/>
                    <a:pt x="36610" y="4721"/>
                    <a:pt x="36041" y="5290"/>
                  </a:cubicBezTo>
                  <a:cubicBezTo>
                    <a:pt x="35731" y="5599"/>
                    <a:pt x="35505" y="5956"/>
                    <a:pt x="35362" y="6337"/>
                  </a:cubicBezTo>
                  <a:cubicBezTo>
                    <a:pt x="35076" y="7135"/>
                    <a:pt x="34719" y="7885"/>
                    <a:pt x="34267" y="8588"/>
                  </a:cubicBezTo>
                  <a:cubicBezTo>
                    <a:pt x="34091" y="8872"/>
                    <a:pt x="33796" y="9021"/>
                    <a:pt x="33498" y="9021"/>
                  </a:cubicBezTo>
                  <a:cubicBezTo>
                    <a:pt x="33271" y="9021"/>
                    <a:pt x="33042" y="8934"/>
                    <a:pt x="32862" y="8754"/>
                  </a:cubicBezTo>
                  <a:lnTo>
                    <a:pt x="24992" y="884"/>
                  </a:lnTo>
                  <a:cubicBezTo>
                    <a:pt x="24402" y="295"/>
                    <a:pt x="23631" y="0"/>
                    <a:pt x="228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662;p27">
              <a:extLst>
                <a:ext uri="{FF2B5EF4-FFF2-40B4-BE49-F238E27FC236}">
                  <a16:creationId xmlns:a16="http://schemas.microsoft.com/office/drawing/2014/main" id="{9ACE55C6-0D34-7A8E-51A3-F49DB93AB185}"/>
                </a:ext>
              </a:extLst>
            </p:cNvPr>
            <p:cNvSpPr/>
            <p:nvPr/>
          </p:nvSpPr>
          <p:spPr>
            <a:xfrm>
              <a:off x="3887041" y="3641743"/>
              <a:ext cx="287338" cy="287026"/>
            </a:xfrm>
            <a:custGeom>
              <a:avLst/>
              <a:gdLst/>
              <a:ahLst/>
              <a:cxnLst/>
              <a:rect l="l" t="t" r="r" b="b"/>
              <a:pathLst>
                <a:path w="11955" h="11942" extrusionOk="0">
                  <a:moveTo>
                    <a:pt x="5978" y="0"/>
                  </a:moveTo>
                  <a:cubicBezTo>
                    <a:pt x="2680" y="0"/>
                    <a:pt x="1" y="2667"/>
                    <a:pt x="1" y="5977"/>
                  </a:cubicBezTo>
                  <a:cubicBezTo>
                    <a:pt x="1" y="9275"/>
                    <a:pt x="2680" y="11942"/>
                    <a:pt x="5978" y="11942"/>
                  </a:cubicBezTo>
                  <a:cubicBezTo>
                    <a:pt x="9276" y="11942"/>
                    <a:pt x="11955" y="9275"/>
                    <a:pt x="11955" y="5977"/>
                  </a:cubicBezTo>
                  <a:cubicBezTo>
                    <a:pt x="11955" y="2667"/>
                    <a:pt x="9276" y="0"/>
                    <a:pt x="597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rupa 3">
            <a:extLst>
              <a:ext uri="{FF2B5EF4-FFF2-40B4-BE49-F238E27FC236}">
                <a16:creationId xmlns:a16="http://schemas.microsoft.com/office/drawing/2014/main" id="{BAD1F46A-E935-39F7-4C9E-D05AC4823E3E}"/>
              </a:ext>
            </a:extLst>
          </p:cNvPr>
          <p:cNvGrpSpPr/>
          <p:nvPr/>
        </p:nvGrpSpPr>
        <p:grpSpPr>
          <a:xfrm>
            <a:off x="-1305291" y="-53393"/>
            <a:ext cx="10189283" cy="4590239"/>
            <a:chOff x="-371653" y="45082"/>
            <a:chExt cx="10189283" cy="4590239"/>
          </a:xfrm>
        </p:grpSpPr>
        <p:grpSp>
          <p:nvGrpSpPr>
            <p:cNvPr id="614" name="Google Shape;614;p27"/>
            <p:cNvGrpSpPr/>
            <p:nvPr/>
          </p:nvGrpSpPr>
          <p:grpSpPr>
            <a:xfrm>
              <a:off x="2284911" y="453368"/>
              <a:ext cx="1174777" cy="174780"/>
              <a:chOff x="2887929" y="1244925"/>
              <a:chExt cx="881083" cy="131085"/>
            </a:xfrm>
          </p:grpSpPr>
          <p:sp>
            <p:nvSpPr>
              <p:cNvPr id="615" name="Google Shape;615;p27"/>
              <p:cNvSpPr/>
              <p:nvPr/>
            </p:nvSpPr>
            <p:spPr>
              <a:xfrm>
                <a:off x="2887929" y="1244925"/>
                <a:ext cx="859404" cy="109335"/>
              </a:xfrm>
              <a:custGeom>
                <a:avLst/>
                <a:gdLst/>
                <a:ahLst/>
                <a:cxnLst/>
                <a:rect l="l" t="t" r="r" b="b"/>
                <a:pathLst>
                  <a:path w="52579" h="4549" fill="none" extrusionOk="0">
                    <a:moveTo>
                      <a:pt x="52579" y="4549"/>
                    </a:moveTo>
                    <a:lnTo>
                      <a:pt x="48602" y="0"/>
                    </a:lnTo>
                    <a:lnTo>
                      <a:pt x="1" y="0"/>
                    </a:lnTo>
                  </a:path>
                </a:pathLst>
              </a:custGeom>
              <a:noFill/>
              <a:ln w="7750" cap="flat" cmpd="sng">
                <a:solidFill>
                  <a:srgbClr val="696969"/>
                </a:solidFill>
                <a:prstDash val="solid"/>
                <a:miter lim="11906"/>
                <a:headEnd type="none" w="sm" len="sm"/>
                <a:tailEnd type="none" w="sm" len="sm"/>
              </a:ln>
            </p:spPr>
            <p:txBody>
              <a:bodyPr spcFirstLastPara="1" wrap="square" lIns="121900" tIns="121900" rIns="121900" bIns="121900" anchor="ctr" anchorCtr="0">
                <a:noAutofit/>
              </a:bodyPr>
              <a:lstStyle/>
              <a:p>
                <a:endParaRPr sz="2400">
                  <a:solidFill>
                    <a:schemeClr val="bg1"/>
                  </a:solidFill>
                  <a:latin typeface="Verdana" panose="020B0604030504040204" pitchFamily="34" charset="0"/>
                  <a:ea typeface="Verdana" panose="020B0604030504040204" pitchFamily="34" charset="0"/>
                </a:endParaRPr>
              </a:p>
            </p:txBody>
          </p:sp>
          <p:sp>
            <p:nvSpPr>
              <p:cNvPr id="616" name="Google Shape;616;p27"/>
              <p:cNvSpPr/>
              <p:nvPr/>
            </p:nvSpPr>
            <p:spPr>
              <a:xfrm>
                <a:off x="3725196" y="1332195"/>
                <a:ext cx="43816" cy="43816"/>
              </a:xfrm>
              <a:custGeom>
                <a:avLst/>
                <a:gdLst/>
                <a:ahLst/>
                <a:cxnLst/>
                <a:rect l="l" t="t" r="r" b="b"/>
                <a:pathLst>
                  <a:path w="1823" h="1823" extrusionOk="0">
                    <a:moveTo>
                      <a:pt x="918" y="1"/>
                    </a:moveTo>
                    <a:cubicBezTo>
                      <a:pt x="418" y="1"/>
                      <a:pt x="1" y="418"/>
                      <a:pt x="1" y="918"/>
                    </a:cubicBezTo>
                    <a:cubicBezTo>
                      <a:pt x="1" y="1418"/>
                      <a:pt x="418" y="1823"/>
                      <a:pt x="918" y="1823"/>
                    </a:cubicBezTo>
                    <a:cubicBezTo>
                      <a:pt x="1418" y="1823"/>
                      <a:pt x="1823" y="1418"/>
                      <a:pt x="1823" y="918"/>
                    </a:cubicBezTo>
                    <a:cubicBezTo>
                      <a:pt x="1823" y="418"/>
                      <a:pt x="1418" y="1"/>
                      <a:pt x="918" y="1"/>
                    </a:cubicBezTo>
                    <a:close/>
                  </a:path>
                </a:pathLst>
              </a:custGeom>
              <a:solidFill>
                <a:srgbClr val="696969"/>
              </a:solidFill>
              <a:ln>
                <a:noFill/>
              </a:ln>
            </p:spPr>
            <p:txBody>
              <a:bodyPr spcFirstLastPara="1" wrap="square" lIns="121900" tIns="121900" rIns="121900" bIns="121900" anchor="ctr" anchorCtr="0">
                <a:noAutofit/>
              </a:bodyPr>
              <a:lstStyle/>
              <a:p>
                <a:endParaRPr sz="2400">
                  <a:solidFill>
                    <a:schemeClr val="bg1"/>
                  </a:solidFill>
                  <a:latin typeface="Verdana" panose="020B0604030504040204" pitchFamily="34" charset="0"/>
                  <a:ea typeface="Verdana" panose="020B0604030504040204" pitchFamily="34" charset="0"/>
                </a:endParaRPr>
              </a:p>
            </p:txBody>
          </p:sp>
        </p:grpSp>
        <p:grpSp>
          <p:nvGrpSpPr>
            <p:cNvPr id="617" name="Google Shape;617;p27"/>
            <p:cNvGrpSpPr/>
            <p:nvPr/>
          </p:nvGrpSpPr>
          <p:grpSpPr>
            <a:xfrm>
              <a:off x="5702944" y="906335"/>
              <a:ext cx="1174783" cy="174777"/>
              <a:chOff x="5451454" y="1813250"/>
              <a:chExt cx="881087" cy="131083"/>
            </a:xfrm>
          </p:grpSpPr>
          <p:sp>
            <p:nvSpPr>
              <p:cNvPr id="618" name="Google Shape;618;p27"/>
              <p:cNvSpPr/>
              <p:nvPr/>
            </p:nvSpPr>
            <p:spPr>
              <a:xfrm>
                <a:off x="5473202" y="1813250"/>
                <a:ext cx="859339" cy="109047"/>
              </a:xfrm>
              <a:custGeom>
                <a:avLst/>
                <a:gdLst/>
                <a:ahLst/>
                <a:cxnLst/>
                <a:rect l="l" t="t" r="r" b="b"/>
                <a:pathLst>
                  <a:path w="52567" h="4537" fill="none" extrusionOk="0">
                    <a:moveTo>
                      <a:pt x="0" y="4537"/>
                    </a:moveTo>
                    <a:lnTo>
                      <a:pt x="3965" y="0"/>
                    </a:lnTo>
                    <a:lnTo>
                      <a:pt x="52566" y="0"/>
                    </a:lnTo>
                  </a:path>
                </a:pathLst>
              </a:custGeom>
              <a:noFill/>
              <a:ln w="7750" cap="flat" cmpd="sng">
                <a:solidFill>
                  <a:srgbClr val="696969"/>
                </a:solidFill>
                <a:prstDash val="solid"/>
                <a:miter lim="11906"/>
                <a:headEnd type="none" w="sm" len="sm"/>
                <a:tailEnd type="none" w="sm" len="sm"/>
              </a:ln>
            </p:spPr>
            <p:txBody>
              <a:bodyPr spcFirstLastPara="1" wrap="square" lIns="121900" tIns="121900" rIns="121900" bIns="121900" anchor="ctr" anchorCtr="0">
                <a:noAutofit/>
              </a:bodyPr>
              <a:lstStyle/>
              <a:p>
                <a:endParaRPr sz="2400">
                  <a:solidFill>
                    <a:schemeClr val="bg1"/>
                  </a:solidFill>
                  <a:latin typeface="Verdana" panose="020B0604030504040204" pitchFamily="34" charset="0"/>
                  <a:ea typeface="Verdana" panose="020B0604030504040204" pitchFamily="34" charset="0"/>
                </a:endParaRPr>
              </a:p>
            </p:txBody>
          </p:sp>
          <p:sp>
            <p:nvSpPr>
              <p:cNvPr id="619" name="Google Shape;619;p27"/>
              <p:cNvSpPr/>
              <p:nvPr/>
            </p:nvSpPr>
            <p:spPr>
              <a:xfrm>
                <a:off x="5451454" y="1900517"/>
                <a:ext cx="43503" cy="43816"/>
              </a:xfrm>
              <a:custGeom>
                <a:avLst/>
                <a:gdLst/>
                <a:ahLst/>
                <a:cxnLst/>
                <a:rect l="l" t="t" r="r" b="b"/>
                <a:pathLst>
                  <a:path w="1810" h="1823" extrusionOk="0">
                    <a:moveTo>
                      <a:pt x="905" y="1"/>
                    </a:moveTo>
                    <a:cubicBezTo>
                      <a:pt x="405" y="1"/>
                      <a:pt x="0" y="405"/>
                      <a:pt x="0" y="906"/>
                    </a:cubicBezTo>
                    <a:cubicBezTo>
                      <a:pt x="0" y="1417"/>
                      <a:pt x="405" y="1822"/>
                      <a:pt x="905" y="1822"/>
                    </a:cubicBezTo>
                    <a:cubicBezTo>
                      <a:pt x="1405" y="1822"/>
                      <a:pt x="1810" y="1417"/>
                      <a:pt x="1810" y="906"/>
                    </a:cubicBezTo>
                    <a:cubicBezTo>
                      <a:pt x="1810" y="405"/>
                      <a:pt x="1405" y="1"/>
                      <a:pt x="905" y="1"/>
                    </a:cubicBezTo>
                    <a:close/>
                  </a:path>
                </a:pathLst>
              </a:custGeom>
              <a:solidFill>
                <a:srgbClr val="696969"/>
              </a:solidFill>
              <a:ln>
                <a:noFill/>
              </a:ln>
            </p:spPr>
            <p:txBody>
              <a:bodyPr spcFirstLastPara="1" wrap="square" lIns="121900" tIns="121900" rIns="121900" bIns="121900" anchor="ctr" anchorCtr="0">
                <a:noAutofit/>
              </a:bodyPr>
              <a:lstStyle/>
              <a:p>
                <a:endParaRPr sz="2400">
                  <a:solidFill>
                    <a:schemeClr val="bg1"/>
                  </a:solidFill>
                  <a:latin typeface="Verdana" panose="020B0604030504040204" pitchFamily="34" charset="0"/>
                  <a:ea typeface="Verdana" panose="020B0604030504040204" pitchFamily="34" charset="0"/>
                </a:endParaRPr>
              </a:p>
            </p:txBody>
          </p:sp>
        </p:grpSp>
        <p:grpSp>
          <p:nvGrpSpPr>
            <p:cNvPr id="623" name="Google Shape;623;p27"/>
            <p:cNvGrpSpPr/>
            <p:nvPr/>
          </p:nvGrpSpPr>
          <p:grpSpPr>
            <a:xfrm>
              <a:off x="2284911" y="1775985"/>
              <a:ext cx="1174777" cy="174777"/>
              <a:chOff x="2887929" y="2389288"/>
              <a:chExt cx="881083" cy="131083"/>
            </a:xfrm>
          </p:grpSpPr>
          <p:sp>
            <p:nvSpPr>
              <p:cNvPr id="624" name="Google Shape;624;p27"/>
              <p:cNvSpPr/>
              <p:nvPr/>
            </p:nvSpPr>
            <p:spPr>
              <a:xfrm>
                <a:off x="2887929" y="2389288"/>
                <a:ext cx="859404" cy="109335"/>
              </a:xfrm>
              <a:custGeom>
                <a:avLst/>
                <a:gdLst/>
                <a:ahLst/>
                <a:cxnLst/>
                <a:rect l="l" t="t" r="r" b="b"/>
                <a:pathLst>
                  <a:path w="52579" h="4549" fill="none" extrusionOk="0">
                    <a:moveTo>
                      <a:pt x="52579" y="4549"/>
                    </a:moveTo>
                    <a:lnTo>
                      <a:pt x="48602" y="0"/>
                    </a:lnTo>
                    <a:lnTo>
                      <a:pt x="1" y="0"/>
                    </a:lnTo>
                  </a:path>
                </a:pathLst>
              </a:custGeom>
              <a:noFill/>
              <a:ln w="7750" cap="flat" cmpd="sng">
                <a:solidFill>
                  <a:srgbClr val="696969"/>
                </a:solidFill>
                <a:prstDash val="solid"/>
                <a:miter lim="11906"/>
                <a:headEnd type="none" w="sm" len="sm"/>
                <a:tailEnd type="none" w="sm" len="sm"/>
              </a:ln>
            </p:spPr>
            <p:txBody>
              <a:bodyPr spcFirstLastPara="1" wrap="square" lIns="121900" tIns="121900" rIns="121900" bIns="121900" anchor="ctr" anchorCtr="0">
                <a:noAutofit/>
              </a:bodyPr>
              <a:lstStyle/>
              <a:p>
                <a:endParaRPr sz="2400">
                  <a:solidFill>
                    <a:schemeClr val="bg1"/>
                  </a:solidFill>
                  <a:latin typeface="Verdana" panose="020B0604030504040204" pitchFamily="34" charset="0"/>
                  <a:ea typeface="Verdana" panose="020B0604030504040204" pitchFamily="34" charset="0"/>
                </a:endParaRPr>
              </a:p>
            </p:txBody>
          </p:sp>
          <p:sp>
            <p:nvSpPr>
              <p:cNvPr id="625" name="Google Shape;625;p27"/>
              <p:cNvSpPr/>
              <p:nvPr/>
            </p:nvSpPr>
            <p:spPr>
              <a:xfrm>
                <a:off x="3725196" y="2476555"/>
                <a:ext cx="43816" cy="43816"/>
              </a:xfrm>
              <a:custGeom>
                <a:avLst/>
                <a:gdLst/>
                <a:ahLst/>
                <a:cxnLst/>
                <a:rect l="l" t="t" r="r" b="b"/>
                <a:pathLst>
                  <a:path w="1823" h="1823" extrusionOk="0">
                    <a:moveTo>
                      <a:pt x="918" y="1"/>
                    </a:moveTo>
                    <a:cubicBezTo>
                      <a:pt x="418" y="1"/>
                      <a:pt x="1" y="418"/>
                      <a:pt x="1" y="918"/>
                    </a:cubicBezTo>
                    <a:cubicBezTo>
                      <a:pt x="1" y="1418"/>
                      <a:pt x="418" y="1823"/>
                      <a:pt x="918" y="1823"/>
                    </a:cubicBezTo>
                    <a:cubicBezTo>
                      <a:pt x="1418" y="1823"/>
                      <a:pt x="1823" y="1418"/>
                      <a:pt x="1823" y="918"/>
                    </a:cubicBezTo>
                    <a:cubicBezTo>
                      <a:pt x="1823" y="418"/>
                      <a:pt x="1418" y="1"/>
                      <a:pt x="918" y="1"/>
                    </a:cubicBezTo>
                    <a:close/>
                  </a:path>
                </a:pathLst>
              </a:custGeom>
              <a:solidFill>
                <a:srgbClr val="696969"/>
              </a:solidFill>
              <a:ln>
                <a:noFill/>
              </a:ln>
            </p:spPr>
            <p:txBody>
              <a:bodyPr spcFirstLastPara="1" wrap="square" lIns="121900" tIns="121900" rIns="121900" bIns="121900" anchor="ctr" anchorCtr="0">
                <a:noAutofit/>
              </a:bodyPr>
              <a:lstStyle/>
              <a:p>
                <a:endParaRPr sz="2400">
                  <a:solidFill>
                    <a:schemeClr val="bg1"/>
                  </a:solidFill>
                  <a:latin typeface="Verdana" panose="020B0604030504040204" pitchFamily="34" charset="0"/>
                  <a:ea typeface="Verdana" panose="020B0604030504040204" pitchFamily="34" charset="0"/>
                </a:endParaRPr>
              </a:p>
            </p:txBody>
          </p:sp>
        </p:grpSp>
        <p:grpSp>
          <p:nvGrpSpPr>
            <p:cNvPr id="626" name="Google Shape;626;p27"/>
            <p:cNvGrpSpPr/>
            <p:nvPr/>
          </p:nvGrpSpPr>
          <p:grpSpPr>
            <a:xfrm>
              <a:off x="2284911" y="3247887"/>
              <a:ext cx="1174777" cy="174773"/>
              <a:chOff x="2887929" y="3569415"/>
              <a:chExt cx="881083" cy="131080"/>
            </a:xfrm>
          </p:grpSpPr>
          <p:sp>
            <p:nvSpPr>
              <p:cNvPr id="627" name="Google Shape;627;p27"/>
              <p:cNvSpPr/>
              <p:nvPr/>
            </p:nvSpPr>
            <p:spPr>
              <a:xfrm>
                <a:off x="2887929" y="3569415"/>
                <a:ext cx="859404" cy="109335"/>
              </a:xfrm>
              <a:custGeom>
                <a:avLst/>
                <a:gdLst/>
                <a:ahLst/>
                <a:cxnLst/>
                <a:rect l="l" t="t" r="r" b="b"/>
                <a:pathLst>
                  <a:path w="52579" h="4549" fill="none" extrusionOk="0">
                    <a:moveTo>
                      <a:pt x="52579" y="4549"/>
                    </a:moveTo>
                    <a:lnTo>
                      <a:pt x="48602" y="1"/>
                    </a:lnTo>
                    <a:lnTo>
                      <a:pt x="1" y="1"/>
                    </a:lnTo>
                  </a:path>
                </a:pathLst>
              </a:custGeom>
              <a:noFill/>
              <a:ln w="7750" cap="flat" cmpd="sng">
                <a:solidFill>
                  <a:srgbClr val="696969"/>
                </a:solidFill>
                <a:prstDash val="solid"/>
                <a:miter lim="11906"/>
                <a:headEnd type="none" w="sm" len="sm"/>
                <a:tailEnd type="none" w="sm" len="sm"/>
              </a:ln>
            </p:spPr>
            <p:txBody>
              <a:bodyPr spcFirstLastPara="1" wrap="square" lIns="121900" tIns="121900" rIns="121900" bIns="121900" anchor="ctr" anchorCtr="0">
                <a:noAutofit/>
              </a:bodyPr>
              <a:lstStyle/>
              <a:p>
                <a:endParaRPr sz="2400">
                  <a:solidFill>
                    <a:schemeClr val="bg1"/>
                  </a:solidFill>
                  <a:latin typeface="Verdana" panose="020B0604030504040204" pitchFamily="34" charset="0"/>
                  <a:ea typeface="Verdana" panose="020B0604030504040204" pitchFamily="34" charset="0"/>
                </a:endParaRPr>
              </a:p>
            </p:txBody>
          </p:sp>
          <p:sp>
            <p:nvSpPr>
              <p:cNvPr id="628" name="Google Shape;628;p27"/>
              <p:cNvSpPr/>
              <p:nvPr/>
            </p:nvSpPr>
            <p:spPr>
              <a:xfrm>
                <a:off x="3725196" y="3656702"/>
                <a:ext cx="43816" cy="43792"/>
              </a:xfrm>
              <a:custGeom>
                <a:avLst/>
                <a:gdLst/>
                <a:ahLst/>
                <a:cxnLst/>
                <a:rect l="l" t="t" r="r" b="b"/>
                <a:pathLst>
                  <a:path w="1823" h="1822" extrusionOk="0">
                    <a:moveTo>
                      <a:pt x="918" y="0"/>
                    </a:moveTo>
                    <a:cubicBezTo>
                      <a:pt x="418" y="0"/>
                      <a:pt x="1" y="417"/>
                      <a:pt x="1" y="917"/>
                    </a:cubicBezTo>
                    <a:cubicBezTo>
                      <a:pt x="1" y="1417"/>
                      <a:pt x="418" y="1822"/>
                      <a:pt x="918" y="1822"/>
                    </a:cubicBezTo>
                    <a:cubicBezTo>
                      <a:pt x="1418" y="1822"/>
                      <a:pt x="1823" y="1417"/>
                      <a:pt x="1823" y="917"/>
                    </a:cubicBezTo>
                    <a:cubicBezTo>
                      <a:pt x="1823" y="417"/>
                      <a:pt x="1418" y="0"/>
                      <a:pt x="918" y="0"/>
                    </a:cubicBezTo>
                    <a:close/>
                  </a:path>
                </a:pathLst>
              </a:custGeom>
              <a:solidFill>
                <a:srgbClr val="696969"/>
              </a:solidFill>
              <a:ln>
                <a:noFill/>
              </a:ln>
            </p:spPr>
            <p:txBody>
              <a:bodyPr spcFirstLastPara="1" wrap="square" lIns="121900" tIns="121900" rIns="121900" bIns="121900" anchor="ctr" anchorCtr="0">
                <a:noAutofit/>
              </a:bodyPr>
              <a:lstStyle/>
              <a:p>
                <a:endParaRPr sz="2400">
                  <a:solidFill>
                    <a:schemeClr val="bg1"/>
                  </a:solidFill>
                  <a:latin typeface="Verdana" panose="020B0604030504040204" pitchFamily="34" charset="0"/>
                  <a:ea typeface="Verdana" panose="020B0604030504040204" pitchFamily="34" charset="0"/>
                </a:endParaRPr>
              </a:p>
            </p:txBody>
          </p:sp>
        </p:grpSp>
        <p:grpSp>
          <p:nvGrpSpPr>
            <p:cNvPr id="630" name="Google Shape;630;p27"/>
            <p:cNvGrpSpPr/>
            <p:nvPr/>
          </p:nvGrpSpPr>
          <p:grpSpPr>
            <a:xfrm>
              <a:off x="3501470" y="140350"/>
              <a:ext cx="1465205" cy="1446363"/>
              <a:chOff x="3800349" y="1238762"/>
              <a:chExt cx="1098904" cy="1084772"/>
            </a:xfrm>
          </p:grpSpPr>
          <p:sp>
            <p:nvSpPr>
              <p:cNvPr id="631" name="Google Shape;631;p27"/>
              <p:cNvSpPr/>
              <p:nvPr/>
            </p:nvSpPr>
            <p:spPr>
              <a:xfrm>
                <a:off x="3800349" y="1238762"/>
                <a:ext cx="1098904" cy="1084772"/>
              </a:xfrm>
              <a:custGeom>
                <a:avLst/>
                <a:gdLst/>
                <a:ahLst/>
                <a:cxnLst/>
                <a:rect l="l" t="t" r="r" b="b"/>
                <a:pathLst>
                  <a:path w="45721" h="45133" extrusionOk="0">
                    <a:moveTo>
                      <a:pt x="22825" y="1"/>
                    </a:moveTo>
                    <a:cubicBezTo>
                      <a:pt x="22054" y="1"/>
                      <a:pt x="21283" y="295"/>
                      <a:pt x="20693" y="885"/>
                    </a:cubicBezTo>
                    <a:lnTo>
                      <a:pt x="1179" y="20482"/>
                    </a:lnTo>
                    <a:cubicBezTo>
                      <a:pt x="0" y="21661"/>
                      <a:pt x="0" y="23566"/>
                      <a:pt x="1179" y="24733"/>
                    </a:cubicBezTo>
                    <a:lnTo>
                      <a:pt x="20777" y="44259"/>
                    </a:lnTo>
                    <a:cubicBezTo>
                      <a:pt x="21364" y="44841"/>
                      <a:pt x="22133" y="45133"/>
                      <a:pt x="22900" y="45133"/>
                    </a:cubicBezTo>
                    <a:cubicBezTo>
                      <a:pt x="23672" y="45133"/>
                      <a:pt x="24442" y="44838"/>
                      <a:pt x="25027" y="44247"/>
                    </a:cubicBezTo>
                    <a:lnTo>
                      <a:pt x="32873" y="36377"/>
                    </a:lnTo>
                    <a:cubicBezTo>
                      <a:pt x="33053" y="36197"/>
                      <a:pt x="33283" y="36110"/>
                      <a:pt x="33511" y="36110"/>
                    </a:cubicBezTo>
                    <a:cubicBezTo>
                      <a:pt x="33810" y="36110"/>
                      <a:pt x="34108" y="36260"/>
                      <a:pt x="34290" y="36544"/>
                    </a:cubicBezTo>
                    <a:cubicBezTo>
                      <a:pt x="34743" y="37246"/>
                      <a:pt x="35112" y="38020"/>
                      <a:pt x="35409" y="38806"/>
                    </a:cubicBezTo>
                    <a:cubicBezTo>
                      <a:pt x="35588" y="39294"/>
                      <a:pt x="35909" y="39735"/>
                      <a:pt x="36362" y="40080"/>
                    </a:cubicBezTo>
                    <a:cubicBezTo>
                      <a:pt x="36890" y="40489"/>
                      <a:pt x="37508" y="40695"/>
                      <a:pt x="38128" y="40695"/>
                    </a:cubicBezTo>
                    <a:cubicBezTo>
                      <a:pt x="38682" y="40695"/>
                      <a:pt x="39237" y="40530"/>
                      <a:pt x="39731" y="40199"/>
                    </a:cubicBezTo>
                    <a:cubicBezTo>
                      <a:pt x="41303" y="39127"/>
                      <a:pt x="41446" y="36984"/>
                      <a:pt x="40172" y="35710"/>
                    </a:cubicBezTo>
                    <a:cubicBezTo>
                      <a:pt x="39862" y="35401"/>
                      <a:pt x="39505" y="35186"/>
                      <a:pt x="39112" y="35044"/>
                    </a:cubicBezTo>
                    <a:cubicBezTo>
                      <a:pt x="38326" y="34758"/>
                      <a:pt x="37564" y="34401"/>
                      <a:pt x="36862" y="33948"/>
                    </a:cubicBezTo>
                    <a:cubicBezTo>
                      <a:pt x="36374" y="33639"/>
                      <a:pt x="36279" y="32960"/>
                      <a:pt x="36695" y="32543"/>
                    </a:cubicBezTo>
                    <a:lnTo>
                      <a:pt x="44553" y="24661"/>
                    </a:lnTo>
                    <a:cubicBezTo>
                      <a:pt x="45720" y="23483"/>
                      <a:pt x="45720" y="21578"/>
                      <a:pt x="44542" y="20399"/>
                    </a:cubicBezTo>
                    <a:lnTo>
                      <a:pt x="24956" y="885"/>
                    </a:lnTo>
                    <a:cubicBezTo>
                      <a:pt x="24366" y="295"/>
                      <a:pt x="23595" y="1"/>
                      <a:pt x="22825" y="1"/>
                    </a:cubicBezTo>
                    <a:close/>
                  </a:path>
                </a:pathLst>
              </a:custGeom>
              <a:solidFill>
                <a:schemeClr val="accent1"/>
              </a:solidFill>
              <a:ln>
                <a:noFill/>
              </a:ln>
            </p:spPr>
            <p:txBody>
              <a:bodyPr spcFirstLastPara="1" wrap="square" lIns="121900" tIns="121900" rIns="121900" bIns="121900" anchor="ctr" anchorCtr="0">
                <a:noAutofit/>
              </a:bodyPr>
              <a:lstStyle/>
              <a:p>
                <a:endParaRPr sz="2400">
                  <a:solidFill>
                    <a:schemeClr val="bg1"/>
                  </a:solidFill>
                  <a:latin typeface="Verdana" panose="020B0604030504040204" pitchFamily="34" charset="0"/>
                  <a:ea typeface="Verdana" panose="020B0604030504040204" pitchFamily="34" charset="0"/>
                </a:endParaRPr>
              </a:p>
            </p:txBody>
          </p:sp>
          <p:sp>
            <p:nvSpPr>
              <p:cNvPr id="632" name="Google Shape;632;p27"/>
              <p:cNvSpPr/>
              <p:nvPr/>
            </p:nvSpPr>
            <p:spPr>
              <a:xfrm>
                <a:off x="3884758" y="1311226"/>
                <a:ext cx="287338" cy="287050"/>
              </a:xfrm>
              <a:custGeom>
                <a:avLst/>
                <a:gdLst/>
                <a:ahLst/>
                <a:cxnLst/>
                <a:rect l="l" t="t" r="r" b="b"/>
                <a:pathLst>
                  <a:path w="11955" h="11943" extrusionOk="0">
                    <a:moveTo>
                      <a:pt x="5978" y="1"/>
                    </a:moveTo>
                    <a:cubicBezTo>
                      <a:pt x="2679" y="1"/>
                      <a:pt x="1" y="2668"/>
                      <a:pt x="1" y="5966"/>
                    </a:cubicBezTo>
                    <a:cubicBezTo>
                      <a:pt x="1" y="9276"/>
                      <a:pt x="2679" y="11943"/>
                      <a:pt x="5978" y="11943"/>
                    </a:cubicBezTo>
                    <a:cubicBezTo>
                      <a:pt x="9276" y="11943"/>
                      <a:pt x="11954" y="9276"/>
                      <a:pt x="11954" y="5966"/>
                    </a:cubicBezTo>
                    <a:cubicBezTo>
                      <a:pt x="11954" y="2668"/>
                      <a:pt x="9276" y="1"/>
                      <a:pt x="5978" y="1"/>
                    </a:cubicBezTo>
                    <a:close/>
                  </a:path>
                </a:pathLst>
              </a:custGeom>
              <a:solidFill>
                <a:schemeClr val="accent1"/>
              </a:solidFill>
              <a:ln>
                <a:noFill/>
              </a:ln>
            </p:spPr>
            <p:txBody>
              <a:bodyPr spcFirstLastPara="1" wrap="square" lIns="121900" tIns="121900" rIns="121900" bIns="121900" anchor="ctr" anchorCtr="0">
                <a:noAutofit/>
              </a:bodyPr>
              <a:lstStyle/>
              <a:p>
                <a:endParaRPr sz="2400">
                  <a:solidFill>
                    <a:schemeClr val="bg1"/>
                  </a:solidFill>
                  <a:latin typeface="Verdana" panose="020B0604030504040204" pitchFamily="34" charset="0"/>
                  <a:ea typeface="Verdana" panose="020B0604030504040204" pitchFamily="34" charset="0"/>
                </a:endParaRPr>
              </a:p>
            </p:txBody>
          </p:sp>
        </p:grpSp>
        <p:grpSp>
          <p:nvGrpSpPr>
            <p:cNvPr id="635" name="Google Shape;635;p27"/>
            <p:cNvGrpSpPr/>
            <p:nvPr/>
          </p:nvGrpSpPr>
          <p:grpSpPr>
            <a:xfrm>
              <a:off x="4261889" y="910707"/>
              <a:ext cx="1465205" cy="1446299"/>
              <a:chOff x="4370663" y="1816530"/>
              <a:chExt cx="1098904" cy="1084724"/>
            </a:xfrm>
          </p:grpSpPr>
          <p:sp>
            <p:nvSpPr>
              <p:cNvPr id="636" name="Google Shape;636;p27"/>
              <p:cNvSpPr/>
              <p:nvPr/>
            </p:nvSpPr>
            <p:spPr>
              <a:xfrm>
                <a:off x="4370663" y="1816530"/>
                <a:ext cx="1098904" cy="1084724"/>
              </a:xfrm>
              <a:custGeom>
                <a:avLst/>
                <a:gdLst/>
                <a:ahLst/>
                <a:cxnLst/>
                <a:rect l="l" t="t" r="r" b="b"/>
                <a:pathLst>
                  <a:path w="45721" h="45131" extrusionOk="0">
                    <a:moveTo>
                      <a:pt x="22862" y="0"/>
                    </a:moveTo>
                    <a:cubicBezTo>
                      <a:pt x="22092" y="0"/>
                      <a:pt x="21324" y="295"/>
                      <a:pt x="20741" y="884"/>
                    </a:cubicBezTo>
                    <a:lnTo>
                      <a:pt x="12871" y="8742"/>
                    </a:lnTo>
                    <a:cubicBezTo>
                      <a:pt x="12698" y="8921"/>
                      <a:pt x="12472" y="9005"/>
                      <a:pt x="12246" y="9005"/>
                    </a:cubicBezTo>
                    <a:cubicBezTo>
                      <a:pt x="11945" y="9005"/>
                      <a:pt x="11643" y="8855"/>
                      <a:pt x="11466" y="8576"/>
                    </a:cubicBezTo>
                    <a:cubicBezTo>
                      <a:pt x="11014" y="7861"/>
                      <a:pt x="10645" y="7099"/>
                      <a:pt x="10347" y="6302"/>
                    </a:cubicBezTo>
                    <a:cubicBezTo>
                      <a:pt x="10168" y="5813"/>
                      <a:pt x="9847" y="5373"/>
                      <a:pt x="9394" y="5028"/>
                    </a:cubicBezTo>
                    <a:cubicBezTo>
                      <a:pt x="8866" y="4619"/>
                      <a:pt x="8248" y="4413"/>
                      <a:pt x="7630" y="4413"/>
                    </a:cubicBezTo>
                    <a:cubicBezTo>
                      <a:pt x="7078" y="4413"/>
                      <a:pt x="6526" y="4577"/>
                      <a:pt x="6037" y="4909"/>
                    </a:cubicBezTo>
                    <a:cubicBezTo>
                      <a:pt x="4465" y="5968"/>
                      <a:pt x="4310" y="8123"/>
                      <a:pt x="5584" y="9385"/>
                    </a:cubicBezTo>
                    <a:cubicBezTo>
                      <a:pt x="5894" y="9695"/>
                      <a:pt x="6251" y="9921"/>
                      <a:pt x="6632" y="10064"/>
                    </a:cubicBezTo>
                    <a:cubicBezTo>
                      <a:pt x="7418" y="10350"/>
                      <a:pt x="8180" y="10707"/>
                      <a:pt x="8882" y="11159"/>
                    </a:cubicBezTo>
                    <a:cubicBezTo>
                      <a:pt x="9383" y="11469"/>
                      <a:pt x="9466" y="12148"/>
                      <a:pt x="9049" y="12564"/>
                    </a:cubicBezTo>
                    <a:lnTo>
                      <a:pt x="1179" y="20434"/>
                    </a:lnTo>
                    <a:cubicBezTo>
                      <a:pt x="0" y="21613"/>
                      <a:pt x="0" y="23518"/>
                      <a:pt x="1179" y="24697"/>
                    </a:cubicBezTo>
                    <a:lnTo>
                      <a:pt x="20741" y="44247"/>
                    </a:lnTo>
                    <a:cubicBezTo>
                      <a:pt x="21324" y="44836"/>
                      <a:pt x="22092" y="45131"/>
                      <a:pt x="22862" y="45131"/>
                    </a:cubicBezTo>
                    <a:cubicBezTo>
                      <a:pt x="23631" y="45131"/>
                      <a:pt x="24402" y="44836"/>
                      <a:pt x="24992" y="44247"/>
                    </a:cubicBezTo>
                    <a:lnTo>
                      <a:pt x="44554" y="24697"/>
                    </a:lnTo>
                    <a:cubicBezTo>
                      <a:pt x="45720" y="23518"/>
                      <a:pt x="45720" y="21613"/>
                      <a:pt x="44554" y="20434"/>
                    </a:cubicBezTo>
                    <a:lnTo>
                      <a:pt x="24992" y="884"/>
                    </a:lnTo>
                    <a:cubicBezTo>
                      <a:pt x="24402" y="295"/>
                      <a:pt x="23631" y="0"/>
                      <a:pt x="22862" y="0"/>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schemeClr val="bg1"/>
                  </a:solidFill>
                  <a:latin typeface="Verdana" panose="020B0604030504040204" pitchFamily="34" charset="0"/>
                  <a:ea typeface="Verdana" panose="020B0604030504040204" pitchFamily="34" charset="0"/>
                </a:endParaRPr>
              </a:p>
            </p:txBody>
          </p:sp>
          <p:sp>
            <p:nvSpPr>
              <p:cNvPr id="637" name="Google Shape;637;p27"/>
              <p:cNvSpPr/>
              <p:nvPr/>
            </p:nvSpPr>
            <p:spPr>
              <a:xfrm>
                <a:off x="5055718" y="1904160"/>
                <a:ext cx="287338" cy="287338"/>
              </a:xfrm>
              <a:custGeom>
                <a:avLst/>
                <a:gdLst/>
                <a:ahLst/>
                <a:cxnLst/>
                <a:rect l="l" t="t" r="r" b="b"/>
                <a:pathLst>
                  <a:path w="11955" h="11955" extrusionOk="0">
                    <a:moveTo>
                      <a:pt x="5978" y="0"/>
                    </a:moveTo>
                    <a:cubicBezTo>
                      <a:pt x="2680" y="0"/>
                      <a:pt x="1" y="2679"/>
                      <a:pt x="1" y="5977"/>
                    </a:cubicBezTo>
                    <a:cubicBezTo>
                      <a:pt x="1" y="9275"/>
                      <a:pt x="2680" y="11954"/>
                      <a:pt x="5978" y="11954"/>
                    </a:cubicBezTo>
                    <a:cubicBezTo>
                      <a:pt x="9276" y="11954"/>
                      <a:pt x="11955" y="9275"/>
                      <a:pt x="11955" y="5977"/>
                    </a:cubicBezTo>
                    <a:cubicBezTo>
                      <a:pt x="11955" y="2679"/>
                      <a:pt x="9276" y="0"/>
                      <a:pt x="5978" y="0"/>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schemeClr val="bg1"/>
                  </a:solidFill>
                  <a:latin typeface="Verdana" panose="020B0604030504040204" pitchFamily="34" charset="0"/>
                  <a:ea typeface="Verdana" panose="020B0604030504040204" pitchFamily="34" charset="0"/>
                </a:endParaRPr>
              </a:p>
            </p:txBody>
          </p:sp>
        </p:grpSp>
        <p:grpSp>
          <p:nvGrpSpPr>
            <p:cNvPr id="644" name="Google Shape;644;p27"/>
            <p:cNvGrpSpPr/>
            <p:nvPr/>
          </p:nvGrpSpPr>
          <p:grpSpPr>
            <a:xfrm>
              <a:off x="3486569" y="1658920"/>
              <a:ext cx="1465205" cy="1446395"/>
              <a:chOff x="3789173" y="2377690"/>
              <a:chExt cx="1098904" cy="1084796"/>
            </a:xfrm>
          </p:grpSpPr>
          <p:sp>
            <p:nvSpPr>
              <p:cNvPr id="645" name="Google Shape;645;p27"/>
              <p:cNvSpPr/>
              <p:nvPr/>
            </p:nvSpPr>
            <p:spPr>
              <a:xfrm>
                <a:off x="3789173" y="2377690"/>
                <a:ext cx="1098904" cy="1084796"/>
              </a:xfrm>
              <a:custGeom>
                <a:avLst/>
                <a:gdLst/>
                <a:ahLst/>
                <a:cxnLst/>
                <a:rect l="l" t="t" r="r" b="b"/>
                <a:pathLst>
                  <a:path w="45721" h="45134" extrusionOk="0">
                    <a:moveTo>
                      <a:pt x="22861" y="0"/>
                    </a:moveTo>
                    <a:cubicBezTo>
                      <a:pt x="22090" y="0"/>
                      <a:pt x="21319" y="295"/>
                      <a:pt x="20730" y="884"/>
                    </a:cubicBezTo>
                    <a:lnTo>
                      <a:pt x="1180" y="20446"/>
                    </a:lnTo>
                    <a:cubicBezTo>
                      <a:pt x="1" y="21613"/>
                      <a:pt x="1" y="23518"/>
                      <a:pt x="1180" y="24697"/>
                    </a:cubicBezTo>
                    <a:lnTo>
                      <a:pt x="20730" y="44259"/>
                    </a:lnTo>
                    <a:cubicBezTo>
                      <a:pt x="21319" y="44842"/>
                      <a:pt x="22090" y="45134"/>
                      <a:pt x="22861" y="45134"/>
                    </a:cubicBezTo>
                    <a:cubicBezTo>
                      <a:pt x="23632" y="45134"/>
                      <a:pt x="24403" y="44842"/>
                      <a:pt x="24992" y="44259"/>
                    </a:cubicBezTo>
                    <a:lnTo>
                      <a:pt x="44542" y="24697"/>
                    </a:lnTo>
                    <a:cubicBezTo>
                      <a:pt x="45721" y="23518"/>
                      <a:pt x="45721" y="21613"/>
                      <a:pt x="44542" y="20446"/>
                    </a:cubicBezTo>
                    <a:lnTo>
                      <a:pt x="36684" y="12576"/>
                    </a:lnTo>
                    <a:cubicBezTo>
                      <a:pt x="36267" y="12171"/>
                      <a:pt x="36363" y="11481"/>
                      <a:pt x="36851" y="11171"/>
                    </a:cubicBezTo>
                    <a:cubicBezTo>
                      <a:pt x="37565" y="10719"/>
                      <a:pt x="38327" y="10350"/>
                      <a:pt x="39125" y="10052"/>
                    </a:cubicBezTo>
                    <a:cubicBezTo>
                      <a:pt x="39613" y="9874"/>
                      <a:pt x="40054" y="9552"/>
                      <a:pt x="40399" y="9100"/>
                    </a:cubicBezTo>
                    <a:cubicBezTo>
                      <a:pt x="41173" y="8099"/>
                      <a:pt x="41220" y="6778"/>
                      <a:pt x="40518" y="5730"/>
                    </a:cubicBezTo>
                    <a:cubicBezTo>
                      <a:pt x="39932" y="4868"/>
                      <a:pt x="39013" y="4436"/>
                      <a:pt x="38094" y="4436"/>
                    </a:cubicBezTo>
                    <a:cubicBezTo>
                      <a:pt x="37349" y="4436"/>
                      <a:pt x="36606" y="4720"/>
                      <a:pt x="36041" y="5290"/>
                    </a:cubicBezTo>
                    <a:cubicBezTo>
                      <a:pt x="35732" y="5587"/>
                      <a:pt x="35505" y="5956"/>
                      <a:pt x="35362" y="6337"/>
                    </a:cubicBezTo>
                    <a:cubicBezTo>
                      <a:pt x="35077" y="7123"/>
                      <a:pt x="34720" y="7885"/>
                      <a:pt x="34267" y="8588"/>
                    </a:cubicBezTo>
                    <a:cubicBezTo>
                      <a:pt x="34091" y="8872"/>
                      <a:pt x="33797" y="9021"/>
                      <a:pt x="33498" y="9021"/>
                    </a:cubicBezTo>
                    <a:cubicBezTo>
                      <a:pt x="33271" y="9021"/>
                      <a:pt x="33042" y="8934"/>
                      <a:pt x="32862" y="8754"/>
                    </a:cubicBezTo>
                    <a:lnTo>
                      <a:pt x="24992" y="884"/>
                    </a:lnTo>
                    <a:cubicBezTo>
                      <a:pt x="24403" y="295"/>
                      <a:pt x="23632" y="0"/>
                      <a:pt x="22861" y="0"/>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schemeClr val="bg1"/>
                  </a:solidFill>
                  <a:latin typeface="Verdana" panose="020B0604030504040204" pitchFamily="34" charset="0"/>
                  <a:ea typeface="Verdana" panose="020B0604030504040204" pitchFamily="34" charset="0"/>
                </a:endParaRPr>
              </a:p>
            </p:txBody>
          </p:sp>
          <p:sp>
            <p:nvSpPr>
              <p:cNvPr id="646" name="Google Shape;646;p27"/>
              <p:cNvSpPr/>
              <p:nvPr/>
            </p:nvSpPr>
            <p:spPr>
              <a:xfrm>
                <a:off x="3885623" y="2465897"/>
                <a:ext cx="287050" cy="287338"/>
              </a:xfrm>
              <a:custGeom>
                <a:avLst/>
                <a:gdLst/>
                <a:ahLst/>
                <a:cxnLst/>
                <a:rect l="l" t="t" r="r" b="b"/>
                <a:pathLst>
                  <a:path w="11943" h="11955" extrusionOk="0">
                    <a:moveTo>
                      <a:pt x="5977" y="0"/>
                    </a:moveTo>
                    <a:cubicBezTo>
                      <a:pt x="2679" y="0"/>
                      <a:pt x="0" y="2679"/>
                      <a:pt x="0" y="5977"/>
                    </a:cubicBezTo>
                    <a:cubicBezTo>
                      <a:pt x="0" y="9275"/>
                      <a:pt x="2679" y="11954"/>
                      <a:pt x="5977" y="11954"/>
                    </a:cubicBezTo>
                    <a:cubicBezTo>
                      <a:pt x="9275" y="11954"/>
                      <a:pt x="11942" y="9275"/>
                      <a:pt x="11942" y="5977"/>
                    </a:cubicBezTo>
                    <a:cubicBezTo>
                      <a:pt x="11942" y="2679"/>
                      <a:pt x="9275" y="0"/>
                      <a:pt x="5977" y="0"/>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schemeClr val="bg1"/>
                  </a:solidFill>
                  <a:latin typeface="Verdana" panose="020B0604030504040204" pitchFamily="34" charset="0"/>
                  <a:ea typeface="Verdana" panose="020B0604030504040204" pitchFamily="34" charset="0"/>
                </a:endParaRPr>
              </a:p>
            </p:txBody>
          </p:sp>
        </p:grpSp>
        <p:grpSp>
          <p:nvGrpSpPr>
            <p:cNvPr id="653" name="Google Shape;653;p27"/>
            <p:cNvGrpSpPr/>
            <p:nvPr/>
          </p:nvGrpSpPr>
          <p:grpSpPr>
            <a:xfrm>
              <a:off x="4233657" y="2435751"/>
              <a:ext cx="1465205" cy="1446299"/>
              <a:chOff x="4349489" y="2960313"/>
              <a:chExt cx="1098904" cy="1084724"/>
            </a:xfrm>
          </p:grpSpPr>
          <p:sp>
            <p:nvSpPr>
              <p:cNvPr id="654" name="Google Shape;654;p27"/>
              <p:cNvSpPr/>
              <p:nvPr/>
            </p:nvSpPr>
            <p:spPr>
              <a:xfrm>
                <a:off x="4349489" y="2960313"/>
                <a:ext cx="1098904" cy="1084724"/>
              </a:xfrm>
              <a:custGeom>
                <a:avLst/>
                <a:gdLst/>
                <a:ahLst/>
                <a:cxnLst/>
                <a:rect l="l" t="t" r="r" b="b"/>
                <a:pathLst>
                  <a:path w="45721" h="45131" extrusionOk="0">
                    <a:moveTo>
                      <a:pt x="22862" y="0"/>
                    </a:moveTo>
                    <a:cubicBezTo>
                      <a:pt x="22092" y="0"/>
                      <a:pt x="21324" y="295"/>
                      <a:pt x="20741" y="884"/>
                    </a:cubicBezTo>
                    <a:lnTo>
                      <a:pt x="12871" y="8743"/>
                    </a:lnTo>
                    <a:cubicBezTo>
                      <a:pt x="12697" y="8917"/>
                      <a:pt x="12470" y="9001"/>
                      <a:pt x="12243" y="9001"/>
                    </a:cubicBezTo>
                    <a:cubicBezTo>
                      <a:pt x="11942" y="9001"/>
                      <a:pt x="11642" y="8854"/>
                      <a:pt x="11466" y="8576"/>
                    </a:cubicBezTo>
                    <a:cubicBezTo>
                      <a:pt x="11014" y="7861"/>
                      <a:pt x="10645" y="7099"/>
                      <a:pt x="10347" y="6302"/>
                    </a:cubicBezTo>
                    <a:cubicBezTo>
                      <a:pt x="10168" y="5814"/>
                      <a:pt x="9847" y="5373"/>
                      <a:pt x="9394" y="5028"/>
                    </a:cubicBezTo>
                    <a:cubicBezTo>
                      <a:pt x="8866" y="4619"/>
                      <a:pt x="8248" y="4413"/>
                      <a:pt x="7630" y="4413"/>
                    </a:cubicBezTo>
                    <a:cubicBezTo>
                      <a:pt x="7078" y="4413"/>
                      <a:pt x="6525" y="4577"/>
                      <a:pt x="6037" y="4909"/>
                    </a:cubicBezTo>
                    <a:cubicBezTo>
                      <a:pt x="4465" y="5968"/>
                      <a:pt x="4310" y="8123"/>
                      <a:pt x="5584" y="9385"/>
                    </a:cubicBezTo>
                    <a:cubicBezTo>
                      <a:pt x="5894" y="9695"/>
                      <a:pt x="6251" y="9921"/>
                      <a:pt x="6632" y="10064"/>
                    </a:cubicBezTo>
                    <a:cubicBezTo>
                      <a:pt x="7418" y="10350"/>
                      <a:pt x="8180" y="10707"/>
                      <a:pt x="8882" y="11159"/>
                    </a:cubicBezTo>
                    <a:cubicBezTo>
                      <a:pt x="9382" y="11469"/>
                      <a:pt x="9466" y="12148"/>
                      <a:pt x="9049" y="12564"/>
                    </a:cubicBezTo>
                    <a:lnTo>
                      <a:pt x="1179" y="20434"/>
                    </a:lnTo>
                    <a:cubicBezTo>
                      <a:pt x="0" y="21613"/>
                      <a:pt x="0" y="23518"/>
                      <a:pt x="1179" y="24697"/>
                    </a:cubicBezTo>
                    <a:lnTo>
                      <a:pt x="20741" y="44247"/>
                    </a:lnTo>
                    <a:cubicBezTo>
                      <a:pt x="21324" y="44836"/>
                      <a:pt x="22092" y="45131"/>
                      <a:pt x="22862" y="45131"/>
                    </a:cubicBezTo>
                    <a:cubicBezTo>
                      <a:pt x="23631" y="45131"/>
                      <a:pt x="24402" y="44836"/>
                      <a:pt x="24992" y="44247"/>
                    </a:cubicBezTo>
                    <a:lnTo>
                      <a:pt x="44554" y="24697"/>
                    </a:lnTo>
                    <a:cubicBezTo>
                      <a:pt x="45720" y="23518"/>
                      <a:pt x="45720" y="21613"/>
                      <a:pt x="44554" y="20434"/>
                    </a:cubicBezTo>
                    <a:lnTo>
                      <a:pt x="24992" y="884"/>
                    </a:lnTo>
                    <a:cubicBezTo>
                      <a:pt x="24402" y="295"/>
                      <a:pt x="23631" y="0"/>
                      <a:pt x="22862" y="0"/>
                    </a:cubicBezTo>
                    <a:close/>
                  </a:path>
                </a:pathLst>
              </a:custGeom>
              <a:solidFill>
                <a:schemeClr val="accent5"/>
              </a:solidFill>
              <a:ln>
                <a:noFill/>
              </a:ln>
            </p:spPr>
            <p:txBody>
              <a:bodyPr spcFirstLastPara="1" wrap="square" lIns="121900" tIns="121900" rIns="121900" bIns="121900" anchor="ctr" anchorCtr="0">
                <a:noAutofit/>
              </a:bodyPr>
              <a:lstStyle/>
              <a:p>
                <a:endParaRPr sz="2400">
                  <a:solidFill>
                    <a:schemeClr val="bg1"/>
                  </a:solidFill>
                  <a:latin typeface="Verdana" panose="020B0604030504040204" pitchFamily="34" charset="0"/>
                  <a:ea typeface="Verdana" panose="020B0604030504040204" pitchFamily="34" charset="0"/>
                </a:endParaRPr>
              </a:p>
            </p:txBody>
          </p:sp>
          <p:sp>
            <p:nvSpPr>
              <p:cNvPr id="655" name="Google Shape;655;p27"/>
              <p:cNvSpPr/>
              <p:nvPr/>
            </p:nvSpPr>
            <p:spPr>
              <a:xfrm>
                <a:off x="5065741" y="3026769"/>
                <a:ext cx="287338" cy="287338"/>
              </a:xfrm>
              <a:custGeom>
                <a:avLst/>
                <a:gdLst/>
                <a:ahLst/>
                <a:cxnLst/>
                <a:rect l="l" t="t" r="r" b="b"/>
                <a:pathLst>
                  <a:path w="11955" h="11955" extrusionOk="0">
                    <a:moveTo>
                      <a:pt x="5978" y="1"/>
                    </a:moveTo>
                    <a:cubicBezTo>
                      <a:pt x="2680" y="1"/>
                      <a:pt x="1" y="2679"/>
                      <a:pt x="1" y="5978"/>
                    </a:cubicBezTo>
                    <a:cubicBezTo>
                      <a:pt x="1" y="9276"/>
                      <a:pt x="2680" y="11954"/>
                      <a:pt x="5978" y="11954"/>
                    </a:cubicBezTo>
                    <a:cubicBezTo>
                      <a:pt x="9276" y="11954"/>
                      <a:pt x="11955" y="9276"/>
                      <a:pt x="11955" y="5978"/>
                    </a:cubicBezTo>
                    <a:cubicBezTo>
                      <a:pt x="11955" y="2679"/>
                      <a:pt x="9276" y="1"/>
                      <a:pt x="5978" y="1"/>
                    </a:cubicBezTo>
                    <a:close/>
                  </a:path>
                </a:pathLst>
              </a:custGeom>
              <a:solidFill>
                <a:schemeClr val="accent5"/>
              </a:solidFill>
              <a:ln>
                <a:noFill/>
              </a:ln>
            </p:spPr>
            <p:txBody>
              <a:bodyPr spcFirstLastPara="1" wrap="square" lIns="121900" tIns="121900" rIns="121900" bIns="121900" anchor="ctr" anchorCtr="0">
                <a:noAutofit/>
              </a:bodyPr>
              <a:lstStyle/>
              <a:p>
                <a:endParaRPr sz="2400">
                  <a:solidFill>
                    <a:schemeClr val="bg1"/>
                  </a:solidFill>
                  <a:latin typeface="Verdana" panose="020B0604030504040204" pitchFamily="34" charset="0"/>
                  <a:ea typeface="Verdana" panose="020B0604030504040204" pitchFamily="34" charset="0"/>
                </a:endParaRPr>
              </a:p>
            </p:txBody>
          </p:sp>
        </p:grpSp>
        <p:sp>
          <p:nvSpPr>
            <p:cNvPr id="669" name="Google Shape;669;p27"/>
            <p:cNvSpPr txBox="1"/>
            <p:nvPr/>
          </p:nvSpPr>
          <p:spPr>
            <a:xfrm>
              <a:off x="4643569" y="4062521"/>
              <a:ext cx="2512800" cy="572800"/>
            </a:xfrm>
            <a:prstGeom prst="rect">
              <a:avLst/>
            </a:prstGeom>
            <a:noFill/>
            <a:ln>
              <a:noFill/>
            </a:ln>
          </p:spPr>
          <p:txBody>
            <a:bodyPr spcFirstLastPara="1" wrap="square" lIns="121900" tIns="121900" rIns="121900" bIns="121900" anchor="ctr" anchorCtr="0">
              <a:noAutofit/>
            </a:bodyPr>
            <a:lstStyle/>
            <a:p>
              <a:pPr algn="r"/>
              <a:r>
                <a:rPr lang="hr-HR" sz="2267" dirty="0">
                  <a:solidFill>
                    <a:schemeClr val="bg1"/>
                  </a:solidFill>
                  <a:latin typeface="Verdana" panose="020B0604030504040204" pitchFamily="34" charset="0"/>
                  <a:ea typeface="Verdana" panose="020B0604030504040204" pitchFamily="34" charset="0"/>
                  <a:cs typeface="Fira Sans Extra Condensed Medium"/>
                  <a:sym typeface="Fira Sans Extra Condensed Medium"/>
                </a:rPr>
                <a:t>Fizika</a:t>
              </a:r>
              <a:endParaRPr sz="2267" dirty="0">
                <a:solidFill>
                  <a:schemeClr val="bg1"/>
                </a:solidFill>
                <a:latin typeface="Verdana" panose="020B0604030504040204" pitchFamily="34" charset="0"/>
                <a:ea typeface="Verdana" panose="020B0604030504040204" pitchFamily="34" charset="0"/>
                <a:cs typeface="Fira Sans Extra Condensed Medium"/>
                <a:sym typeface="Fira Sans Extra Condensed Medium"/>
              </a:endParaRPr>
            </a:p>
          </p:txBody>
        </p:sp>
        <p:sp>
          <p:nvSpPr>
            <p:cNvPr id="671" name="Google Shape;671;p27"/>
            <p:cNvSpPr txBox="1"/>
            <p:nvPr/>
          </p:nvSpPr>
          <p:spPr>
            <a:xfrm>
              <a:off x="-371653" y="166968"/>
              <a:ext cx="2512800" cy="572800"/>
            </a:xfrm>
            <a:prstGeom prst="rect">
              <a:avLst/>
            </a:prstGeom>
            <a:noFill/>
            <a:ln>
              <a:noFill/>
            </a:ln>
          </p:spPr>
          <p:txBody>
            <a:bodyPr spcFirstLastPara="1" wrap="square" lIns="121900" tIns="121900" rIns="121900" bIns="121900" anchor="ctr" anchorCtr="0">
              <a:noAutofit/>
            </a:bodyPr>
            <a:lstStyle/>
            <a:p>
              <a:pPr algn="r"/>
              <a:r>
                <a:rPr lang="hr-HR" sz="2267" dirty="0">
                  <a:solidFill>
                    <a:schemeClr val="bg1"/>
                  </a:solidFill>
                  <a:latin typeface="Verdana" panose="020B0604030504040204" pitchFamily="34" charset="0"/>
                  <a:ea typeface="Verdana" panose="020B0604030504040204" pitchFamily="34" charset="0"/>
                  <a:cs typeface="Fira Sans Extra Condensed Medium"/>
                  <a:sym typeface="Fira Sans Extra Condensed Medium"/>
                </a:rPr>
                <a:t>Kemija</a:t>
              </a:r>
              <a:endParaRPr sz="2267" dirty="0">
                <a:solidFill>
                  <a:schemeClr val="bg1"/>
                </a:solidFill>
                <a:latin typeface="Verdana" panose="020B0604030504040204" pitchFamily="34" charset="0"/>
                <a:ea typeface="Verdana" panose="020B0604030504040204" pitchFamily="34" charset="0"/>
                <a:cs typeface="Fira Sans Extra Condensed Medium"/>
                <a:sym typeface="Fira Sans Extra Condensed Medium"/>
              </a:endParaRPr>
            </a:p>
          </p:txBody>
        </p:sp>
        <p:sp>
          <p:nvSpPr>
            <p:cNvPr id="673" name="Google Shape;673;p27"/>
            <p:cNvSpPr txBox="1"/>
            <p:nvPr/>
          </p:nvSpPr>
          <p:spPr>
            <a:xfrm>
              <a:off x="-134332" y="2896142"/>
              <a:ext cx="2512800" cy="572800"/>
            </a:xfrm>
            <a:prstGeom prst="rect">
              <a:avLst/>
            </a:prstGeom>
            <a:noFill/>
            <a:ln>
              <a:noFill/>
            </a:ln>
          </p:spPr>
          <p:txBody>
            <a:bodyPr spcFirstLastPara="1" wrap="square" lIns="121900" tIns="121900" rIns="121900" bIns="121900" anchor="ctr" anchorCtr="0">
              <a:noAutofit/>
            </a:bodyPr>
            <a:lstStyle/>
            <a:p>
              <a:pPr algn="r"/>
              <a:r>
                <a:rPr lang="hr-HR" sz="2267" dirty="0">
                  <a:solidFill>
                    <a:schemeClr val="bg1"/>
                  </a:solidFill>
                  <a:latin typeface="Verdana" panose="020B0604030504040204" pitchFamily="34" charset="0"/>
                  <a:ea typeface="Verdana" panose="020B0604030504040204" pitchFamily="34" charset="0"/>
                  <a:cs typeface="Fira Sans Extra Condensed Medium"/>
                  <a:sym typeface="Fira Sans Extra Condensed Medium"/>
                </a:rPr>
                <a:t>Biologija</a:t>
              </a:r>
              <a:endParaRPr sz="2267" dirty="0">
                <a:solidFill>
                  <a:schemeClr val="bg1"/>
                </a:solidFill>
                <a:latin typeface="Verdana" panose="020B0604030504040204" pitchFamily="34" charset="0"/>
                <a:ea typeface="Verdana" panose="020B0604030504040204" pitchFamily="34" charset="0"/>
                <a:cs typeface="Fira Sans Extra Condensed Medium"/>
                <a:sym typeface="Fira Sans Extra Condensed Medium"/>
              </a:endParaRPr>
            </a:p>
          </p:txBody>
        </p:sp>
        <p:sp>
          <p:nvSpPr>
            <p:cNvPr id="675" name="Google Shape;675;p27"/>
            <p:cNvSpPr txBox="1"/>
            <p:nvPr/>
          </p:nvSpPr>
          <p:spPr>
            <a:xfrm>
              <a:off x="6601697" y="2506499"/>
              <a:ext cx="3215933" cy="572800"/>
            </a:xfrm>
            <a:prstGeom prst="rect">
              <a:avLst/>
            </a:prstGeom>
            <a:noFill/>
            <a:ln>
              <a:noFill/>
            </a:ln>
          </p:spPr>
          <p:txBody>
            <a:bodyPr spcFirstLastPara="1" wrap="square" lIns="121900" tIns="121900" rIns="121900" bIns="121900" anchor="ctr" anchorCtr="0">
              <a:noAutofit/>
            </a:bodyPr>
            <a:lstStyle/>
            <a:p>
              <a:r>
                <a:rPr lang="hr-HR" sz="2267" dirty="0">
                  <a:solidFill>
                    <a:schemeClr val="bg1"/>
                  </a:solidFill>
                  <a:latin typeface="Verdana" panose="020B0604030504040204" pitchFamily="34" charset="0"/>
                  <a:ea typeface="Verdana" panose="020B0604030504040204" pitchFamily="34" charset="0"/>
                  <a:cs typeface="Fira Sans Extra Condensed Medium"/>
                  <a:sym typeface="Fira Sans Extra Condensed Medium"/>
                </a:rPr>
                <a:t>Matematika, 4.1</a:t>
              </a:r>
              <a:endParaRPr sz="2267" i="1" dirty="0">
                <a:solidFill>
                  <a:schemeClr val="bg1"/>
                </a:solidFill>
                <a:latin typeface="Verdana" panose="020B0604030504040204" pitchFamily="34" charset="0"/>
                <a:ea typeface="Verdana" panose="020B0604030504040204" pitchFamily="34" charset="0"/>
                <a:cs typeface="Fira Sans Extra Condensed Medium"/>
                <a:sym typeface="Fira Sans Extra Condensed Medium"/>
              </a:endParaRPr>
            </a:p>
          </p:txBody>
        </p:sp>
        <p:sp>
          <p:nvSpPr>
            <p:cNvPr id="677" name="Google Shape;677;p27"/>
            <p:cNvSpPr txBox="1"/>
            <p:nvPr/>
          </p:nvSpPr>
          <p:spPr>
            <a:xfrm>
              <a:off x="6572599" y="45082"/>
              <a:ext cx="2512800" cy="2378000"/>
            </a:xfrm>
            <a:prstGeom prst="rect">
              <a:avLst/>
            </a:prstGeom>
            <a:noFill/>
            <a:ln>
              <a:noFill/>
            </a:ln>
          </p:spPr>
          <p:txBody>
            <a:bodyPr spcFirstLastPara="1" wrap="square" lIns="121900" tIns="121900" rIns="121900" bIns="121900" anchor="ctr" anchorCtr="0">
              <a:noAutofit/>
            </a:bodyPr>
            <a:lstStyle/>
            <a:p>
              <a:r>
                <a:rPr lang="hr-HR" sz="2267" dirty="0">
                  <a:solidFill>
                    <a:schemeClr val="bg1"/>
                  </a:solidFill>
                  <a:latin typeface="Verdana" panose="020B0604030504040204" pitchFamily="34" charset="0"/>
                  <a:ea typeface="Verdana" panose="020B0604030504040204" pitchFamily="34" charset="0"/>
                  <a:cs typeface="Fira Sans Extra Condensed Medium"/>
                  <a:sym typeface="Fira Sans Extra Condensed Medium"/>
                </a:rPr>
                <a:t>Engleski jezik</a:t>
              </a:r>
            </a:p>
            <a:p>
              <a:r>
                <a:rPr lang="hr-HR" sz="2267" dirty="0">
                  <a:solidFill>
                    <a:schemeClr val="bg1"/>
                  </a:solidFill>
                  <a:latin typeface="Verdana" panose="020B0604030504040204" pitchFamily="34" charset="0"/>
                  <a:ea typeface="Verdana" panose="020B0604030504040204" pitchFamily="34" charset="0"/>
                  <a:cs typeface="Fira Sans Extra Condensed Medium"/>
                  <a:sym typeface="Fira Sans Extra Condensed Medium"/>
                </a:rPr>
                <a:t>Njemački jezik</a:t>
              </a:r>
            </a:p>
            <a:p>
              <a:r>
                <a:rPr lang="hr-HR" sz="2267" dirty="0">
                  <a:solidFill>
                    <a:schemeClr val="bg1"/>
                  </a:solidFill>
                  <a:latin typeface="Verdana" panose="020B0604030504040204" pitchFamily="34" charset="0"/>
                  <a:ea typeface="Verdana" panose="020B0604030504040204" pitchFamily="34" charset="0"/>
                  <a:cs typeface="Fira Sans Extra Condensed Medium"/>
                  <a:sym typeface="Fira Sans Extra Condensed Medium"/>
                </a:rPr>
                <a:t>Francuski jezik</a:t>
              </a:r>
            </a:p>
            <a:p>
              <a:r>
                <a:rPr lang="hr-HR" sz="2267" dirty="0">
                  <a:solidFill>
                    <a:schemeClr val="bg1"/>
                  </a:solidFill>
                  <a:latin typeface="Verdana" panose="020B0604030504040204" pitchFamily="34" charset="0"/>
                  <a:ea typeface="Verdana" panose="020B0604030504040204" pitchFamily="34" charset="0"/>
                  <a:cs typeface="Fira Sans Extra Condensed Medium"/>
                  <a:sym typeface="Fira Sans Extra Condensed Medium"/>
                </a:rPr>
                <a:t>Španjolski jezik</a:t>
              </a:r>
            </a:p>
            <a:p>
              <a:r>
                <a:rPr lang="hr-HR" sz="2267" dirty="0">
                  <a:solidFill>
                    <a:schemeClr val="bg1"/>
                  </a:solidFill>
                  <a:latin typeface="Verdana" panose="020B0604030504040204" pitchFamily="34" charset="0"/>
                  <a:ea typeface="Verdana" panose="020B0604030504040204" pitchFamily="34" charset="0"/>
                  <a:cs typeface="Fira Sans Extra Condensed Medium"/>
                  <a:sym typeface="Fira Sans Extra Condensed Medium"/>
                </a:rPr>
                <a:t>Talijanski jezik</a:t>
              </a:r>
            </a:p>
            <a:p>
              <a:r>
                <a:rPr lang="hr-HR" sz="2267" dirty="0">
                  <a:solidFill>
                    <a:schemeClr val="bg1"/>
                  </a:solidFill>
                  <a:latin typeface="Verdana" panose="020B0604030504040204" pitchFamily="34" charset="0"/>
                  <a:ea typeface="Verdana" panose="020B0604030504040204" pitchFamily="34" charset="0"/>
                  <a:cs typeface="Fira Sans Extra Condensed Medium"/>
                  <a:sym typeface="Fira Sans Extra Condensed Medium"/>
                </a:rPr>
                <a:t>Latinski jezik</a:t>
              </a:r>
              <a:endParaRPr sz="2267" dirty="0">
                <a:solidFill>
                  <a:schemeClr val="bg1"/>
                </a:solidFill>
                <a:latin typeface="Verdana" panose="020B0604030504040204" pitchFamily="34" charset="0"/>
                <a:ea typeface="Verdana" panose="020B0604030504040204" pitchFamily="34" charset="0"/>
                <a:cs typeface="Fira Sans Extra Condensed Medium"/>
                <a:sym typeface="Fira Sans Extra Condensed Medium"/>
              </a:endParaRPr>
            </a:p>
          </p:txBody>
        </p:sp>
      </p:grpSp>
      <p:grpSp>
        <p:nvGrpSpPr>
          <p:cNvPr id="46" name="Google Shape;660;p27">
            <a:extLst>
              <a:ext uri="{FF2B5EF4-FFF2-40B4-BE49-F238E27FC236}">
                <a16:creationId xmlns:a16="http://schemas.microsoft.com/office/drawing/2014/main" id="{31E5B982-6BA3-6F6D-68E3-5370AEB7B89A}"/>
              </a:ext>
            </a:extLst>
          </p:cNvPr>
          <p:cNvGrpSpPr/>
          <p:nvPr/>
        </p:nvGrpSpPr>
        <p:grpSpPr>
          <a:xfrm>
            <a:off x="2530825" y="3096247"/>
            <a:ext cx="1463127" cy="1408204"/>
            <a:chOff x="3768864" y="3522050"/>
            <a:chExt cx="1098904" cy="1084796"/>
          </a:xfrm>
          <a:solidFill>
            <a:schemeClr val="accent2">
              <a:lumMod val="50000"/>
            </a:schemeClr>
          </a:solidFill>
        </p:grpSpPr>
        <p:sp>
          <p:nvSpPr>
            <p:cNvPr id="47" name="Google Shape;661;p27">
              <a:extLst>
                <a:ext uri="{FF2B5EF4-FFF2-40B4-BE49-F238E27FC236}">
                  <a16:creationId xmlns:a16="http://schemas.microsoft.com/office/drawing/2014/main" id="{FC972407-E670-C478-9C23-AFB49CC6A581}"/>
                </a:ext>
              </a:extLst>
            </p:cNvPr>
            <p:cNvSpPr/>
            <p:nvPr/>
          </p:nvSpPr>
          <p:spPr>
            <a:xfrm>
              <a:off x="3768864" y="3522050"/>
              <a:ext cx="1098904" cy="1084796"/>
            </a:xfrm>
            <a:custGeom>
              <a:avLst/>
              <a:gdLst/>
              <a:ahLst/>
              <a:cxnLst/>
              <a:rect l="l" t="t" r="r" b="b"/>
              <a:pathLst>
                <a:path w="45721" h="45134" extrusionOk="0">
                  <a:moveTo>
                    <a:pt x="22862" y="0"/>
                  </a:moveTo>
                  <a:cubicBezTo>
                    <a:pt x="22093" y="0"/>
                    <a:pt x="21325" y="295"/>
                    <a:pt x="20741" y="884"/>
                  </a:cubicBezTo>
                  <a:lnTo>
                    <a:pt x="1179" y="20446"/>
                  </a:lnTo>
                  <a:cubicBezTo>
                    <a:pt x="1" y="21613"/>
                    <a:pt x="1" y="23518"/>
                    <a:pt x="1179" y="24697"/>
                  </a:cubicBezTo>
                  <a:lnTo>
                    <a:pt x="20741" y="44259"/>
                  </a:lnTo>
                  <a:cubicBezTo>
                    <a:pt x="21325" y="44842"/>
                    <a:pt x="22093" y="45134"/>
                    <a:pt x="22862" y="45134"/>
                  </a:cubicBezTo>
                  <a:cubicBezTo>
                    <a:pt x="23631" y="45134"/>
                    <a:pt x="24402" y="44842"/>
                    <a:pt x="24992" y="44259"/>
                  </a:cubicBezTo>
                  <a:lnTo>
                    <a:pt x="44554" y="24697"/>
                  </a:lnTo>
                  <a:cubicBezTo>
                    <a:pt x="45721" y="23518"/>
                    <a:pt x="45721" y="21613"/>
                    <a:pt x="44554" y="20446"/>
                  </a:cubicBezTo>
                  <a:lnTo>
                    <a:pt x="36684" y="12576"/>
                  </a:lnTo>
                  <a:cubicBezTo>
                    <a:pt x="36279" y="12171"/>
                    <a:pt x="36362" y="11481"/>
                    <a:pt x="36850" y="11171"/>
                  </a:cubicBezTo>
                  <a:cubicBezTo>
                    <a:pt x="37565" y="10719"/>
                    <a:pt x="38327" y="10362"/>
                    <a:pt x="39124" y="10052"/>
                  </a:cubicBezTo>
                  <a:cubicBezTo>
                    <a:pt x="39613" y="9874"/>
                    <a:pt x="40053" y="9552"/>
                    <a:pt x="40410" y="9100"/>
                  </a:cubicBezTo>
                  <a:cubicBezTo>
                    <a:pt x="41172" y="8111"/>
                    <a:pt x="41220" y="6778"/>
                    <a:pt x="40518" y="5742"/>
                  </a:cubicBezTo>
                  <a:cubicBezTo>
                    <a:pt x="39931" y="4872"/>
                    <a:pt x="39013" y="4437"/>
                    <a:pt x="38094" y="4437"/>
                  </a:cubicBezTo>
                  <a:cubicBezTo>
                    <a:pt x="37352" y="4437"/>
                    <a:pt x="36610" y="4721"/>
                    <a:pt x="36041" y="5290"/>
                  </a:cubicBezTo>
                  <a:cubicBezTo>
                    <a:pt x="35731" y="5599"/>
                    <a:pt x="35505" y="5956"/>
                    <a:pt x="35362" y="6337"/>
                  </a:cubicBezTo>
                  <a:cubicBezTo>
                    <a:pt x="35076" y="7135"/>
                    <a:pt x="34719" y="7885"/>
                    <a:pt x="34267" y="8588"/>
                  </a:cubicBezTo>
                  <a:cubicBezTo>
                    <a:pt x="34091" y="8872"/>
                    <a:pt x="33796" y="9021"/>
                    <a:pt x="33498" y="9021"/>
                  </a:cubicBezTo>
                  <a:cubicBezTo>
                    <a:pt x="33271" y="9021"/>
                    <a:pt x="33042" y="8934"/>
                    <a:pt x="32862" y="8754"/>
                  </a:cubicBezTo>
                  <a:lnTo>
                    <a:pt x="24992" y="884"/>
                  </a:lnTo>
                  <a:cubicBezTo>
                    <a:pt x="24402" y="295"/>
                    <a:pt x="23631" y="0"/>
                    <a:pt x="228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62;p27">
              <a:extLst>
                <a:ext uri="{FF2B5EF4-FFF2-40B4-BE49-F238E27FC236}">
                  <a16:creationId xmlns:a16="http://schemas.microsoft.com/office/drawing/2014/main" id="{54C3621B-5FE3-370B-6845-4BC54D736392}"/>
                </a:ext>
              </a:extLst>
            </p:cNvPr>
            <p:cNvSpPr/>
            <p:nvPr/>
          </p:nvSpPr>
          <p:spPr>
            <a:xfrm>
              <a:off x="3887041" y="3641743"/>
              <a:ext cx="287338" cy="287026"/>
            </a:xfrm>
            <a:custGeom>
              <a:avLst/>
              <a:gdLst/>
              <a:ahLst/>
              <a:cxnLst/>
              <a:rect l="l" t="t" r="r" b="b"/>
              <a:pathLst>
                <a:path w="11955" h="11942" extrusionOk="0">
                  <a:moveTo>
                    <a:pt x="5978" y="0"/>
                  </a:moveTo>
                  <a:cubicBezTo>
                    <a:pt x="2680" y="0"/>
                    <a:pt x="1" y="2667"/>
                    <a:pt x="1" y="5977"/>
                  </a:cubicBezTo>
                  <a:cubicBezTo>
                    <a:pt x="1" y="9275"/>
                    <a:pt x="2680" y="11942"/>
                    <a:pt x="5978" y="11942"/>
                  </a:cubicBezTo>
                  <a:cubicBezTo>
                    <a:pt x="9276" y="11942"/>
                    <a:pt x="11955" y="9275"/>
                    <a:pt x="11955" y="5977"/>
                  </a:cubicBezTo>
                  <a:cubicBezTo>
                    <a:pt x="11955" y="2667"/>
                    <a:pt x="9276" y="0"/>
                    <a:pt x="597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675;p27">
            <a:extLst>
              <a:ext uri="{FF2B5EF4-FFF2-40B4-BE49-F238E27FC236}">
                <a16:creationId xmlns:a16="http://schemas.microsoft.com/office/drawing/2014/main" id="{1187B1CC-0F11-CC37-5D47-09301CAB4533}"/>
              </a:ext>
            </a:extLst>
          </p:cNvPr>
          <p:cNvSpPr txBox="1"/>
          <p:nvPr/>
        </p:nvSpPr>
        <p:spPr>
          <a:xfrm>
            <a:off x="-35066" y="1110267"/>
            <a:ext cx="3215933" cy="572800"/>
          </a:xfrm>
          <a:prstGeom prst="rect">
            <a:avLst/>
          </a:prstGeom>
          <a:noFill/>
          <a:ln>
            <a:noFill/>
          </a:ln>
        </p:spPr>
        <p:txBody>
          <a:bodyPr spcFirstLastPara="1" wrap="square" lIns="121900" tIns="121900" rIns="121900" bIns="121900" anchor="ctr" anchorCtr="0">
            <a:noAutofit/>
          </a:bodyPr>
          <a:lstStyle/>
          <a:p>
            <a:r>
              <a:rPr lang="hr-HR" sz="2267" dirty="0">
                <a:solidFill>
                  <a:schemeClr val="bg1"/>
                </a:solidFill>
                <a:latin typeface="Verdana" panose="020B0604030504040204" pitchFamily="34" charset="0"/>
                <a:ea typeface="Verdana" panose="020B0604030504040204" pitchFamily="34" charset="0"/>
                <a:cs typeface="Fira Sans Extra Condensed Medium"/>
                <a:sym typeface="Fira Sans Extra Condensed Medium"/>
              </a:rPr>
              <a:t>Računalstvo</a:t>
            </a:r>
            <a:endParaRPr sz="2267" i="1" dirty="0">
              <a:solidFill>
                <a:schemeClr val="bg1"/>
              </a:solidFill>
              <a:latin typeface="Verdana" panose="020B0604030504040204" pitchFamily="34" charset="0"/>
              <a:ea typeface="Verdana" panose="020B0604030504040204" pitchFamily="34" charset="0"/>
              <a:cs typeface="Fira Sans Extra Condensed Medium"/>
              <a:sym typeface="Fira Sans Extra Condensed Medium"/>
            </a:endParaRPr>
          </a:p>
        </p:txBody>
      </p:sp>
      <p:grpSp>
        <p:nvGrpSpPr>
          <p:cNvPr id="51" name="Grupa 50">
            <a:extLst>
              <a:ext uri="{FF2B5EF4-FFF2-40B4-BE49-F238E27FC236}">
                <a16:creationId xmlns:a16="http://schemas.microsoft.com/office/drawing/2014/main" id="{53ACB9D2-1AED-6D87-37FF-5BE24C26EE11}"/>
              </a:ext>
            </a:extLst>
          </p:cNvPr>
          <p:cNvGrpSpPr/>
          <p:nvPr/>
        </p:nvGrpSpPr>
        <p:grpSpPr>
          <a:xfrm>
            <a:off x="-413093" y="3270213"/>
            <a:ext cx="11456138" cy="3531809"/>
            <a:chOff x="-204129" y="-418888"/>
            <a:chExt cx="11456138" cy="3531809"/>
          </a:xfrm>
        </p:grpSpPr>
        <p:sp>
          <p:nvSpPr>
            <p:cNvPr id="591" name="Google Shape;622;p27">
              <a:extLst>
                <a:ext uri="{FF2B5EF4-FFF2-40B4-BE49-F238E27FC236}">
                  <a16:creationId xmlns:a16="http://schemas.microsoft.com/office/drawing/2014/main" id="{98CFA0E5-76A7-A759-6147-2ED8AB9DA056}"/>
                </a:ext>
              </a:extLst>
            </p:cNvPr>
            <p:cNvSpPr/>
            <p:nvPr/>
          </p:nvSpPr>
          <p:spPr>
            <a:xfrm>
              <a:off x="5702944" y="2506171"/>
              <a:ext cx="58004" cy="58389"/>
            </a:xfrm>
            <a:custGeom>
              <a:avLst/>
              <a:gdLst/>
              <a:ahLst/>
              <a:cxnLst/>
              <a:rect l="l" t="t" r="r" b="b"/>
              <a:pathLst>
                <a:path w="1810" h="1822" extrusionOk="0">
                  <a:moveTo>
                    <a:pt x="905" y="0"/>
                  </a:moveTo>
                  <a:cubicBezTo>
                    <a:pt x="405" y="0"/>
                    <a:pt x="0" y="405"/>
                    <a:pt x="0" y="905"/>
                  </a:cubicBezTo>
                  <a:cubicBezTo>
                    <a:pt x="0" y="1417"/>
                    <a:pt x="405" y="1822"/>
                    <a:pt x="905" y="1822"/>
                  </a:cubicBezTo>
                  <a:cubicBezTo>
                    <a:pt x="1405" y="1822"/>
                    <a:pt x="1810" y="1417"/>
                    <a:pt x="1810" y="905"/>
                  </a:cubicBezTo>
                  <a:cubicBezTo>
                    <a:pt x="1810" y="405"/>
                    <a:pt x="1405" y="0"/>
                    <a:pt x="905" y="0"/>
                  </a:cubicBezTo>
                  <a:close/>
                </a:path>
              </a:pathLst>
            </a:custGeom>
            <a:solidFill>
              <a:srgbClr val="696969"/>
            </a:solidFill>
            <a:ln>
              <a:noFill/>
            </a:ln>
          </p:spPr>
          <p:txBody>
            <a:bodyPr spcFirstLastPara="1" wrap="square" lIns="121900" tIns="121900" rIns="121900" bIns="121900" anchor="ctr" anchorCtr="0">
              <a:noAutofit/>
            </a:bodyPr>
            <a:lstStyle/>
            <a:p>
              <a:endParaRPr sz="2400">
                <a:solidFill>
                  <a:schemeClr val="bg1"/>
                </a:solidFill>
                <a:latin typeface="Verdana" panose="020B0604030504040204" pitchFamily="34" charset="0"/>
                <a:ea typeface="Verdana" panose="020B0604030504040204" pitchFamily="34" charset="0"/>
              </a:endParaRPr>
            </a:p>
          </p:txBody>
        </p:sp>
        <p:grpSp>
          <p:nvGrpSpPr>
            <p:cNvPr id="55" name="Google Shape;623;p27">
              <a:extLst>
                <a:ext uri="{FF2B5EF4-FFF2-40B4-BE49-F238E27FC236}">
                  <a16:creationId xmlns:a16="http://schemas.microsoft.com/office/drawing/2014/main" id="{E4C07A86-B293-5EA7-754F-F2C030B5DF9A}"/>
                </a:ext>
              </a:extLst>
            </p:cNvPr>
            <p:cNvGrpSpPr/>
            <p:nvPr/>
          </p:nvGrpSpPr>
          <p:grpSpPr>
            <a:xfrm>
              <a:off x="2284911" y="1775985"/>
              <a:ext cx="1174777" cy="174777"/>
              <a:chOff x="2887929" y="2389288"/>
              <a:chExt cx="881083" cy="131083"/>
            </a:xfrm>
          </p:grpSpPr>
          <p:sp>
            <p:nvSpPr>
              <p:cNvPr id="588" name="Google Shape;624;p27">
                <a:extLst>
                  <a:ext uri="{FF2B5EF4-FFF2-40B4-BE49-F238E27FC236}">
                    <a16:creationId xmlns:a16="http://schemas.microsoft.com/office/drawing/2014/main" id="{8CABEDBB-9D30-BD55-2B44-15857A0451E8}"/>
                  </a:ext>
                </a:extLst>
              </p:cNvPr>
              <p:cNvSpPr/>
              <p:nvPr/>
            </p:nvSpPr>
            <p:spPr>
              <a:xfrm>
                <a:off x="2887929" y="2389288"/>
                <a:ext cx="859404" cy="109335"/>
              </a:xfrm>
              <a:custGeom>
                <a:avLst/>
                <a:gdLst/>
                <a:ahLst/>
                <a:cxnLst/>
                <a:rect l="l" t="t" r="r" b="b"/>
                <a:pathLst>
                  <a:path w="52579" h="4549" fill="none" extrusionOk="0">
                    <a:moveTo>
                      <a:pt x="52579" y="4549"/>
                    </a:moveTo>
                    <a:lnTo>
                      <a:pt x="48602" y="0"/>
                    </a:lnTo>
                    <a:lnTo>
                      <a:pt x="1" y="0"/>
                    </a:lnTo>
                  </a:path>
                </a:pathLst>
              </a:custGeom>
              <a:noFill/>
              <a:ln w="7750" cap="flat" cmpd="sng">
                <a:solidFill>
                  <a:srgbClr val="696969"/>
                </a:solidFill>
                <a:prstDash val="solid"/>
                <a:miter lim="11906"/>
                <a:headEnd type="none" w="sm" len="sm"/>
                <a:tailEnd type="none" w="sm" len="sm"/>
              </a:ln>
            </p:spPr>
            <p:txBody>
              <a:bodyPr spcFirstLastPara="1" wrap="square" lIns="121900" tIns="121900" rIns="121900" bIns="121900" anchor="ctr" anchorCtr="0">
                <a:noAutofit/>
              </a:bodyPr>
              <a:lstStyle/>
              <a:p>
                <a:endParaRPr sz="2400">
                  <a:solidFill>
                    <a:schemeClr val="bg1"/>
                  </a:solidFill>
                  <a:latin typeface="Verdana" panose="020B0604030504040204" pitchFamily="34" charset="0"/>
                  <a:ea typeface="Verdana" panose="020B0604030504040204" pitchFamily="34" charset="0"/>
                </a:endParaRPr>
              </a:p>
            </p:txBody>
          </p:sp>
          <p:sp>
            <p:nvSpPr>
              <p:cNvPr id="589" name="Google Shape;625;p27">
                <a:extLst>
                  <a:ext uri="{FF2B5EF4-FFF2-40B4-BE49-F238E27FC236}">
                    <a16:creationId xmlns:a16="http://schemas.microsoft.com/office/drawing/2014/main" id="{2F9C9A4E-75FF-F5C8-0919-53CD6BFAD576}"/>
                  </a:ext>
                </a:extLst>
              </p:cNvPr>
              <p:cNvSpPr/>
              <p:nvPr/>
            </p:nvSpPr>
            <p:spPr>
              <a:xfrm>
                <a:off x="3725196" y="2476555"/>
                <a:ext cx="43816" cy="43816"/>
              </a:xfrm>
              <a:custGeom>
                <a:avLst/>
                <a:gdLst/>
                <a:ahLst/>
                <a:cxnLst/>
                <a:rect l="l" t="t" r="r" b="b"/>
                <a:pathLst>
                  <a:path w="1823" h="1823" extrusionOk="0">
                    <a:moveTo>
                      <a:pt x="918" y="1"/>
                    </a:moveTo>
                    <a:cubicBezTo>
                      <a:pt x="418" y="1"/>
                      <a:pt x="1" y="418"/>
                      <a:pt x="1" y="918"/>
                    </a:cubicBezTo>
                    <a:cubicBezTo>
                      <a:pt x="1" y="1418"/>
                      <a:pt x="418" y="1823"/>
                      <a:pt x="918" y="1823"/>
                    </a:cubicBezTo>
                    <a:cubicBezTo>
                      <a:pt x="1418" y="1823"/>
                      <a:pt x="1823" y="1418"/>
                      <a:pt x="1823" y="918"/>
                    </a:cubicBezTo>
                    <a:cubicBezTo>
                      <a:pt x="1823" y="418"/>
                      <a:pt x="1418" y="1"/>
                      <a:pt x="918" y="1"/>
                    </a:cubicBezTo>
                    <a:close/>
                  </a:path>
                </a:pathLst>
              </a:custGeom>
              <a:solidFill>
                <a:srgbClr val="696969"/>
              </a:solidFill>
              <a:ln>
                <a:noFill/>
              </a:ln>
            </p:spPr>
            <p:txBody>
              <a:bodyPr spcFirstLastPara="1" wrap="square" lIns="121900" tIns="121900" rIns="121900" bIns="121900" anchor="ctr" anchorCtr="0">
                <a:noAutofit/>
              </a:bodyPr>
              <a:lstStyle/>
              <a:p>
                <a:endParaRPr sz="2400">
                  <a:solidFill>
                    <a:schemeClr val="bg1"/>
                  </a:solidFill>
                  <a:latin typeface="Verdana" panose="020B0604030504040204" pitchFamily="34" charset="0"/>
                  <a:ea typeface="Verdana" panose="020B0604030504040204" pitchFamily="34" charset="0"/>
                </a:endParaRPr>
              </a:p>
            </p:txBody>
          </p:sp>
        </p:grpSp>
        <p:grpSp>
          <p:nvGrpSpPr>
            <p:cNvPr id="57" name="Google Shape;630;p27">
              <a:extLst>
                <a:ext uri="{FF2B5EF4-FFF2-40B4-BE49-F238E27FC236}">
                  <a16:creationId xmlns:a16="http://schemas.microsoft.com/office/drawing/2014/main" id="{61BD2344-B8AB-E7C0-EB74-555D39415363}"/>
                </a:ext>
              </a:extLst>
            </p:cNvPr>
            <p:cNvGrpSpPr/>
            <p:nvPr/>
          </p:nvGrpSpPr>
          <p:grpSpPr>
            <a:xfrm>
              <a:off x="3501470" y="140350"/>
              <a:ext cx="1465205" cy="1446363"/>
              <a:chOff x="3800349" y="1238762"/>
              <a:chExt cx="1098904" cy="1084772"/>
            </a:xfrm>
          </p:grpSpPr>
          <p:sp>
            <p:nvSpPr>
              <p:cNvPr id="584" name="Google Shape;631;p27">
                <a:extLst>
                  <a:ext uri="{FF2B5EF4-FFF2-40B4-BE49-F238E27FC236}">
                    <a16:creationId xmlns:a16="http://schemas.microsoft.com/office/drawing/2014/main" id="{36613947-5678-54CA-DB3F-8B05137EF17B}"/>
                  </a:ext>
                </a:extLst>
              </p:cNvPr>
              <p:cNvSpPr/>
              <p:nvPr/>
            </p:nvSpPr>
            <p:spPr>
              <a:xfrm>
                <a:off x="3800349" y="1238762"/>
                <a:ext cx="1098904" cy="1084772"/>
              </a:xfrm>
              <a:custGeom>
                <a:avLst/>
                <a:gdLst/>
                <a:ahLst/>
                <a:cxnLst/>
                <a:rect l="l" t="t" r="r" b="b"/>
                <a:pathLst>
                  <a:path w="45721" h="45133" extrusionOk="0">
                    <a:moveTo>
                      <a:pt x="22825" y="1"/>
                    </a:moveTo>
                    <a:cubicBezTo>
                      <a:pt x="22054" y="1"/>
                      <a:pt x="21283" y="295"/>
                      <a:pt x="20693" y="885"/>
                    </a:cubicBezTo>
                    <a:lnTo>
                      <a:pt x="1179" y="20482"/>
                    </a:lnTo>
                    <a:cubicBezTo>
                      <a:pt x="0" y="21661"/>
                      <a:pt x="0" y="23566"/>
                      <a:pt x="1179" y="24733"/>
                    </a:cubicBezTo>
                    <a:lnTo>
                      <a:pt x="20777" y="44259"/>
                    </a:lnTo>
                    <a:cubicBezTo>
                      <a:pt x="21364" y="44841"/>
                      <a:pt x="22133" y="45133"/>
                      <a:pt x="22900" y="45133"/>
                    </a:cubicBezTo>
                    <a:cubicBezTo>
                      <a:pt x="23672" y="45133"/>
                      <a:pt x="24442" y="44838"/>
                      <a:pt x="25027" y="44247"/>
                    </a:cubicBezTo>
                    <a:lnTo>
                      <a:pt x="32873" y="36377"/>
                    </a:lnTo>
                    <a:cubicBezTo>
                      <a:pt x="33053" y="36197"/>
                      <a:pt x="33283" y="36110"/>
                      <a:pt x="33511" y="36110"/>
                    </a:cubicBezTo>
                    <a:cubicBezTo>
                      <a:pt x="33810" y="36110"/>
                      <a:pt x="34108" y="36260"/>
                      <a:pt x="34290" y="36544"/>
                    </a:cubicBezTo>
                    <a:cubicBezTo>
                      <a:pt x="34743" y="37246"/>
                      <a:pt x="35112" y="38020"/>
                      <a:pt x="35409" y="38806"/>
                    </a:cubicBezTo>
                    <a:cubicBezTo>
                      <a:pt x="35588" y="39294"/>
                      <a:pt x="35909" y="39735"/>
                      <a:pt x="36362" y="40080"/>
                    </a:cubicBezTo>
                    <a:cubicBezTo>
                      <a:pt x="36890" y="40489"/>
                      <a:pt x="37508" y="40695"/>
                      <a:pt x="38128" y="40695"/>
                    </a:cubicBezTo>
                    <a:cubicBezTo>
                      <a:pt x="38682" y="40695"/>
                      <a:pt x="39237" y="40530"/>
                      <a:pt x="39731" y="40199"/>
                    </a:cubicBezTo>
                    <a:cubicBezTo>
                      <a:pt x="41303" y="39127"/>
                      <a:pt x="41446" y="36984"/>
                      <a:pt x="40172" y="35710"/>
                    </a:cubicBezTo>
                    <a:cubicBezTo>
                      <a:pt x="39862" y="35401"/>
                      <a:pt x="39505" y="35186"/>
                      <a:pt x="39112" y="35044"/>
                    </a:cubicBezTo>
                    <a:cubicBezTo>
                      <a:pt x="38326" y="34758"/>
                      <a:pt x="37564" y="34401"/>
                      <a:pt x="36862" y="33948"/>
                    </a:cubicBezTo>
                    <a:cubicBezTo>
                      <a:pt x="36374" y="33639"/>
                      <a:pt x="36279" y="32960"/>
                      <a:pt x="36695" y="32543"/>
                    </a:cubicBezTo>
                    <a:lnTo>
                      <a:pt x="44553" y="24661"/>
                    </a:lnTo>
                    <a:cubicBezTo>
                      <a:pt x="45720" y="23483"/>
                      <a:pt x="45720" y="21578"/>
                      <a:pt x="44542" y="20399"/>
                    </a:cubicBezTo>
                    <a:lnTo>
                      <a:pt x="24956" y="885"/>
                    </a:lnTo>
                    <a:cubicBezTo>
                      <a:pt x="24366" y="295"/>
                      <a:pt x="23595" y="1"/>
                      <a:pt x="22825" y="1"/>
                    </a:cubicBezTo>
                    <a:close/>
                  </a:path>
                </a:pathLst>
              </a:custGeom>
              <a:solidFill>
                <a:schemeClr val="accent1"/>
              </a:solidFill>
              <a:ln>
                <a:noFill/>
              </a:ln>
            </p:spPr>
            <p:txBody>
              <a:bodyPr spcFirstLastPara="1" wrap="square" lIns="121900" tIns="121900" rIns="121900" bIns="121900" anchor="ctr" anchorCtr="0">
                <a:noAutofit/>
              </a:bodyPr>
              <a:lstStyle/>
              <a:p>
                <a:endParaRPr sz="2400">
                  <a:solidFill>
                    <a:schemeClr val="bg1"/>
                  </a:solidFill>
                  <a:latin typeface="Verdana" panose="020B0604030504040204" pitchFamily="34" charset="0"/>
                  <a:ea typeface="Verdana" panose="020B0604030504040204" pitchFamily="34" charset="0"/>
                </a:endParaRPr>
              </a:p>
            </p:txBody>
          </p:sp>
          <p:sp>
            <p:nvSpPr>
              <p:cNvPr id="585" name="Google Shape;632;p27">
                <a:extLst>
                  <a:ext uri="{FF2B5EF4-FFF2-40B4-BE49-F238E27FC236}">
                    <a16:creationId xmlns:a16="http://schemas.microsoft.com/office/drawing/2014/main" id="{5F56858E-8060-B415-0D30-DA1C34D0C5EF}"/>
                  </a:ext>
                </a:extLst>
              </p:cNvPr>
              <p:cNvSpPr/>
              <p:nvPr/>
            </p:nvSpPr>
            <p:spPr>
              <a:xfrm>
                <a:off x="3884758" y="1311226"/>
                <a:ext cx="287338" cy="287050"/>
              </a:xfrm>
              <a:custGeom>
                <a:avLst/>
                <a:gdLst/>
                <a:ahLst/>
                <a:cxnLst/>
                <a:rect l="l" t="t" r="r" b="b"/>
                <a:pathLst>
                  <a:path w="11955" h="11943" extrusionOk="0">
                    <a:moveTo>
                      <a:pt x="5978" y="1"/>
                    </a:moveTo>
                    <a:cubicBezTo>
                      <a:pt x="2679" y="1"/>
                      <a:pt x="1" y="2668"/>
                      <a:pt x="1" y="5966"/>
                    </a:cubicBezTo>
                    <a:cubicBezTo>
                      <a:pt x="1" y="9276"/>
                      <a:pt x="2679" y="11943"/>
                      <a:pt x="5978" y="11943"/>
                    </a:cubicBezTo>
                    <a:cubicBezTo>
                      <a:pt x="9276" y="11943"/>
                      <a:pt x="11954" y="9276"/>
                      <a:pt x="11954" y="5966"/>
                    </a:cubicBezTo>
                    <a:cubicBezTo>
                      <a:pt x="11954" y="2668"/>
                      <a:pt x="9276" y="1"/>
                      <a:pt x="5978" y="1"/>
                    </a:cubicBezTo>
                    <a:close/>
                  </a:path>
                </a:pathLst>
              </a:custGeom>
              <a:solidFill>
                <a:schemeClr val="accent1"/>
              </a:solidFill>
              <a:ln>
                <a:noFill/>
              </a:ln>
            </p:spPr>
            <p:txBody>
              <a:bodyPr spcFirstLastPara="1" wrap="square" lIns="121900" tIns="121900" rIns="121900" bIns="121900" anchor="ctr" anchorCtr="0">
                <a:noAutofit/>
              </a:bodyPr>
              <a:lstStyle/>
              <a:p>
                <a:endParaRPr sz="2400">
                  <a:solidFill>
                    <a:schemeClr val="bg1"/>
                  </a:solidFill>
                  <a:latin typeface="Verdana" panose="020B0604030504040204" pitchFamily="34" charset="0"/>
                  <a:ea typeface="Verdana" panose="020B0604030504040204" pitchFamily="34" charset="0"/>
                </a:endParaRPr>
              </a:p>
            </p:txBody>
          </p:sp>
        </p:grpSp>
        <p:grpSp>
          <p:nvGrpSpPr>
            <p:cNvPr id="58" name="Google Shape;635;p27">
              <a:extLst>
                <a:ext uri="{FF2B5EF4-FFF2-40B4-BE49-F238E27FC236}">
                  <a16:creationId xmlns:a16="http://schemas.microsoft.com/office/drawing/2014/main" id="{03BAF7F0-14D7-D318-B770-9949423EA258}"/>
                </a:ext>
              </a:extLst>
            </p:cNvPr>
            <p:cNvGrpSpPr/>
            <p:nvPr/>
          </p:nvGrpSpPr>
          <p:grpSpPr>
            <a:xfrm>
              <a:off x="4261889" y="910707"/>
              <a:ext cx="1465205" cy="1446299"/>
              <a:chOff x="4370663" y="1816530"/>
              <a:chExt cx="1098904" cy="1084724"/>
            </a:xfrm>
          </p:grpSpPr>
          <p:sp>
            <p:nvSpPr>
              <p:cNvPr id="582" name="Google Shape;636;p27">
                <a:extLst>
                  <a:ext uri="{FF2B5EF4-FFF2-40B4-BE49-F238E27FC236}">
                    <a16:creationId xmlns:a16="http://schemas.microsoft.com/office/drawing/2014/main" id="{D4B0F9B9-F0FB-E245-D8EB-A59477ECD6F5}"/>
                  </a:ext>
                </a:extLst>
              </p:cNvPr>
              <p:cNvSpPr/>
              <p:nvPr/>
            </p:nvSpPr>
            <p:spPr>
              <a:xfrm>
                <a:off x="4370663" y="1816530"/>
                <a:ext cx="1098904" cy="1084724"/>
              </a:xfrm>
              <a:custGeom>
                <a:avLst/>
                <a:gdLst/>
                <a:ahLst/>
                <a:cxnLst/>
                <a:rect l="l" t="t" r="r" b="b"/>
                <a:pathLst>
                  <a:path w="45721" h="45131" extrusionOk="0">
                    <a:moveTo>
                      <a:pt x="22862" y="0"/>
                    </a:moveTo>
                    <a:cubicBezTo>
                      <a:pt x="22092" y="0"/>
                      <a:pt x="21324" y="295"/>
                      <a:pt x="20741" y="884"/>
                    </a:cubicBezTo>
                    <a:lnTo>
                      <a:pt x="12871" y="8742"/>
                    </a:lnTo>
                    <a:cubicBezTo>
                      <a:pt x="12698" y="8921"/>
                      <a:pt x="12472" y="9005"/>
                      <a:pt x="12246" y="9005"/>
                    </a:cubicBezTo>
                    <a:cubicBezTo>
                      <a:pt x="11945" y="9005"/>
                      <a:pt x="11643" y="8855"/>
                      <a:pt x="11466" y="8576"/>
                    </a:cubicBezTo>
                    <a:cubicBezTo>
                      <a:pt x="11014" y="7861"/>
                      <a:pt x="10645" y="7099"/>
                      <a:pt x="10347" y="6302"/>
                    </a:cubicBezTo>
                    <a:cubicBezTo>
                      <a:pt x="10168" y="5813"/>
                      <a:pt x="9847" y="5373"/>
                      <a:pt x="9394" y="5028"/>
                    </a:cubicBezTo>
                    <a:cubicBezTo>
                      <a:pt x="8866" y="4619"/>
                      <a:pt x="8248" y="4413"/>
                      <a:pt x="7630" y="4413"/>
                    </a:cubicBezTo>
                    <a:cubicBezTo>
                      <a:pt x="7078" y="4413"/>
                      <a:pt x="6526" y="4577"/>
                      <a:pt x="6037" y="4909"/>
                    </a:cubicBezTo>
                    <a:cubicBezTo>
                      <a:pt x="4465" y="5968"/>
                      <a:pt x="4310" y="8123"/>
                      <a:pt x="5584" y="9385"/>
                    </a:cubicBezTo>
                    <a:cubicBezTo>
                      <a:pt x="5894" y="9695"/>
                      <a:pt x="6251" y="9921"/>
                      <a:pt x="6632" y="10064"/>
                    </a:cubicBezTo>
                    <a:cubicBezTo>
                      <a:pt x="7418" y="10350"/>
                      <a:pt x="8180" y="10707"/>
                      <a:pt x="8882" y="11159"/>
                    </a:cubicBezTo>
                    <a:cubicBezTo>
                      <a:pt x="9383" y="11469"/>
                      <a:pt x="9466" y="12148"/>
                      <a:pt x="9049" y="12564"/>
                    </a:cubicBezTo>
                    <a:lnTo>
                      <a:pt x="1179" y="20434"/>
                    </a:lnTo>
                    <a:cubicBezTo>
                      <a:pt x="0" y="21613"/>
                      <a:pt x="0" y="23518"/>
                      <a:pt x="1179" y="24697"/>
                    </a:cubicBezTo>
                    <a:lnTo>
                      <a:pt x="20741" y="44247"/>
                    </a:lnTo>
                    <a:cubicBezTo>
                      <a:pt x="21324" y="44836"/>
                      <a:pt x="22092" y="45131"/>
                      <a:pt x="22862" y="45131"/>
                    </a:cubicBezTo>
                    <a:cubicBezTo>
                      <a:pt x="23631" y="45131"/>
                      <a:pt x="24402" y="44836"/>
                      <a:pt x="24992" y="44247"/>
                    </a:cubicBezTo>
                    <a:lnTo>
                      <a:pt x="44554" y="24697"/>
                    </a:lnTo>
                    <a:cubicBezTo>
                      <a:pt x="45720" y="23518"/>
                      <a:pt x="45720" y="21613"/>
                      <a:pt x="44554" y="20434"/>
                    </a:cubicBezTo>
                    <a:lnTo>
                      <a:pt x="24992" y="884"/>
                    </a:lnTo>
                    <a:cubicBezTo>
                      <a:pt x="24402" y="295"/>
                      <a:pt x="23631" y="0"/>
                      <a:pt x="22862" y="0"/>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schemeClr val="bg1"/>
                  </a:solidFill>
                  <a:latin typeface="Verdana" panose="020B0604030504040204" pitchFamily="34" charset="0"/>
                  <a:ea typeface="Verdana" panose="020B0604030504040204" pitchFamily="34" charset="0"/>
                </a:endParaRPr>
              </a:p>
            </p:txBody>
          </p:sp>
          <p:sp>
            <p:nvSpPr>
              <p:cNvPr id="583" name="Google Shape;637;p27">
                <a:extLst>
                  <a:ext uri="{FF2B5EF4-FFF2-40B4-BE49-F238E27FC236}">
                    <a16:creationId xmlns:a16="http://schemas.microsoft.com/office/drawing/2014/main" id="{A2D618B1-8D2A-7E17-3BC4-52BBDF755596}"/>
                  </a:ext>
                </a:extLst>
              </p:cNvPr>
              <p:cNvSpPr/>
              <p:nvPr/>
            </p:nvSpPr>
            <p:spPr>
              <a:xfrm>
                <a:off x="5055718" y="1904160"/>
                <a:ext cx="287338" cy="287338"/>
              </a:xfrm>
              <a:custGeom>
                <a:avLst/>
                <a:gdLst/>
                <a:ahLst/>
                <a:cxnLst/>
                <a:rect l="l" t="t" r="r" b="b"/>
                <a:pathLst>
                  <a:path w="11955" h="11955" extrusionOk="0">
                    <a:moveTo>
                      <a:pt x="5978" y="0"/>
                    </a:moveTo>
                    <a:cubicBezTo>
                      <a:pt x="2680" y="0"/>
                      <a:pt x="1" y="2679"/>
                      <a:pt x="1" y="5977"/>
                    </a:cubicBezTo>
                    <a:cubicBezTo>
                      <a:pt x="1" y="9275"/>
                      <a:pt x="2680" y="11954"/>
                      <a:pt x="5978" y="11954"/>
                    </a:cubicBezTo>
                    <a:cubicBezTo>
                      <a:pt x="9276" y="11954"/>
                      <a:pt x="11955" y="9275"/>
                      <a:pt x="11955" y="5977"/>
                    </a:cubicBezTo>
                    <a:cubicBezTo>
                      <a:pt x="11955" y="2679"/>
                      <a:pt x="9276" y="0"/>
                      <a:pt x="5978" y="0"/>
                    </a:cubicBezTo>
                    <a:close/>
                  </a:path>
                </a:pathLst>
              </a:custGeom>
              <a:solidFill>
                <a:schemeClr val="accent2"/>
              </a:solidFill>
              <a:ln>
                <a:noFill/>
              </a:ln>
            </p:spPr>
            <p:txBody>
              <a:bodyPr spcFirstLastPara="1" wrap="square" lIns="121900" tIns="121900" rIns="121900" bIns="121900" anchor="ctr" anchorCtr="0">
                <a:noAutofit/>
              </a:bodyPr>
              <a:lstStyle/>
              <a:p>
                <a:endParaRPr sz="2400">
                  <a:solidFill>
                    <a:schemeClr val="bg1"/>
                  </a:solidFill>
                  <a:latin typeface="Verdana" panose="020B0604030504040204" pitchFamily="34" charset="0"/>
                  <a:ea typeface="Verdana" panose="020B0604030504040204" pitchFamily="34" charset="0"/>
                </a:endParaRPr>
              </a:p>
            </p:txBody>
          </p:sp>
        </p:grpSp>
        <p:grpSp>
          <p:nvGrpSpPr>
            <p:cNvPr id="59" name="Google Shape;644;p27">
              <a:extLst>
                <a:ext uri="{FF2B5EF4-FFF2-40B4-BE49-F238E27FC236}">
                  <a16:creationId xmlns:a16="http://schemas.microsoft.com/office/drawing/2014/main" id="{D4E7C61F-1D65-F5DF-7086-B2584894FA5C}"/>
                </a:ext>
              </a:extLst>
            </p:cNvPr>
            <p:cNvGrpSpPr/>
            <p:nvPr/>
          </p:nvGrpSpPr>
          <p:grpSpPr>
            <a:xfrm>
              <a:off x="3486569" y="1658920"/>
              <a:ext cx="1465205" cy="1446395"/>
              <a:chOff x="3789173" y="2377690"/>
              <a:chExt cx="1098904" cy="1084796"/>
            </a:xfrm>
          </p:grpSpPr>
          <p:sp>
            <p:nvSpPr>
              <p:cNvPr id="580" name="Google Shape;645;p27">
                <a:extLst>
                  <a:ext uri="{FF2B5EF4-FFF2-40B4-BE49-F238E27FC236}">
                    <a16:creationId xmlns:a16="http://schemas.microsoft.com/office/drawing/2014/main" id="{BFF3F058-A9E1-571D-6E01-4340D6467D1B}"/>
                  </a:ext>
                </a:extLst>
              </p:cNvPr>
              <p:cNvSpPr/>
              <p:nvPr/>
            </p:nvSpPr>
            <p:spPr>
              <a:xfrm>
                <a:off x="3789173" y="2377690"/>
                <a:ext cx="1098904" cy="1084796"/>
              </a:xfrm>
              <a:custGeom>
                <a:avLst/>
                <a:gdLst/>
                <a:ahLst/>
                <a:cxnLst/>
                <a:rect l="l" t="t" r="r" b="b"/>
                <a:pathLst>
                  <a:path w="45721" h="45134" extrusionOk="0">
                    <a:moveTo>
                      <a:pt x="22861" y="0"/>
                    </a:moveTo>
                    <a:cubicBezTo>
                      <a:pt x="22090" y="0"/>
                      <a:pt x="21319" y="295"/>
                      <a:pt x="20730" y="884"/>
                    </a:cubicBezTo>
                    <a:lnTo>
                      <a:pt x="1180" y="20446"/>
                    </a:lnTo>
                    <a:cubicBezTo>
                      <a:pt x="1" y="21613"/>
                      <a:pt x="1" y="23518"/>
                      <a:pt x="1180" y="24697"/>
                    </a:cubicBezTo>
                    <a:lnTo>
                      <a:pt x="20730" y="44259"/>
                    </a:lnTo>
                    <a:cubicBezTo>
                      <a:pt x="21319" y="44842"/>
                      <a:pt x="22090" y="45134"/>
                      <a:pt x="22861" y="45134"/>
                    </a:cubicBezTo>
                    <a:cubicBezTo>
                      <a:pt x="23632" y="45134"/>
                      <a:pt x="24403" y="44842"/>
                      <a:pt x="24992" y="44259"/>
                    </a:cubicBezTo>
                    <a:lnTo>
                      <a:pt x="44542" y="24697"/>
                    </a:lnTo>
                    <a:cubicBezTo>
                      <a:pt x="45721" y="23518"/>
                      <a:pt x="45721" y="21613"/>
                      <a:pt x="44542" y="20446"/>
                    </a:cubicBezTo>
                    <a:lnTo>
                      <a:pt x="36684" y="12576"/>
                    </a:lnTo>
                    <a:cubicBezTo>
                      <a:pt x="36267" y="12171"/>
                      <a:pt x="36363" y="11481"/>
                      <a:pt x="36851" y="11171"/>
                    </a:cubicBezTo>
                    <a:cubicBezTo>
                      <a:pt x="37565" y="10719"/>
                      <a:pt x="38327" y="10350"/>
                      <a:pt x="39125" y="10052"/>
                    </a:cubicBezTo>
                    <a:cubicBezTo>
                      <a:pt x="39613" y="9874"/>
                      <a:pt x="40054" y="9552"/>
                      <a:pt x="40399" y="9100"/>
                    </a:cubicBezTo>
                    <a:cubicBezTo>
                      <a:pt x="41173" y="8099"/>
                      <a:pt x="41220" y="6778"/>
                      <a:pt x="40518" y="5730"/>
                    </a:cubicBezTo>
                    <a:cubicBezTo>
                      <a:pt x="39932" y="4868"/>
                      <a:pt x="39013" y="4436"/>
                      <a:pt x="38094" y="4436"/>
                    </a:cubicBezTo>
                    <a:cubicBezTo>
                      <a:pt x="37349" y="4436"/>
                      <a:pt x="36606" y="4720"/>
                      <a:pt x="36041" y="5290"/>
                    </a:cubicBezTo>
                    <a:cubicBezTo>
                      <a:pt x="35732" y="5587"/>
                      <a:pt x="35505" y="5956"/>
                      <a:pt x="35362" y="6337"/>
                    </a:cubicBezTo>
                    <a:cubicBezTo>
                      <a:pt x="35077" y="7123"/>
                      <a:pt x="34720" y="7885"/>
                      <a:pt x="34267" y="8588"/>
                    </a:cubicBezTo>
                    <a:cubicBezTo>
                      <a:pt x="34091" y="8872"/>
                      <a:pt x="33797" y="9021"/>
                      <a:pt x="33498" y="9021"/>
                    </a:cubicBezTo>
                    <a:cubicBezTo>
                      <a:pt x="33271" y="9021"/>
                      <a:pt x="33042" y="8934"/>
                      <a:pt x="32862" y="8754"/>
                    </a:cubicBezTo>
                    <a:lnTo>
                      <a:pt x="24992" y="884"/>
                    </a:lnTo>
                    <a:cubicBezTo>
                      <a:pt x="24403" y="295"/>
                      <a:pt x="23632" y="0"/>
                      <a:pt x="22861" y="0"/>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schemeClr val="bg1"/>
                  </a:solidFill>
                  <a:latin typeface="Verdana" panose="020B0604030504040204" pitchFamily="34" charset="0"/>
                  <a:ea typeface="Verdana" panose="020B0604030504040204" pitchFamily="34" charset="0"/>
                </a:endParaRPr>
              </a:p>
            </p:txBody>
          </p:sp>
          <p:sp>
            <p:nvSpPr>
              <p:cNvPr id="581" name="Google Shape;646;p27">
                <a:extLst>
                  <a:ext uri="{FF2B5EF4-FFF2-40B4-BE49-F238E27FC236}">
                    <a16:creationId xmlns:a16="http://schemas.microsoft.com/office/drawing/2014/main" id="{50D51EAF-6BDA-82C4-0E3C-B61423BAA3EB}"/>
                  </a:ext>
                </a:extLst>
              </p:cNvPr>
              <p:cNvSpPr/>
              <p:nvPr/>
            </p:nvSpPr>
            <p:spPr>
              <a:xfrm>
                <a:off x="3885623" y="2465897"/>
                <a:ext cx="287050" cy="287338"/>
              </a:xfrm>
              <a:custGeom>
                <a:avLst/>
                <a:gdLst/>
                <a:ahLst/>
                <a:cxnLst/>
                <a:rect l="l" t="t" r="r" b="b"/>
                <a:pathLst>
                  <a:path w="11943" h="11955" extrusionOk="0">
                    <a:moveTo>
                      <a:pt x="5977" y="0"/>
                    </a:moveTo>
                    <a:cubicBezTo>
                      <a:pt x="2679" y="0"/>
                      <a:pt x="0" y="2679"/>
                      <a:pt x="0" y="5977"/>
                    </a:cubicBezTo>
                    <a:cubicBezTo>
                      <a:pt x="0" y="9275"/>
                      <a:pt x="2679" y="11954"/>
                      <a:pt x="5977" y="11954"/>
                    </a:cubicBezTo>
                    <a:cubicBezTo>
                      <a:pt x="9275" y="11954"/>
                      <a:pt x="11942" y="9275"/>
                      <a:pt x="11942" y="5977"/>
                    </a:cubicBezTo>
                    <a:cubicBezTo>
                      <a:pt x="11942" y="2679"/>
                      <a:pt x="9275" y="0"/>
                      <a:pt x="5977" y="0"/>
                    </a:cubicBezTo>
                    <a:close/>
                  </a:path>
                </a:pathLst>
              </a:custGeom>
              <a:solidFill>
                <a:schemeClr val="accent4"/>
              </a:solidFill>
              <a:ln>
                <a:noFill/>
              </a:ln>
            </p:spPr>
            <p:txBody>
              <a:bodyPr spcFirstLastPara="1" wrap="square" lIns="121900" tIns="121900" rIns="121900" bIns="121900" anchor="ctr" anchorCtr="0">
                <a:noAutofit/>
              </a:bodyPr>
              <a:lstStyle/>
              <a:p>
                <a:endParaRPr sz="2400">
                  <a:solidFill>
                    <a:schemeClr val="bg1"/>
                  </a:solidFill>
                  <a:latin typeface="Verdana" panose="020B0604030504040204" pitchFamily="34" charset="0"/>
                  <a:ea typeface="Verdana" panose="020B0604030504040204" pitchFamily="34" charset="0"/>
                </a:endParaRPr>
              </a:p>
            </p:txBody>
          </p:sp>
        </p:grpSp>
        <p:grpSp>
          <p:nvGrpSpPr>
            <p:cNvPr id="60" name="Google Shape;653;p27">
              <a:extLst>
                <a:ext uri="{FF2B5EF4-FFF2-40B4-BE49-F238E27FC236}">
                  <a16:creationId xmlns:a16="http://schemas.microsoft.com/office/drawing/2014/main" id="{DFD1319D-2943-E1BD-1D0C-3B539F2FE792}"/>
                </a:ext>
              </a:extLst>
            </p:cNvPr>
            <p:cNvGrpSpPr/>
            <p:nvPr/>
          </p:nvGrpSpPr>
          <p:grpSpPr>
            <a:xfrm>
              <a:off x="5022309" y="1666622"/>
              <a:ext cx="1465205" cy="1446299"/>
              <a:chOff x="4940978" y="2383466"/>
              <a:chExt cx="1098904" cy="1084724"/>
            </a:xfrm>
          </p:grpSpPr>
          <p:sp>
            <p:nvSpPr>
              <p:cNvPr id="578" name="Google Shape;654;p27">
                <a:extLst>
                  <a:ext uri="{FF2B5EF4-FFF2-40B4-BE49-F238E27FC236}">
                    <a16:creationId xmlns:a16="http://schemas.microsoft.com/office/drawing/2014/main" id="{448DC107-53D3-9D56-9D4B-854252D8DC80}"/>
                  </a:ext>
                </a:extLst>
              </p:cNvPr>
              <p:cNvSpPr/>
              <p:nvPr/>
            </p:nvSpPr>
            <p:spPr>
              <a:xfrm>
                <a:off x="4940978" y="2383466"/>
                <a:ext cx="1098904" cy="1084724"/>
              </a:xfrm>
              <a:custGeom>
                <a:avLst/>
                <a:gdLst/>
                <a:ahLst/>
                <a:cxnLst/>
                <a:rect l="l" t="t" r="r" b="b"/>
                <a:pathLst>
                  <a:path w="45721" h="45131" extrusionOk="0">
                    <a:moveTo>
                      <a:pt x="22862" y="0"/>
                    </a:moveTo>
                    <a:cubicBezTo>
                      <a:pt x="22092" y="0"/>
                      <a:pt x="21324" y="295"/>
                      <a:pt x="20741" y="884"/>
                    </a:cubicBezTo>
                    <a:lnTo>
                      <a:pt x="12871" y="8743"/>
                    </a:lnTo>
                    <a:cubicBezTo>
                      <a:pt x="12697" y="8917"/>
                      <a:pt x="12470" y="9001"/>
                      <a:pt x="12243" y="9001"/>
                    </a:cubicBezTo>
                    <a:cubicBezTo>
                      <a:pt x="11942" y="9001"/>
                      <a:pt x="11642" y="8854"/>
                      <a:pt x="11466" y="8576"/>
                    </a:cubicBezTo>
                    <a:cubicBezTo>
                      <a:pt x="11014" y="7861"/>
                      <a:pt x="10645" y="7099"/>
                      <a:pt x="10347" y="6302"/>
                    </a:cubicBezTo>
                    <a:cubicBezTo>
                      <a:pt x="10168" y="5814"/>
                      <a:pt x="9847" y="5373"/>
                      <a:pt x="9394" y="5028"/>
                    </a:cubicBezTo>
                    <a:cubicBezTo>
                      <a:pt x="8866" y="4619"/>
                      <a:pt x="8248" y="4413"/>
                      <a:pt x="7630" y="4413"/>
                    </a:cubicBezTo>
                    <a:cubicBezTo>
                      <a:pt x="7078" y="4413"/>
                      <a:pt x="6525" y="4577"/>
                      <a:pt x="6037" y="4909"/>
                    </a:cubicBezTo>
                    <a:cubicBezTo>
                      <a:pt x="4465" y="5968"/>
                      <a:pt x="4310" y="8123"/>
                      <a:pt x="5584" y="9385"/>
                    </a:cubicBezTo>
                    <a:cubicBezTo>
                      <a:pt x="5894" y="9695"/>
                      <a:pt x="6251" y="9921"/>
                      <a:pt x="6632" y="10064"/>
                    </a:cubicBezTo>
                    <a:cubicBezTo>
                      <a:pt x="7418" y="10350"/>
                      <a:pt x="8180" y="10707"/>
                      <a:pt x="8882" y="11159"/>
                    </a:cubicBezTo>
                    <a:cubicBezTo>
                      <a:pt x="9382" y="11469"/>
                      <a:pt x="9466" y="12148"/>
                      <a:pt x="9049" y="12564"/>
                    </a:cubicBezTo>
                    <a:lnTo>
                      <a:pt x="1179" y="20434"/>
                    </a:lnTo>
                    <a:cubicBezTo>
                      <a:pt x="0" y="21613"/>
                      <a:pt x="0" y="23518"/>
                      <a:pt x="1179" y="24697"/>
                    </a:cubicBezTo>
                    <a:lnTo>
                      <a:pt x="20741" y="44247"/>
                    </a:lnTo>
                    <a:cubicBezTo>
                      <a:pt x="21324" y="44836"/>
                      <a:pt x="22092" y="45131"/>
                      <a:pt x="22862" y="45131"/>
                    </a:cubicBezTo>
                    <a:cubicBezTo>
                      <a:pt x="23631" y="45131"/>
                      <a:pt x="24402" y="44836"/>
                      <a:pt x="24992" y="44247"/>
                    </a:cubicBezTo>
                    <a:lnTo>
                      <a:pt x="44554" y="24697"/>
                    </a:lnTo>
                    <a:cubicBezTo>
                      <a:pt x="45720" y="23518"/>
                      <a:pt x="45720" y="21613"/>
                      <a:pt x="44554" y="20434"/>
                    </a:cubicBezTo>
                    <a:lnTo>
                      <a:pt x="24992" y="884"/>
                    </a:lnTo>
                    <a:cubicBezTo>
                      <a:pt x="24402" y="295"/>
                      <a:pt x="23631" y="0"/>
                      <a:pt x="22862" y="0"/>
                    </a:cubicBezTo>
                    <a:close/>
                  </a:path>
                </a:pathLst>
              </a:custGeom>
              <a:solidFill>
                <a:schemeClr val="accent5"/>
              </a:solidFill>
              <a:ln>
                <a:noFill/>
              </a:ln>
            </p:spPr>
            <p:txBody>
              <a:bodyPr spcFirstLastPara="1" wrap="square" lIns="121900" tIns="121900" rIns="121900" bIns="121900" anchor="ctr" anchorCtr="0">
                <a:noAutofit/>
              </a:bodyPr>
              <a:lstStyle/>
              <a:p>
                <a:endParaRPr sz="2400">
                  <a:solidFill>
                    <a:schemeClr val="bg1"/>
                  </a:solidFill>
                  <a:latin typeface="Verdana" panose="020B0604030504040204" pitchFamily="34" charset="0"/>
                  <a:ea typeface="Verdana" panose="020B0604030504040204" pitchFamily="34" charset="0"/>
                </a:endParaRPr>
              </a:p>
            </p:txBody>
          </p:sp>
          <p:sp>
            <p:nvSpPr>
              <p:cNvPr id="579" name="Google Shape;655;p27">
                <a:extLst>
                  <a:ext uri="{FF2B5EF4-FFF2-40B4-BE49-F238E27FC236}">
                    <a16:creationId xmlns:a16="http://schemas.microsoft.com/office/drawing/2014/main" id="{30837640-E69A-E240-DD36-2A91114E4417}"/>
                  </a:ext>
                </a:extLst>
              </p:cNvPr>
              <p:cNvSpPr/>
              <p:nvPr/>
            </p:nvSpPr>
            <p:spPr>
              <a:xfrm>
                <a:off x="5608224" y="2495193"/>
                <a:ext cx="287338" cy="287338"/>
              </a:xfrm>
              <a:custGeom>
                <a:avLst/>
                <a:gdLst/>
                <a:ahLst/>
                <a:cxnLst/>
                <a:rect l="l" t="t" r="r" b="b"/>
                <a:pathLst>
                  <a:path w="11955" h="11955" extrusionOk="0">
                    <a:moveTo>
                      <a:pt x="5978" y="1"/>
                    </a:moveTo>
                    <a:cubicBezTo>
                      <a:pt x="2680" y="1"/>
                      <a:pt x="1" y="2679"/>
                      <a:pt x="1" y="5978"/>
                    </a:cubicBezTo>
                    <a:cubicBezTo>
                      <a:pt x="1" y="9276"/>
                      <a:pt x="2680" y="11954"/>
                      <a:pt x="5978" y="11954"/>
                    </a:cubicBezTo>
                    <a:cubicBezTo>
                      <a:pt x="9276" y="11954"/>
                      <a:pt x="11955" y="9276"/>
                      <a:pt x="11955" y="5978"/>
                    </a:cubicBezTo>
                    <a:cubicBezTo>
                      <a:pt x="11955" y="2679"/>
                      <a:pt x="9276" y="1"/>
                      <a:pt x="5978" y="1"/>
                    </a:cubicBezTo>
                    <a:close/>
                  </a:path>
                </a:pathLst>
              </a:custGeom>
              <a:solidFill>
                <a:schemeClr val="accent5"/>
              </a:solidFill>
              <a:ln>
                <a:noFill/>
              </a:ln>
            </p:spPr>
            <p:txBody>
              <a:bodyPr spcFirstLastPara="1" wrap="square" lIns="121900" tIns="121900" rIns="121900" bIns="121900" anchor="ctr" anchorCtr="0">
                <a:noAutofit/>
              </a:bodyPr>
              <a:lstStyle/>
              <a:p>
                <a:endParaRPr sz="2400">
                  <a:solidFill>
                    <a:schemeClr val="bg1"/>
                  </a:solidFill>
                  <a:latin typeface="Verdana" panose="020B0604030504040204" pitchFamily="34" charset="0"/>
                  <a:ea typeface="Verdana" panose="020B0604030504040204" pitchFamily="34" charset="0"/>
                </a:endParaRPr>
              </a:p>
            </p:txBody>
          </p:sp>
        </p:grpSp>
        <p:sp>
          <p:nvSpPr>
            <p:cNvPr id="61" name="Google Shape;669;p27">
              <a:extLst>
                <a:ext uri="{FF2B5EF4-FFF2-40B4-BE49-F238E27FC236}">
                  <a16:creationId xmlns:a16="http://schemas.microsoft.com/office/drawing/2014/main" id="{F2CDAE7B-8435-0281-85D1-E269ABD6D632}"/>
                </a:ext>
              </a:extLst>
            </p:cNvPr>
            <p:cNvSpPr txBox="1"/>
            <p:nvPr/>
          </p:nvSpPr>
          <p:spPr>
            <a:xfrm>
              <a:off x="3824749" y="-418888"/>
              <a:ext cx="2512800" cy="572800"/>
            </a:xfrm>
            <a:prstGeom prst="rect">
              <a:avLst/>
            </a:prstGeom>
            <a:noFill/>
            <a:ln>
              <a:noFill/>
            </a:ln>
          </p:spPr>
          <p:txBody>
            <a:bodyPr spcFirstLastPara="1" wrap="square" lIns="121900" tIns="121900" rIns="121900" bIns="121900" anchor="ctr" anchorCtr="0">
              <a:noAutofit/>
            </a:bodyPr>
            <a:lstStyle/>
            <a:p>
              <a:pPr algn="r"/>
              <a:r>
                <a:rPr lang="hr-HR" sz="2267" dirty="0">
                  <a:solidFill>
                    <a:schemeClr val="bg1"/>
                  </a:solidFill>
                  <a:latin typeface="Verdana" panose="020B0604030504040204" pitchFamily="34" charset="0"/>
                  <a:ea typeface="Verdana" panose="020B0604030504040204" pitchFamily="34" charset="0"/>
                  <a:cs typeface="Fira Sans Extra Condensed Medium"/>
                  <a:sym typeface="Fira Sans Extra Condensed Medium"/>
                </a:rPr>
                <a:t>Povijest</a:t>
              </a:r>
              <a:endParaRPr sz="2267" dirty="0">
                <a:solidFill>
                  <a:schemeClr val="bg1"/>
                </a:solidFill>
                <a:latin typeface="Verdana" panose="020B0604030504040204" pitchFamily="34" charset="0"/>
                <a:ea typeface="Verdana" panose="020B0604030504040204" pitchFamily="34" charset="0"/>
                <a:cs typeface="Fira Sans Extra Condensed Medium"/>
                <a:sym typeface="Fira Sans Extra Condensed Medium"/>
              </a:endParaRPr>
            </a:p>
          </p:txBody>
        </p:sp>
        <p:sp>
          <p:nvSpPr>
            <p:cNvPr id="62" name="Google Shape;671;p27">
              <a:extLst>
                <a:ext uri="{FF2B5EF4-FFF2-40B4-BE49-F238E27FC236}">
                  <a16:creationId xmlns:a16="http://schemas.microsoft.com/office/drawing/2014/main" id="{D0F82892-C002-8C11-1545-46B0BA70ACE2}"/>
                </a:ext>
              </a:extLst>
            </p:cNvPr>
            <p:cNvSpPr txBox="1"/>
            <p:nvPr/>
          </p:nvSpPr>
          <p:spPr>
            <a:xfrm>
              <a:off x="-204129" y="1471167"/>
              <a:ext cx="2512800" cy="572800"/>
            </a:xfrm>
            <a:prstGeom prst="rect">
              <a:avLst/>
            </a:prstGeom>
            <a:noFill/>
            <a:ln>
              <a:noFill/>
            </a:ln>
          </p:spPr>
          <p:txBody>
            <a:bodyPr spcFirstLastPara="1" wrap="square" lIns="121900" tIns="121900" rIns="121900" bIns="121900" anchor="ctr" anchorCtr="0">
              <a:noAutofit/>
            </a:bodyPr>
            <a:lstStyle/>
            <a:p>
              <a:pPr algn="r"/>
              <a:r>
                <a:rPr lang="hr-HR" sz="2267" dirty="0">
                  <a:solidFill>
                    <a:schemeClr val="bg1"/>
                  </a:solidFill>
                  <a:latin typeface="Verdana" panose="020B0604030504040204" pitchFamily="34" charset="0"/>
                  <a:ea typeface="Verdana" panose="020B0604030504040204" pitchFamily="34" charset="0"/>
                  <a:cs typeface="Fira Sans Extra Condensed Medium"/>
                  <a:sym typeface="Fira Sans Extra Condensed Medium"/>
                </a:rPr>
                <a:t>Sociologija</a:t>
              </a:r>
              <a:endParaRPr sz="2267" dirty="0">
                <a:solidFill>
                  <a:schemeClr val="bg1"/>
                </a:solidFill>
                <a:latin typeface="Verdana" panose="020B0604030504040204" pitchFamily="34" charset="0"/>
                <a:ea typeface="Verdana" panose="020B0604030504040204" pitchFamily="34" charset="0"/>
                <a:cs typeface="Fira Sans Extra Condensed Medium"/>
                <a:sym typeface="Fira Sans Extra Condensed Medium"/>
              </a:endParaRPr>
            </a:p>
          </p:txBody>
        </p:sp>
        <p:sp>
          <p:nvSpPr>
            <p:cNvPr id="63" name="Google Shape;673;p27">
              <a:extLst>
                <a:ext uri="{FF2B5EF4-FFF2-40B4-BE49-F238E27FC236}">
                  <a16:creationId xmlns:a16="http://schemas.microsoft.com/office/drawing/2014/main" id="{C484C598-A8D1-82A7-DAF1-EBEDC46D7B2E}"/>
                </a:ext>
              </a:extLst>
            </p:cNvPr>
            <p:cNvSpPr txBox="1"/>
            <p:nvPr/>
          </p:nvSpPr>
          <p:spPr>
            <a:xfrm>
              <a:off x="5992271" y="2450289"/>
              <a:ext cx="3055329" cy="572800"/>
            </a:xfrm>
            <a:prstGeom prst="rect">
              <a:avLst/>
            </a:prstGeom>
            <a:noFill/>
            <a:ln>
              <a:noFill/>
            </a:ln>
          </p:spPr>
          <p:txBody>
            <a:bodyPr spcFirstLastPara="1" wrap="square" lIns="121900" tIns="121900" rIns="121900" bIns="121900" anchor="ctr" anchorCtr="0">
              <a:noAutofit/>
            </a:bodyPr>
            <a:lstStyle/>
            <a:p>
              <a:pPr algn="r"/>
              <a:r>
                <a:rPr lang="hr-HR" sz="2267" dirty="0">
                  <a:solidFill>
                    <a:schemeClr val="bg1"/>
                  </a:solidFill>
                  <a:latin typeface="Verdana" panose="020B0604030504040204" pitchFamily="34" charset="0"/>
                  <a:ea typeface="Verdana" panose="020B0604030504040204" pitchFamily="34" charset="0"/>
                  <a:cs typeface="Fira Sans Extra Condensed Medium"/>
                  <a:sym typeface="Fira Sans Extra Condensed Medium"/>
                </a:rPr>
                <a:t>Psihologija</a:t>
              </a:r>
              <a:endParaRPr sz="2267" dirty="0">
                <a:solidFill>
                  <a:schemeClr val="bg1"/>
                </a:solidFill>
                <a:latin typeface="Verdana" panose="020B0604030504040204" pitchFamily="34" charset="0"/>
                <a:ea typeface="Verdana" panose="020B0604030504040204" pitchFamily="34" charset="0"/>
                <a:cs typeface="Fira Sans Extra Condensed Medium"/>
                <a:sym typeface="Fira Sans Extra Condensed Medium"/>
              </a:endParaRPr>
            </a:p>
          </p:txBody>
        </p:sp>
        <p:sp>
          <p:nvSpPr>
            <p:cNvPr id="576" name="Google Shape;675;p27">
              <a:extLst>
                <a:ext uri="{FF2B5EF4-FFF2-40B4-BE49-F238E27FC236}">
                  <a16:creationId xmlns:a16="http://schemas.microsoft.com/office/drawing/2014/main" id="{5B9ADF27-B447-FE45-ABFC-6642AB28AA08}"/>
                </a:ext>
              </a:extLst>
            </p:cNvPr>
            <p:cNvSpPr txBox="1"/>
            <p:nvPr/>
          </p:nvSpPr>
          <p:spPr>
            <a:xfrm>
              <a:off x="8036076" y="1720749"/>
              <a:ext cx="3215933" cy="572800"/>
            </a:xfrm>
            <a:prstGeom prst="rect">
              <a:avLst/>
            </a:prstGeom>
            <a:noFill/>
            <a:ln>
              <a:noFill/>
            </a:ln>
          </p:spPr>
          <p:txBody>
            <a:bodyPr spcFirstLastPara="1" wrap="square" lIns="121900" tIns="121900" rIns="121900" bIns="121900" anchor="ctr" anchorCtr="0">
              <a:noAutofit/>
            </a:bodyPr>
            <a:lstStyle/>
            <a:p>
              <a:r>
                <a:rPr lang="hr-HR" sz="2267" dirty="0">
                  <a:solidFill>
                    <a:schemeClr val="bg1"/>
                  </a:solidFill>
                  <a:latin typeface="Verdana" panose="020B0604030504040204" pitchFamily="34" charset="0"/>
                  <a:ea typeface="Verdana" panose="020B0604030504040204" pitchFamily="34" charset="0"/>
                  <a:cs typeface="Fira Sans Extra Condensed Medium"/>
                  <a:sym typeface="Fira Sans Extra Condensed Medium"/>
                </a:rPr>
                <a:t>Geografija</a:t>
              </a:r>
              <a:endParaRPr sz="2267" i="1" dirty="0">
                <a:solidFill>
                  <a:schemeClr val="bg1"/>
                </a:solidFill>
                <a:latin typeface="Verdana" panose="020B0604030504040204" pitchFamily="34" charset="0"/>
                <a:ea typeface="Verdana" panose="020B0604030504040204" pitchFamily="34" charset="0"/>
                <a:cs typeface="Fira Sans Extra Condensed Medium"/>
                <a:sym typeface="Fira Sans Extra Condensed Medium"/>
              </a:endParaRPr>
            </a:p>
          </p:txBody>
        </p:sp>
      </p:grpSp>
      <p:sp>
        <p:nvSpPr>
          <p:cNvPr id="599" name="Google Shape;675;p27">
            <a:extLst>
              <a:ext uri="{FF2B5EF4-FFF2-40B4-BE49-F238E27FC236}">
                <a16:creationId xmlns:a16="http://schemas.microsoft.com/office/drawing/2014/main" id="{40CE9AB2-9288-06C2-F016-D8C31C10AE08}"/>
              </a:ext>
            </a:extLst>
          </p:cNvPr>
          <p:cNvSpPr txBox="1"/>
          <p:nvPr/>
        </p:nvSpPr>
        <p:spPr>
          <a:xfrm>
            <a:off x="8997268" y="2616153"/>
            <a:ext cx="3031253" cy="572800"/>
          </a:xfrm>
          <a:prstGeom prst="rect">
            <a:avLst/>
          </a:prstGeom>
          <a:noFill/>
          <a:ln>
            <a:noFill/>
          </a:ln>
        </p:spPr>
        <p:txBody>
          <a:bodyPr spcFirstLastPara="1" wrap="square" lIns="121900" tIns="121900" rIns="121900" bIns="121900" anchor="ctr" anchorCtr="0">
            <a:noAutofit/>
          </a:bodyPr>
          <a:lstStyle/>
          <a:p>
            <a:r>
              <a:rPr lang="hr-HR" sz="2267" dirty="0">
                <a:solidFill>
                  <a:schemeClr val="bg1"/>
                </a:solidFill>
                <a:latin typeface="Verdana" panose="020B0604030504040204" pitchFamily="34" charset="0"/>
                <a:ea typeface="Verdana" panose="020B0604030504040204" pitchFamily="34" charset="0"/>
                <a:cs typeface="Fira Sans Extra Condensed Medium"/>
                <a:sym typeface="Fira Sans Extra Condensed Medium"/>
              </a:rPr>
              <a:t>Politika i gospodarstvo</a:t>
            </a:r>
            <a:endParaRPr sz="2267" dirty="0">
              <a:solidFill>
                <a:schemeClr val="bg1"/>
              </a:solidFill>
              <a:latin typeface="Verdana" panose="020B0604030504040204" pitchFamily="34" charset="0"/>
              <a:ea typeface="Verdana" panose="020B0604030504040204" pitchFamily="34" charset="0"/>
              <a:cs typeface="Fira Sans Extra Condensed Medium"/>
              <a:sym typeface="Fira Sans Extra Condensed Medium"/>
            </a:endParaRPr>
          </a:p>
        </p:txBody>
      </p:sp>
      <p:grpSp>
        <p:nvGrpSpPr>
          <p:cNvPr id="600" name="Google Shape;617;p27">
            <a:extLst>
              <a:ext uri="{FF2B5EF4-FFF2-40B4-BE49-F238E27FC236}">
                <a16:creationId xmlns:a16="http://schemas.microsoft.com/office/drawing/2014/main" id="{FD530BA2-7C6B-B14A-FA95-498FFE2C1113}"/>
              </a:ext>
            </a:extLst>
          </p:cNvPr>
          <p:cNvGrpSpPr/>
          <p:nvPr/>
        </p:nvGrpSpPr>
        <p:grpSpPr>
          <a:xfrm>
            <a:off x="4270505" y="3785957"/>
            <a:ext cx="881087" cy="131083"/>
            <a:chOff x="5451454" y="1813250"/>
            <a:chExt cx="881087" cy="131083"/>
          </a:xfrm>
        </p:grpSpPr>
        <p:sp>
          <p:nvSpPr>
            <p:cNvPr id="601" name="Google Shape;618;p27">
              <a:extLst>
                <a:ext uri="{FF2B5EF4-FFF2-40B4-BE49-F238E27FC236}">
                  <a16:creationId xmlns:a16="http://schemas.microsoft.com/office/drawing/2014/main" id="{A2486773-54CE-EB51-4344-00E916873A65}"/>
                </a:ext>
              </a:extLst>
            </p:cNvPr>
            <p:cNvSpPr/>
            <p:nvPr/>
          </p:nvSpPr>
          <p:spPr>
            <a:xfrm>
              <a:off x="5473202" y="1813250"/>
              <a:ext cx="859339" cy="109047"/>
            </a:xfrm>
            <a:custGeom>
              <a:avLst/>
              <a:gdLst/>
              <a:ahLst/>
              <a:cxnLst/>
              <a:rect l="l" t="t" r="r" b="b"/>
              <a:pathLst>
                <a:path w="52567" h="4537" fill="none" extrusionOk="0">
                  <a:moveTo>
                    <a:pt x="0" y="4537"/>
                  </a:moveTo>
                  <a:lnTo>
                    <a:pt x="3965" y="0"/>
                  </a:lnTo>
                  <a:lnTo>
                    <a:pt x="52566" y="0"/>
                  </a:lnTo>
                </a:path>
              </a:pathLst>
            </a:custGeom>
            <a:noFill/>
            <a:ln w="7750" cap="flat" cmpd="sng">
              <a:solidFill>
                <a:srgbClr val="696969"/>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19;p27">
              <a:extLst>
                <a:ext uri="{FF2B5EF4-FFF2-40B4-BE49-F238E27FC236}">
                  <a16:creationId xmlns:a16="http://schemas.microsoft.com/office/drawing/2014/main" id="{4AFD0595-8201-2412-9A9B-4108F5462914}"/>
                </a:ext>
              </a:extLst>
            </p:cNvPr>
            <p:cNvSpPr/>
            <p:nvPr/>
          </p:nvSpPr>
          <p:spPr>
            <a:xfrm>
              <a:off x="5451454" y="1900517"/>
              <a:ext cx="43503" cy="43816"/>
            </a:xfrm>
            <a:custGeom>
              <a:avLst/>
              <a:gdLst/>
              <a:ahLst/>
              <a:cxnLst/>
              <a:rect l="l" t="t" r="r" b="b"/>
              <a:pathLst>
                <a:path w="1810" h="1823" extrusionOk="0">
                  <a:moveTo>
                    <a:pt x="905" y="1"/>
                  </a:moveTo>
                  <a:cubicBezTo>
                    <a:pt x="405" y="1"/>
                    <a:pt x="0" y="405"/>
                    <a:pt x="0" y="906"/>
                  </a:cubicBezTo>
                  <a:cubicBezTo>
                    <a:pt x="0" y="1417"/>
                    <a:pt x="405" y="1822"/>
                    <a:pt x="905" y="1822"/>
                  </a:cubicBezTo>
                  <a:cubicBezTo>
                    <a:pt x="1405" y="1822"/>
                    <a:pt x="1810" y="1417"/>
                    <a:pt x="1810" y="906"/>
                  </a:cubicBezTo>
                  <a:cubicBezTo>
                    <a:pt x="1810" y="405"/>
                    <a:pt x="1405" y="1"/>
                    <a:pt x="905" y="1"/>
                  </a:cubicBezTo>
                  <a:close/>
                </a:path>
              </a:pathLst>
            </a:custGeom>
            <a:solidFill>
              <a:srgbClr val="696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6" name="Google Shape;617;p27">
            <a:extLst>
              <a:ext uri="{FF2B5EF4-FFF2-40B4-BE49-F238E27FC236}">
                <a16:creationId xmlns:a16="http://schemas.microsoft.com/office/drawing/2014/main" id="{3ECBA02D-CE6B-C25B-1418-36C1AEF8CD9E}"/>
              </a:ext>
            </a:extLst>
          </p:cNvPr>
          <p:cNvGrpSpPr/>
          <p:nvPr/>
        </p:nvGrpSpPr>
        <p:grpSpPr>
          <a:xfrm>
            <a:off x="4765224" y="2721402"/>
            <a:ext cx="881087" cy="131083"/>
            <a:chOff x="5451454" y="1813250"/>
            <a:chExt cx="881087" cy="131083"/>
          </a:xfrm>
        </p:grpSpPr>
        <p:sp>
          <p:nvSpPr>
            <p:cNvPr id="607" name="Google Shape;618;p27">
              <a:extLst>
                <a:ext uri="{FF2B5EF4-FFF2-40B4-BE49-F238E27FC236}">
                  <a16:creationId xmlns:a16="http://schemas.microsoft.com/office/drawing/2014/main" id="{30B68C73-FECB-4A81-EEF5-03B94B0E1B2C}"/>
                </a:ext>
              </a:extLst>
            </p:cNvPr>
            <p:cNvSpPr/>
            <p:nvPr/>
          </p:nvSpPr>
          <p:spPr>
            <a:xfrm>
              <a:off x="5473202" y="1813250"/>
              <a:ext cx="859339" cy="109047"/>
            </a:xfrm>
            <a:custGeom>
              <a:avLst/>
              <a:gdLst/>
              <a:ahLst/>
              <a:cxnLst/>
              <a:rect l="l" t="t" r="r" b="b"/>
              <a:pathLst>
                <a:path w="52567" h="4537" fill="none" extrusionOk="0">
                  <a:moveTo>
                    <a:pt x="0" y="4537"/>
                  </a:moveTo>
                  <a:lnTo>
                    <a:pt x="3965" y="0"/>
                  </a:lnTo>
                  <a:lnTo>
                    <a:pt x="52566" y="0"/>
                  </a:lnTo>
                </a:path>
              </a:pathLst>
            </a:custGeom>
            <a:noFill/>
            <a:ln w="7750" cap="flat" cmpd="sng">
              <a:solidFill>
                <a:srgbClr val="696969"/>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19;p27">
              <a:extLst>
                <a:ext uri="{FF2B5EF4-FFF2-40B4-BE49-F238E27FC236}">
                  <a16:creationId xmlns:a16="http://schemas.microsoft.com/office/drawing/2014/main" id="{637A5265-5AAC-7C06-F5A2-E5232E23379D}"/>
                </a:ext>
              </a:extLst>
            </p:cNvPr>
            <p:cNvSpPr/>
            <p:nvPr/>
          </p:nvSpPr>
          <p:spPr>
            <a:xfrm>
              <a:off x="5451454" y="1900517"/>
              <a:ext cx="43503" cy="43816"/>
            </a:xfrm>
            <a:custGeom>
              <a:avLst/>
              <a:gdLst/>
              <a:ahLst/>
              <a:cxnLst/>
              <a:rect l="l" t="t" r="r" b="b"/>
              <a:pathLst>
                <a:path w="1810" h="1823" extrusionOk="0">
                  <a:moveTo>
                    <a:pt x="905" y="1"/>
                  </a:moveTo>
                  <a:cubicBezTo>
                    <a:pt x="405" y="1"/>
                    <a:pt x="0" y="405"/>
                    <a:pt x="0" y="906"/>
                  </a:cubicBezTo>
                  <a:cubicBezTo>
                    <a:pt x="0" y="1417"/>
                    <a:pt x="405" y="1822"/>
                    <a:pt x="905" y="1822"/>
                  </a:cubicBezTo>
                  <a:cubicBezTo>
                    <a:pt x="1405" y="1822"/>
                    <a:pt x="1810" y="1417"/>
                    <a:pt x="1810" y="906"/>
                  </a:cubicBezTo>
                  <a:cubicBezTo>
                    <a:pt x="1810" y="405"/>
                    <a:pt x="1405" y="1"/>
                    <a:pt x="905" y="1"/>
                  </a:cubicBezTo>
                  <a:close/>
                </a:path>
              </a:pathLst>
            </a:custGeom>
            <a:solidFill>
              <a:srgbClr val="696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9" name="Google Shape;617;p27">
            <a:extLst>
              <a:ext uri="{FF2B5EF4-FFF2-40B4-BE49-F238E27FC236}">
                <a16:creationId xmlns:a16="http://schemas.microsoft.com/office/drawing/2014/main" id="{70862226-362D-6C08-006D-B9ECDA2D3BDE}"/>
              </a:ext>
            </a:extLst>
          </p:cNvPr>
          <p:cNvGrpSpPr/>
          <p:nvPr/>
        </p:nvGrpSpPr>
        <p:grpSpPr>
          <a:xfrm>
            <a:off x="5008634" y="4489371"/>
            <a:ext cx="881087" cy="131083"/>
            <a:chOff x="5451454" y="1813250"/>
            <a:chExt cx="881087" cy="131083"/>
          </a:xfrm>
        </p:grpSpPr>
        <p:sp>
          <p:nvSpPr>
            <p:cNvPr id="610" name="Google Shape;618;p27">
              <a:extLst>
                <a:ext uri="{FF2B5EF4-FFF2-40B4-BE49-F238E27FC236}">
                  <a16:creationId xmlns:a16="http://schemas.microsoft.com/office/drawing/2014/main" id="{791AB691-C108-2ADE-87F2-A9795DF3A489}"/>
                </a:ext>
              </a:extLst>
            </p:cNvPr>
            <p:cNvSpPr/>
            <p:nvPr/>
          </p:nvSpPr>
          <p:spPr>
            <a:xfrm>
              <a:off x="5473202" y="1813250"/>
              <a:ext cx="859339" cy="109047"/>
            </a:xfrm>
            <a:custGeom>
              <a:avLst/>
              <a:gdLst/>
              <a:ahLst/>
              <a:cxnLst/>
              <a:rect l="l" t="t" r="r" b="b"/>
              <a:pathLst>
                <a:path w="52567" h="4537" fill="none" extrusionOk="0">
                  <a:moveTo>
                    <a:pt x="0" y="4537"/>
                  </a:moveTo>
                  <a:lnTo>
                    <a:pt x="3965" y="0"/>
                  </a:lnTo>
                  <a:lnTo>
                    <a:pt x="52566" y="0"/>
                  </a:lnTo>
                </a:path>
              </a:pathLst>
            </a:custGeom>
            <a:noFill/>
            <a:ln w="7750" cap="flat" cmpd="sng">
              <a:solidFill>
                <a:srgbClr val="696969"/>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9;p27">
              <a:extLst>
                <a:ext uri="{FF2B5EF4-FFF2-40B4-BE49-F238E27FC236}">
                  <a16:creationId xmlns:a16="http://schemas.microsoft.com/office/drawing/2014/main" id="{481DA04B-0F2C-9137-F798-3393B4B5D7A1}"/>
                </a:ext>
              </a:extLst>
            </p:cNvPr>
            <p:cNvSpPr/>
            <p:nvPr/>
          </p:nvSpPr>
          <p:spPr>
            <a:xfrm>
              <a:off x="5451454" y="1900517"/>
              <a:ext cx="43503" cy="43816"/>
            </a:xfrm>
            <a:custGeom>
              <a:avLst/>
              <a:gdLst/>
              <a:ahLst/>
              <a:cxnLst/>
              <a:rect l="l" t="t" r="r" b="b"/>
              <a:pathLst>
                <a:path w="1810" h="1823" extrusionOk="0">
                  <a:moveTo>
                    <a:pt x="905" y="1"/>
                  </a:moveTo>
                  <a:cubicBezTo>
                    <a:pt x="405" y="1"/>
                    <a:pt x="0" y="405"/>
                    <a:pt x="0" y="906"/>
                  </a:cubicBezTo>
                  <a:cubicBezTo>
                    <a:pt x="0" y="1417"/>
                    <a:pt x="405" y="1822"/>
                    <a:pt x="905" y="1822"/>
                  </a:cubicBezTo>
                  <a:cubicBezTo>
                    <a:pt x="1405" y="1822"/>
                    <a:pt x="1810" y="1417"/>
                    <a:pt x="1810" y="906"/>
                  </a:cubicBezTo>
                  <a:cubicBezTo>
                    <a:pt x="1810" y="405"/>
                    <a:pt x="1405" y="1"/>
                    <a:pt x="905" y="1"/>
                  </a:cubicBezTo>
                  <a:close/>
                </a:path>
              </a:pathLst>
            </a:custGeom>
            <a:solidFill>
              <a:srgbClr val="696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2" name="Google Shape;617;p27">
            <a:extLst>
              <a:ext uri="{FF2B5EF4-FFF2-40B4-BE49-F238E27FC236}">
                <a16:creationId xmlns:a16="http://schemas.microsoft.com/office/drawing/2014/main" id="{118C3A03-9CE8-E220-ED66-7C9F7399209F}"/>
              </a:ext>
            </a:extLst>
          </p:cNvPr>
          <p:cNvGrpSpPr/>
          <p:nvPr/>
        </p:nvGrpSpPr>
        <p:grpSpPr>
          <a:xfrm>
            <a:off x="6067614" y="6399947"/>
            <a:ext cx="881087" cy="131083"/>
            <a:chOff x="5451454" y="1813250"/>
            <a:chExt cx="881087" cy="131083"/>
          </a:xfrm>
        </p:grpSpPr>
        <p:sp>
          <p:nvSpPr>
            <p:cNvPr id="679" name="Google Shape;618;p27">
              <a:extLst>
                <a:ext uri="{FF2B5EF4-FFF2-40B4-BE49-F238E27FC236}">
                  <a16:creationId xmlns:a16="http://schemas.microsoft.com/office/drawing/2014/main" id="{4571DD71-C262-7606-CD8F-CF2A5CE9D1BD}"/>
                </a:ext>
              </a:extLst>
            </p:cNvPr>
            <p:cNvSpPr/>
            <p:nvPr/>
          </p:nvSpPr>
          <p:spPr>
            <a:xfrm>
              <a:off x="5473202" y="1813250"/>
              <a:ext cx="859339" cy="109047"/>
            </a:xfrm>
            <a:custGeom>
              <a:avLst/>
              <a:gdLst/>
              <a:ahLst/>
              <a:cxnLst/>
              <a:rect l="l" t="t" r="r" b="b"/>
              <a:pathLst>
                <a:path w="52567" h="4537" fill="none" extrusionOk="0">
                  <a:moveTo>
                    <a:pt x="0" y="4537"/>
                  </a:moveTo>
                  <a:lnTo>
                    <a:pt x="3965" y="0"/>
                  </a:lnTo>
                  <a:lnTo>
                    <a:pt x="52566" y="0"/>
                  </a:lnTo>
                </a:path>
              </a:pathLst>
            </a:custGeom>
            <a:noFill/>
            <a:ln w="7750" cap="flat" cmpd="sng">
              <a:solidFill>
                <a:srgbClr val="696969"/>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19;p27">
              <a:extLst>
                <a:ext uri="{FF2B5EF4-FFF2-40B4-BE49-F238E27FC236}">
                  <a16:creationId xmlns:a16="http://schemas.microsoft.com/office/drawing/2014/main" id="{96FE736D-5311-336B-BEA0-96302360AF5C}"/>
                </a:ext>
              </a:extLst>
            </p:cNvPr>
            <p:cNvSpPr/>
            <p:nvPr/>
          </p:nvSpPr>
          <p:spPr>
            <a:xfrm>
              <a:off x="5451454" y="1900517"/>
              <a:ext cx="43503" cy="43816"/>
            </a:xfrm>
            <a:custGeom>
              <a:avLst/>
              <a:gdLst/>
              <a:ahLst/>
              <a:cxnLst/>
              <a:rect l="l" t="t" r="r" b="b"/>
              <a:pathLst>
                <a:path w="1810" h="1823" extrusionOk="0">
                  <a:moveTo>
                    <a:pt x="905" y="1"/>
                  </a:moveTo>
                  <a:cubicBezTo>
                    <a:pt x="405" y="1"/>
                    <a:pt x="0" y="405"/>
                    <a:pt x="0" y="906"/>
                  </a:cubicBezTo>
                  <a:cubicBezTo>
                    <a:pt x="0" y="1417"/>
                    <a:pt x="405" y="1822"/>
                    <a:pt x="905" y="1822"/>
                  </a:cubicBezTo>
                  <a:cubicBezTo>
                    <a:pt x="1405" y="1822"/>
                    <a:pt x="1810" y="1417"/>
                    <a:pt x="1810" y="906"/>
                  </a:cubicBezTo>
                  <a:cubicBezTo>
                    <a:pt x="1810" y="405"/>
                    <a:pt x="1405" y="1"/>
                    <a:pt x="905" y="1"/>
                  </a:cubicBezTo>
                  <a:close/>
                </a:path>
              </a:pathLst>
            </a:custGeom>
            <a:solidFill>
              <a:srgbClr val="696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1" name="Google Shape;617;p27">
            <a:extLst>
              <a:ext uri="{FF2B5EF4-FFF2-40B4-BE49-F238E27FC236}">
                <a16:creationId xmlns:a16="http://schemas.microsoft.com/office/drawing/2014/main" id="{19A6BFD3-755A-7020-1DC4-9C538E3A4735}"/>
              </a:ext>
            </a:extLst>
          </p:cNvPr>
          <p:cNvGrpSpPr/>
          <p:nvPr/>
        </p:nvGrpSpPr>
        <p:grpSpPr>
          <a:xfrm>
            <a:off x="6767385" y="5673539"/>
            <a:ext cx="881087" cy="131083"/>
            <a:chOff x="5451454" y="1813250"/>
            <a:chExt cx="881087" cy="131083"/>
          </a:xfrm>
        </p:grpSpPr>
        <p:sp>
          <p:nvSpPr>
            <p:cNvPr id="682" name="Google Shape;618;p27">
              <a:extLst>
                <a:ext uri="{FF2B5EF4-FFF2-40B4-BE49-F238E27FC236}">
                  <a16:creationId xmlns:a16="http://schemas.microsoft.com/office/drawing/2014/main" id="{DC940B92-B465-11EB-D2CF-1C571A16D6D7}"/>
                </a:ext>
              </a:extLst>
            </p:cNvPr>
            <p:cNvSpPr/>
            <p:nvPr/>
          </p:nvSpPr>
          <p:spPr>
            <a:xfrm>
              <a:off x="5473202" y="1813250"/>
              <a:ext cx="859339" cy="109047"/>
            </a:xfrm>
            <a:custGeom>
              <a:avLst/>
              <a:gdLst/>
              <a:ahLst/>
              <a:cxnLst/>
              <a:rect l="l" t="t" r="r" b="b"/>
              <a:pathLst>
                <a:path w="52567" h="4537" fill="none" extrusionOk="0">
                  <a:moveTo>
                    <a:pt x="0" y="4537"/>
                  </a:moveTo>
                  <a:lnTo>
                    <a:pt x="3965" y="0"/>
                  </a:lnTo>
                  <a:lnTo>
                    <a:pt x="52566" y="0"/>
                  </a:lnTo>
                </a:path>
              </a:pathLst>
            </a:custGeom>
            <a:noFill/>
            <a:ln w="7750" cap="flat" cmpd="sng">
              <a:solidFill>
                <a:srgbClr val="696969"/>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19;p27">
              <a:extLst>
                <a:ext uri="{FF2B5EF4-FFF2-40B4-BE49-F238E27FC236}">
                  <a16:creationId xmlns:a16="http://schemas.microsoft.com/office/drawing/2014/main" id="{EF554C75-CF2B-CA58-D4D0-427FF7CEBF42}"/>
                </a:ext>
              </a:extLst>
            </p:cNvPr>
            <p:cNvSpPr/>
            <p:nvPr/>
          </p:nvSpPr>
          <p:spPr>
            <a:xfrm>
              <a:off x="5451454" y="1900517"/>
              <a:ext cx="43503" cy="43816"/>
            </a:xfrm>
            <a:custGeom>
              <a:avLst/>
              <a:gdLst/>
              <a:ahLst/>
              <a:cxnLst/>
              <a:rect l="l" t="t" r="r" b="b"/>
              <a:pathLst>
                <a:path w="1810" h="1823" extrusionOk="0">
                  <a:moveTo>
                    <a:pt x="905" y="1"/>
                  </a:moveTo>
                  <a:cubicBezTo>
                    <a:pt x="405" y="1"/>
                    <a:pt x="0" y="405"/>
                    <a:pt x="0" y="906"/>
                  </a:cubicBezTo>
                  <a:cubicBezTo>
                    <a:pt x="0" y="1417"/>
                    <a:pt x="405" y="1822"/>
                    <a:pt x="905" y="1822"/>
                  </a:cubicBezTo>
                  <a:cubicBezTo>
                    <a:pt x="1405" y="1822"/>
                    <a:pt x="1810" y="1417"/>
                    <a:pt x="1810" y="906"/>
                  </a:cubicBezTo>
                  <a:cubicBezTo>
                    <a:pt x="1810" y="405"/>
                    <a:pt x="1405" y="1"/>
                    <a:pt x="905" y="1"/>
                  </a:cubicBezTo>
                  <a:close/>
                </a:path>
              </a:pathLst>
            </a:custGeom>
            <a:solidFill>
              <a:srgbClr val="696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0" name="Google Shape;617;p27">
            <a:extLst>
              <a:ext uri="{FF2B5EF4-FFF2-40B4-BE49-F238E27FC236}">
                <a16:creationId xmlns:a16="http://schemas.microsoft.com/office/drawing/2014/main" id="{76E8B91C-B6ED-9146-0C90-C4046CF8ECC4}"/>
              </a:ext>
            </a:extLst>
          </p:cNvPr>
          <p:cNvGrpSpPr/>
          <p:nvPr/>
        </p:nvGrpSpPr>
        <p:grpSpPr>
          <a:xfrm>
            <a:off x="8056764" y="3025528"/>
            <a:ext cx="881087" cy="131083"/>
            <a:chOff x="5451454" y="1813250"/>
            <a:chExt cx="881087" cy="131083"/>
          </a:xfrm>
        </p:grpSpPr>
        <p:sp>
          <p:nvSpPr>
            <p:cNvPr id="691" name="Google Shape;618;p27">
              <a:extLst>
                <a:ext uri="{FF2B5EF4-FFF2-40B4-BE49-F238E27FC236}">
                  <a16:creationId xmlns:a16="http://schemas.microsoft.com/office/drawing/2014/main" id="{89B9B976-BE05-FA21-5216-9307CA2657CC}"/>
                </a:ext>
              </a:extLst>
            </p:cNvPr>
            <p:cNvSpPr/>
            <p:nvPr/>
          </p:nvSpPr>
          <p:spPr>
            <a:xfrm>
              <a:off x="5473202" y="1813250"/>
              <a:ext cx="859339" cy="109047"/>
            </a:xfrm>
            <a:custGeom>
              <a:avLst/>
              <a:gdLst/>
              <a:ahLst/>
              <a:cxnLst/>
              <a:rect l="l" t="t" r="r" b="b"/>
              <a:pathLst>
                <a:path w="52567" h="4537" fill="none" extrusionOk="0">
                  <a:moveTo>
                    <a:pt x="0" y="4537"/>
                  </a:moveTo>
                  <a:lnTo>
                    <a:pt x="3965" y="0"/>
                  </a:lnTo>
                  <a:lnTo>
                    <a:pt x="52566" y="0"/>
                  </a:lnTo>
                </a:path>
              </a:pathLst>
            </a:custGeom>
            <a:noFill/>
            <a:ln w="7750" cap="flat" cmpd="sng">
              <a:solidFill>
                <a:srgbClr val="696969"/>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19;p27">
              <a:extLst>
                <a:ext uri="{FF2B5EF4-FFF2-40B4-BE49-F238E27FC236}">
                  <a16:creationId xmlns:a16="http://schemas.microsoft.com/office/drawing/2014/main" id="{77F0402A-56E4-0B5A-6564-631C9536927F}"/>
                </a:ext>
              </a:extLst>
            </p:cNvPr>
            <p:cNvSpPr/>
            <p:nvPr/>
          </p:nvSpPr>
          <p:spPr>
            <a:xfrm>
              <a:off x="5451454" y="1900517"/>
              <a:ext cx="43503" cy="43816"/>
            </a:xfrm>
            <a:custGeom>
              <a:avLst/>
              <a:gdLst/>
              <a:ahLst/>
              <a:cxnLst/>
              <a:rect l="l" t="t" r="r" b="b"/>
              <a:pathLst>
                <a:path w="1810" h="1823" extrusionOk="0">
                  <a:moveTo>
                    <a:pt x="905" y="1"/>
                  </a:moveTo>
                  <a:cubicBezTo>
                    <a:pt x="405" y="1"/>
                    <a:pt x="0" y="405"/>
                    <a:pt x="0" y="906"/>
                  </a:cubicBezTo>
                  <a:cubicBezTo>
                    <a:pt x="0" y="1417"/>
                    <a:pt x="405" y="1822"/>
                    <a:pt x="905" y="1822"/>
                  </a:cubicBezTo>
                  <a:cubicBezTo>
                    <a:pt x="1405" y="1822"/>
                    <a:pt x="1810" y="1417"/>
                    <a:pt x="1810" y="906"/>
                  </a:cubicBezTo>
                  <a:cubicBezTo>
                    <a:pt x="1810" y="405"/>
                    <a:pt x="1405" y="1"/>
                    <a:pt x="905" y="1"/>
                  </a:cubicBezTo>
                  <a:close/>
                </a:path>
              </a:pathLst>
            </a:custGeom>
            <a:solidFill>
              <a:srgbClr val="696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7" name="Google Shape;631;p27">
            <a:extLst>
              <a:ext uri="{FF2B5EF4-FFF2-40B4-BE49-F238E27FC236}">
                <a16:creationId xmlns:a16="http://schemas.microsoft.com/office/drawing/2014/main" id="{5F4EE751-5BC1-FBD4-09D7-F2F709B322F0}"/>
              </a:ext>
            </a:extLst>
          </p:cNvPr>
          <p:cNvSpPr/>
          <p:nvPr/>
        </p:nvSpPr>
        <p:spPr>
          <a:xfrm>
            <a:off x="7849099" y="3852580"/>
            <a:ext cx="1465205" cy="1446363"/>
          </a:xfrm>
          <a:custGeom>
            <a:avLst/>
            <a:gdLst/>
            <a:ahLst/>
            <a:cxnLst/>
            <a:rect l="l" t="t" r="r" b="b"/>
            <a:pathLst>
              <a:path w="45721" h="45133" extrusionOk="0">
                <a:moveTo>
                  <a:pt x="22825" y="1"/>
                </a:moveTo>
                <a:cubicBezTo>
                  <a:pt x="22054" y="1"/>
                  <a:pt x="21283" y="295"/>
                  <a:pt x="20693" y="885"/>
                </a:cubicBezTo>
                <a:lnTo>
                  <a:pt x="1179" y="20482"/>
                </a:lnTo>
                <a:cubicBezTo>
                  <a:pt x="0" y="21661"/>
                  <a:pt x="0" y="23566"/>
                  <a:pt x="1179" y="24733"/>
                </a:cubicBezTo>
                <a:lnTo>
                  <a:pt x="20777" y="44259"/>
                </a:lnTo>
                <a:cubicBezTo>
                  <a:pt x="21364" y="44841"/>
                  <a:pt x="22133" y="45133"/>
                  <a:pt x="22900" y="45133"/>
                </a:cubicBezTo>
                <a:cubicBezTo>
                  <a:pt x="23672" y="45133"/>
                  <a:pt x="24442" y="44838"/>
                  <a:pt x="25027" y="44247"/>
                </a:cubicBezTo>
                <a:lnTo>
                  <a:pt x="32873" y="36377"/>
                </a:lnTo>
                <a:cubicBezTo>
                  <a:pt x="33053" y="36197"/>
                  <a:pt x="33283" y="36110"/>
                  <a:pt x="33511" y="36110"/>
                </a:cubicBezTo>
                <a:cubicBezTo>
                  <a:pt x="33810" y="36110"/>
                  <a:pt x="34108" y="36260"/>
                  <a:pt x="34290" y="36544"/>
                </a:cubicBezTo>
                <a:cubicBezTo>
                  <a:pt x="34743" y="37246"/>
                  <a:pt x="35112" y="38020"/>
                  <a:pt x="35409" y="38806"/>
                </a:cubicBezTo>
                <a:cubicBezTo>
                  <a:pt x="35588" y="39294"/>
                  <a:pt x="35909" y="39735"/>
                  <a:pt x="36362" y="40080"/>
                </a:cubicBezTo>
                <a:cubicBezTo>
                  <a:pt x="36890" y="40489"/>
                  <a:pt x="37508" y="40695"/>
                  <a:pt x="38128" y="40695"/>
                </a:cubicBezTo>
                <a:cubicBezTo>
                  <a:pt x="38682" y="40695"/>
                  <a:pt x="39237" y="40530"/>
                  <a:pt x="39731" y="40199"/>
                </a:cubicBezTo>
                <a:cubicBezTo>
                  <a:pt x="41303" y="39127"/>
                  <a:pt x="41446" y="36984"/>
                  <a:pt x="40172" y="35710"/>
                </a:cubicBezTo>
                <a:cubicBezTo>
                  <a:pt x="39862" y="35401"/>
                  <a:pt x="39505" y="35186"/>
                  <a:pt x="39112" y="35044"/>
                </a:cubicBezTo>
                <a:cubicBezTo>
                  <a:pt x="38326" y="34758"/>
                  <a:pt x="37564" y="34401"/>
                  <a:pt x="36862" y="33948"/>
                </a:cubicBezTo>
                <a:cubicBezTo>
                  <a:pt x="36374" y="33639"/>
                  <a:pt x="36279" y="32960"/>
                  <a:pt x="36695" y="32543"/>
                </a:cubicBezTo>
                <a:lnTo>
                  <a:pt x="44553" y="24661"/>
                </a:lnTo>
                <a:cubicBezTo>
                  <a:pt x="45720" y="23483"/>
                  <a:pt x="45720" y="21578"/>
                  <a:pt x="44542" y="20399"/>
                </a:cubicBezTo>
                <a:lnTo>
                  <a:pt x="24956" y="885"/>
                </a:lnTo>
                <a:cubicBezTo>
                  <a:pt x="24366" y="295"/>
                  <a:pt x="23595" y="1"/>
                  <a:pt x="22825" y="1"/>
                </a:cubicBezTo>
                <a:close/>
              </a:path>
            </a:pathLst>
          </a:custGeom>
          <a:solidFill>
            <a:schemeClr val="accent1"/>
          </a:solidFill>
          <a:ln>
            <a:noFill/>
          </a:ln>
        </p:spPr>
        <p:txBody>
          <a:bodyPr spcFirstLastPara="1" wrap="square" lIns="121900" tIns="121900" rIns="121900" bIns="121900" anchor="ctr" anchorCtr="0">
            <a:noAutofit/>
          </a:bodyPr>
          <a:lstStyle/>
          <a:p>
            <a:endParaRPr sz="2400">
              <a:solidFill>
                <a:schemeClr val="bg1"/>
              </a:solidFill>
              <a:latin typeface="Verdana" panose="020B0604030504040204" pitchFamily="34" charset="0"/>
              <a:ea typeface="Verdana" panose="020B0604030504040204" pitchFamily="34" charset="0"/>
            </a:endParaRPr>
          </a:p>
        </p:txBody>
      </p:sp>
      <p:sp>
        <p:nvSpPr>
          <p:cNvPr id="698" name="Google Shape;632;p27">
            <a:extLst>
              <a:ext uri="{FF2B5EF4-FFF2-40B4-BE49-F238E27FC236}">
                <a16:creationId xmlns:a16="http://schemas.microsoft.com/office/drawing/2014/main" id="{44D4EFB4-95B8-6AD9-714D-7ECA8137A5FC}"/>
              </a:ext>
            </a:extLst>
          </p:cNvPr>
          <p:cNvSpPr/>
          <p:nvPr/>
        </p:nvSpPr>
        <p:spPr>
          <a:xfrm>
            <a:off x="7961644" y="3949199"/>
            <a:ext cx="383117" cy="382733"/>
          </a:xfrm>
          <a:custGeom>
            <a:avLst/>
            <a:gdLst/>
            <a:ahLst/>
            <a:cxnLst/>
            <a:rect l="l" t="t" r="r" b="b"/>
            <a:pathLst>
              <a:path w="11955" h="11943" extrusionOk="0">
                <a:moveTo>
                  <a:pt x="5978" y="1"/>
                </a:moveTo>
                <a:cubicBezTo>
                  <a:pt x="2679" y="1"/>
                  <a:pt x="1" y="2668"/>
                  <a:pt x="1" y="5966"/>
                </a:cubicBezTo>
                <a:cubicBezTo>
                  <a:pt x="1" y="9276"/>
                  <a:pt x="2679" y="11943"/>
                  <a:pt x="5978" y="11943"/>
                </a:cubicBezTo>
                <a:cubicBezTo>
                  <a:pt x="9276" y="11943"/>
                  <a:pt x="11954" y="9276"/>
                  <a:pt x="11954" y="5966"/>
                </a:cubicBezTo>
                <a:cubicBezTo>
                  <a:pt x="11954" y="2668"/>
                  <a:pt x="9276" y="1"/>
                  <a:pt x="5978" y="1"/>
                </a:cubicBezTo>
                <a:close/>
              </a:path>
            </a:pathLst>
          </a:custGeom>
          <a:solidFill>
            <a:schemeClr val="accent1"/>
          </a:solidFill>
          <a:ln>
            <a:noFill/>
          </a:ln>
        </p:spPr>
        <p:txBody>
          <a:bodyPr spcFirstLastPara="1" wrap="square" lIns="121900" tIns="121900" rIns="121900" bIns="121900" anchor="ctr" anchorCtr="0">
            <a:noAutofit/>
          </a:bodyPr>
          <a:lstStyle/>
          <a:p>
            <a:endParaRPr sz="2400">
              <a:solidFill>
                <a:schemeClr val="bg1"/>
              </a:solidFill>
              <a:latin typeface="Verdana" panose="020B0604030504040204" pitchFamily="34" charset="0"/>
              <a:ea typeface="Verdana" panose="020B0604030504040204" pitchFamily="34" charset="0"/>
            </a:endParaRPr>
          </a:p>
        </p:txBody>
      </p:sp>
      <p:sp>
        <p:nvSpPr>
          <p:cNvPr id="699" name="Google Shape;675;p27">
            <a:extLst>
              <a:ext uri="{FF2B5EF4-FFF2-40B4-BE49-F238E27FC236}">
                <a16:creationId xmlns:a16="http://schemas.microsoft.com/office/drawing/2014/main" id="{4B3B9870-E5E8-2FB8-35E6-CFBF3046FBDD}"/>
              </a:ext>
            </a:extLst>
          </p:cNvPr>
          <p:cNvSpPr txBox="1"/>
          <p:nvPr/>
        </p:nvSpPr>
        <p:spPr>
          <a:xfrm>
            <a:off x="9285330" y="4290238"/>
            <a:ext cx="3031253" cy="881654"/>
          </a:xfrm>
          <a:prstGeom prst="rect">
            <a:avLst/>
          </a:prstGeom>
          <a:noFill/>
          <a:ln>
            <a:noFill/>
          </a:ln>
        </p:spPr>
        <p:txBody>
          <a:bodyPr spcFirstLastPara="1" wrap="square" lIns="121900" tIns="121900" rIns="121900" bIns="121900" anchor="ctr" anchorCtr="0">
            <a:noAutofit/>
          </a:bodyPr>
          <a:lstStyle/>
          <a:p>
            <a:r>
              <a:rPr lang="hr-HR" sz="2267" dirty="0">
                <a:solidFill>
                  <a:schemeClr val="bg1"/>
                </a:solidFill>
                <a:latin typeface="Verdana" panose="020B0604030504040204" pitchFamily="34" charset="0"/>
                <a:ea typeface="Verdana" panose="020B0604030504040204" pitchFamily="34" charset="0"/>
                <a:cs typeface="Fira Sans Extra Condensed Medium"/>
                <a:sym typeface="Fira Sans Extra Condensed Medium"/>
              </a:rPr>
              <a:t>Likovna i glazbena umjetnost</a:t>
            </a:r>
            <a:endParaRPr sz="2267" dirty="0">
              <a:solidFill>
                <a:schemeClr val="bg1"/>
              </a:solidFill>
              <a:latin typeface="Verdana" panose="020B0604030504040204" pitchFamily="34" charset="0"/>
              <a:ea typeface="Verdana" panose="020B0604030504040204" pitchFamily="34" charset="0"/>
              <a:cs typeface="Fira Sans Extra Condensed Medium"/>
              <a:sym typeface="Fira Sans Extra Condensed Medium"/>
            </a:endParaRPr>
          </a:p>
        </p:txBody>
      </p:sp>
      <p:sp>
        <p:nvSpPr>
          <p:cNvPr id="700" name="Google Shape;675;p27">
            <a:extLst>
              <a:ext uri="{FF2B5EF4-FFF2-40B4-BE49-F238E27FC236}">
                <a16:creationId xmlns:a16="http://schemas.microsoft.com/office/drawing/2014/main" id="{FFA26F4E-9BD5-E0C0-6441-5FD75BA6F69A}"/>
              </a:ext>
            </a:extLst>
          </p:cNvPr>
          <p:cNvSpPr txBox="1"/>
          <p:nvPr/>
        </p:nvSpPr>
        <p:spPr>
          <a:xfrm>
            <a:off x="8724878" y="255002"/>
            <a:ext cx="3467122" cy="1568288"/>
          </a:xfrm>
          <a:prstGeom prst="rect">
            <a:avLst/>
          </a:prstGeom>
          <a:noFill/>
          <a:ln>
            <a:noFill/>
          </a:ln>
        </p:spPr>
        <p:txBody>
          <a:bodyPr spcFirstLastPara="1" wrap="square" lIns="121900" tIns="121900" rIns="121900" bIns="121900" anchor="ctr" anchorCtr="0">
            <a:noAutofit/>
          </a:bodyPr>
          <a:lstStyle/>
          <a:p>
            <a:pPr algn="r"/>
            <a:r>
              <a:rPr lang="hr-HR" sz="2800" b="1" dirty="0">
                <a:solidFill>
                  <a:srgbClr val="C00000"/>
                </a:solidFill>
                <a:latin typeface="Verdana" panose="020B0604030504040204" pitchFamily="34" charset="0"/>
                <a:ea typeface="Verdana" panose="020B0604030504040204" pitchFamily="34" charset="0"/>
                <a:cs typeface="Fira Sans Extra Condensed Medium"/>
                <a:sym typeface="Fira Sans Extra Condensed Medium"/>
              </a:rPr>
              <a:t>Općeobrazovni predmeti izrađeni kao moduli (SIU)</a:t>
            </a:r>
            <a:endParaRPr sz="2800" b="1" dirty="0">
              <a:solidFill>
                <a:srgbClr val="C00000"/>
              </a:solidFill>
              <a:latin typeface="Verdana" panose="020B0604030504040204" pitchFamily="34" charset="0"/>
              <a:ea typeface="Verdana" panose="020B0604030504040204" pitchFamily="34" charset="0"/>
              <a:cs typeface="Fira Sans Extra Condensed Medium"/>
              <a:sym typeface="Fira Sans Extra Condensed Medium"/>
            </a:endParaRPr>
          </a:p>
        </p:txBody>
      </p:sp>
    </p:spTree>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p36"/>
          <p:cNvSpPr txBox="1">
            <a:spLocks noGrp="1"/>
          </p:cNvSpPr>
          <p:nvPr>
            <p:ph type="title"/>
          </p:nvPr>
        </p:nvSpPr>
        <p:spPr>
          <a:xfrm>
            <a:off x="173620" y="566246"/>
            <a:ext cx="11748303" cy="1144215"/>
          </a:xfrm>
          <a:prstGeom prst="rect">
            <a:avLst/>
          </a:prstGeom>
        </p:spPr>
        <p:txBody>
          <a:bodyPr spcFirstLastPara="1" vert="horz" wrap="square" lIns="121900" tIns="121900" rIns="121900" bIns="121900" rtlCol="0" anchor="ctr" anchorCtr="0">
            <a:noAutofit/>
          </a:bodyPr>
          <a:lstStyle/>
          <a:p>
            <a:pPr>
              <a:lnSpc>
                <a:spcPct val="90000"/>
              </a:lnSpc>
              <a:spcBef>
                <a:spcPts val="0"/>
              </a:spcBef>
            </a:pPr>
            <a:r>
              <a:rPr lang="hr-HR" dirty="0"/>
              <a:t>Gdje se moduli općeobrazovnih predmeta mogu smjestiti?</a:t>
            </a:r>
            <a:endParaRPr dirty="0"/>
          </a:p>
        </p:txBody>
      </p:sp>
      <p:grpSp>
        <p:nvGrpSpPr>
          <p:cNvPr id="4" name="Grupa 3">
            <a:extLst>
              <a:ext uri="{FF2B5EF4-FFF2-40B4-BE49-F238E27FC236}">
                <a16:creationId xmlns:a16="http://schemas.microsoft.com/office/drawing/2014/main" id="{9C901164-59F0-44F3-B31D-21E42A29F80A}"/>
              </a:ext>
            </a:extLst>
          </p:cNvPr>
          <p:cNvGrpSpPr/>
          <p:nvPr/>
        </p:nvGrpSpPr>
        <p:grpSpPr>
          <a:xfrm>
            <a:off x="173620" y="1872181"/>
            <a:ext cx="2308152" cy="3996829"/>
            <a:chOff x="173620" y="1872181"/>
            <a:chExt cx="2308152" cy="3996829"/>
          </a:xfrm>
        </p:grpSpPr>
        <p:sp>
          <p:nvSpPr>
            <p:cNvPr id="746" name="Google Shape;746;p36"/>
            <p:cNvSpPr/>
            <p:nvPr/>
          </p:nvSpPr>
          <p:spPr>
            <a:xfrm>
              <a:off x="1183319" y="5390232"/>
              <a:ext cx="281662" cy="289062"/>
            </a:xfrm>
            <a:custGeom>
              <a:avLst/>
              <a:gdLst/>
              <a:ahLst/>
              <a:cxnLst/>
              <a:rect l="l" t="t" r="r" b="b"/>
              <a:pathLst>
                <a:path w="799" h="803" extrusionOk="0">
                  <a:moveTo>
                    <a:pt x="399" y="1"/>
                  </a:moveTo>
                  <a:cubicBezTo>
                    <a:pt x="176" y="1"/>
                    <a:pt x="0" y="180"/>
                    <a:pt x="0" y="403"/>
                  </a:cubicBezTo>
                  <a:cubicBezTo>
                    <a:pt x="0" y="623"/>
                    <a:pt x="176" y="802"/>
                    <a:pt x="399" y="802"/>
                  </a:cubicBezTo>
                  <a:cubicBezTo>
                    <a:pt x="619" y="802"/>
                    <a:pt x="798" y="623"/>
                    <a:pt x="798" y="403"/>
                  </a:cubicBezTo>
                  <a:cubicBezTo>
                    <a:pt x="798" y="180"/>
                    <a:pt x="619" y="1"/>
                    <a:pt x="399"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747" name="Google Shape;747;p36"/>
            <p:cNvSpPr/>
            <p:nvPr/>
          </p:nvSpPr>
          <p:spPr>
            <a:xfrm>
              <a:off x="996129" y="3518714"/>
              <a:ext cx="663085" cy="2350296"/>
            </a:xfrm>
            <a:custGeom>
              <a:avLst/>
              <a:gdLst/>
              <a:ahLst/>
              <a:cxnLst/>
              <a:rect l="l" t="t" r="r" b="b"/>
              <a:pathLst>
                <a:path w="1881" h="6529" extrusionOk="0">
                  <a:moveTo>
                    <a:pt x="930" y="5000"/>
                  </a:moveTo>
                  <a:cubicBezTo>
                    <a:pt x="1258" y="5000"/>
                    <a:pt x="1529" y="5271"/>
                    <a:pt x="1529" y="5599"/>
                  </a:cubicBezTo>
                  <a:cubicBezTo>
                    <a:pt x="1529" y="5930"/>
                    <a:pt x="1258" y="6201"/>
                    <a:pt x="930" y="6201"/>
                  </a:cubicBezTo>
                  <a:cubicBezTo>
                    <a:pt x="599" y="6201"/>
                    <a:pt x="328" y="5930"/>
                    <a:pt x="328" y="5599"/>
                  </a:cubicBezTo>
                  <a:cubicBezTo>
                    <a:pt x="328" y="5271"/>
                    <a:pt x="599" y="5000"/>
                    <a:pt x="930" y="5000"/>
                  </a:cubicBezTo>
                  <a:close/>
                  <a:moveTo>
                    <a:pt x="765" y="0"/>
                  </a:moveTo>
                  <a:lnTo>
                    <a:pt x="765" y="3966"/>
                  </a:lnTo>
                  <a:cubicBezTo>
                    <a:pt x="765" y="4328"/>
                    <a:pt x="609" y="4662"/>
                    <a:pt x="342" y="4879"/>
                  </a:cubicBezTo>
                  <a:cubicBezTo>
                    <a:pt x="126" y="5058"/>
                    <a:pt x="0" y="5318"/>
                    <a:pt x="0" y="5599"/>
                  </a:cubicBezTo>
                  <a:cubicBezTo>
                    <a:pt x="0" y="6113"/>
                    <a:pt x="416" y="6529"/>
                    <a:pt x="930" y="6529"/>
                  </a:cubicBezTo>
                  <a:cubicBezTo>
                    <a:pt x="964" y="6529"/>
                    <a:pt x="1001" y="6529"/>
                    <a:pt x="1035" y="6525"/>
                  </a:cubicBezTo>
                  <a:cubicBezTo>
                    <a:pt x="1475" y="6475"/>
                    <a:pt x="1819" y="6120"/>
                    <a:pt x="1857" y="5680"/>
                  </a:cubicBezTo>
                  <a:cubicBezTo>
                    <a:pt x="1880" y="5379"/>
                    <a:pt x="1759" y="5085"/>
                    <a:pt x="1532" y="4892"/>
                  </a:cubicBezTo>
                  <a:cubicBezTo>
                    <a:pt x="1255" y="4656"/>
                    <a:pt x="1096" y="4321"/>
                    <a:pt x="1096" y="3976"/>
                  </a:cubicBezTo>
                  <a:lnTo>
                    <a:pt x="1096" y="0"/>
                  </a:lnTo>
                  <a:close/>
                </a:path>
              </a:pathLst>
            </a:custGeom>
            <a:solidFill>
              <a:srgbClr val="B0B0B0"/>
            </a:solidFill>
            <a:ln>
              <a:noFill/>
            </a:ln>
          </p:spPr>
          <p:txBody>
            <a:bodyPr spcFirstLastPara="1" wrap="square" lIns="121900" tIns="121900" rIns="121900" bIns="121900" anchor="ctr" anchorCtr="0">
              <a:noAutofit/>
            </a:bodyPr>
            <a:lstStyle/>
            <a:p>
              <a:endParaRPr sz="2400"/>
            </a:p>
          </p:txBody>
        </p:sp>
        <p:sp>
          <p:nvSpPr>
            <p:cNvPr id="748" name="Google Shape;748;p36"/>
            <p:cNvSpPr/>
            <p:nvPr/>
          </p:nvSpPr>
          <p:spPr>
            <a:xfrm>
              <a:off x="329870" y="1872181"/>
              <a:ext cx="1986086" cy="1848486"/>
            </a:xfrm>
            <a:custGeom>
              <a:avLst/>
              <a:gdLst/>
              <a:ahLst/>
              <a:cxnLst/>
              <a:rect l="l" t="t" r="r" b="b"/>
              <a:pathLst>
                <a:path w="5634" h="5135" extrusionOk="0">
                  <a:moveTo>
                    <a:pt x="2818" y="1"/>
                  </a:moveTo>
                  <a:cubicBezTo>
                    <a:pt x="2161" y="1"/>
                    <a:pt x="1503" y="252"/>
                    <a:pt x="1001" y="754"/>
                  </a:cubicBezTo>
                  <a:cubicBezTo>
                    <a:pt x="1" y="1755"/>
                    <a:pt x="1" y="3381"/>
                    <a:pt x="1001" y="4382"/>
                  </a:cubicBezTo>
                  <a:cubicBezTo>
                    <a:pt x="1503" y="4884"/>
                    <a:pt x="2161" y="5135"/>
                    <a:pt x="2818" y="5135"/>
                  </a:cubicBezTo>
                  <a:cubicBezTo>
                    <a:pt x="3475" y="5135"/>
                    <a:pt x="4132" y="4884"/>
                    <a:pt x="4632" y="4382"/>
                  </a:cubicBezTo>
                  <a:cubicBezTo>
                    <a:pt x="5633" y="3381"/>
                    <a:pt x="5633" y="1755"/>
                    <a:pt x="4632" y="754"/>
                  </a:cubicBezTo>
                  <a:cubicBezTo>
                    <a:pt x="4132" y="252"/>
                    <a:pt x="3475" y="1"/>
                    <a:pt x="2818"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766" name="Google Shape;766;p36"/>
            <p:cNvSpPr txBox="1"/>
            <p:nvPr/>
          </p:nvSpPr>
          <p:spPr>
            <a:xfrm>
              <a:off x="173620" y="2470621"/>
              <a:ext cx="2308152" cy="651577"/>
            </a:xfrm>
            <a:prstGeom prst="rect">
              <a:avLst/>
            </a:prstGeom>
            <a:noFill/>
            <a:ln>
              <a:noFill/>
            </a:ln>
          </p:spPr>
          <p:txBody>
            <a:bodyPr spcFirstLastPara="1" wrap="square" lIns="121900" tIns="121900" rIns="121900" bIns="121900" anchor="ctr" anchorCtr="0">
              <a:noAutofit/>
            </a:bodyPr>
            <a:lstStyle/>
            <a:p>
              <a:pPr marL="16933" algn="ctr"/>
              <a:r>
                <a:rPr lang="hr-HR" sz="2200" b="1" dirty="0">
                  <a:solidFill>
                    <a:schemeClr val="lt1"/>
                  </a:solidFill>
                  <a:latin typeface="Roboto"/>
                  <a:ea typeface="Roboto"/>
                  <a:cs typeface="Roboto"/>
                  <a:sym typeface="Roboto"/>
                </a:rPr>
                <a:t>Strukovni dio</a:t>
              </a:r>
              <a:endParaRPr sz="2200" b="1" dirty="0">
                <a:solidFill>
                  <a:schemeClr val="lt1"/>
                </a:solidFill>
                <a:latin typeface="Roboto"/>
                <a:ea typeface="Roboto"/>
                <a:cs typeface="Roboto"/>
                <a:sym typeface="Roboto"/>
              </a:endParaRPr>
            </a:p>
          </p:txBody>
        </p:sp>
      </p:grpSp>
      <p:grpSp>
        <p:nvGrpSpPr>
          <p:cNvPr id="5" name="Grupa 4">
            <a:extLst>
              <a:ext uri="{FF2B5EF4-FFF2-40B4-BE49-F238E27FC236}">
                <a16:creationId xmlns:a16="http://schemas.microsoft.com/office/drawing/2014/main" id="{843324D0-8711-4CCF-F2FC-6A54B4E64DF6}"/>
              </a:ext>
            </a:extLst>
          </p:cNvPr>
          <p:cNvGrpSpPr/>
          <p:nvPr/>
        </p:nvGrpSpPr>
        <p:grpSpPr>
          <a:xfrm>
            <a:off x="2776917" y="2181042"/>
            <a:ext cx="2899079" cy="4307124"/>
            <a:chOff x="2776917" y="2181042"/>
            <a:chExt cx="2899079" cy="4307124"/>
          </a:xfrm>
        </p:grpSpPr>
        <p:sp>
          <p:nvSpPr>
            <p:cNvPr id="749" name="Google Shape;749;p36"/>
            <p:cNvSpPr/>
            <p:nvPr/>
          </p:nvSpPr>
          <p:spPr>
            <a:xfrm>
              <a:off x="2776917" y="2282194"/>
              <a:ext cx="1048905" cy="651577"/>
            </a:xfrm>
            <a:custGeom>
              <a:avLst/>
              <a:gdLst/>
              <a:ahLst/>
              <a:cxnLst/>
              <a:rect l="l" t="t" r="r" b="b"/>
              <a:pathLst>
                <a:path w="4497" h="2858" extrusionOk="0">
                  <a:moveTo>
                    <a:pt x="3067" y="0"/>
                  </a:moveTo>
                  <a:lnTo>
                    <a:pt x="3067" y="254"/>
                  </a:lnTo>
                  <a:lnTo>
                    <a:pt x="1" y="257"/>
                  </a:lnTo>
                  <a:lnTo>
                    <a:pt x="1" y="2604"/>
                  </a:lnTo>
                  <a:lnTo>
                    <a:pt x="3067" y="2604"/>
                  </a:lnTo>
                  <a:lnTo>
                    <a:pt x="3067" y="2857"/>
                  </a:lnTo>
                  <a:lnTo>
                    <a:pt x="4497" y="1427"/>
                  </a:lnTo>
                  <a:lnTo>
                    <a:pt x="3067" y="0"/>
                  </a:ln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750" name="Google Shape;750;p36"/>
            <p:cNvSpPr/>
            <p:nvPr/>
          </p:nvSpPr>
          <p:spPr>
            <a:xfrm>
              <a:off x="4381796" y="2372189"/>
              <a:ext cx="281662" cy="287623"/>
            </a:xfrm>
            <a:custGeom>
              <a:avLst/>
              <a:gdLst/>
              <a:ahLst/>
              <a:cxnLst/>
              <a:rect l="l" t="t" r="r" b="b"/>
              <a:pathLst>
                <a:path w="799" h="799" extrusionOk="0">
                  <a:moveTo>
                    <a:pt x="399" y="1"/>
                  </a:moveTo>
                  <a:cubicBezTo>
                    <a:pt x="180" y="1"/>
                    <a:pt x="1" y="180"/>
                    <a:pt x="1" y="399"/>
                  </a:cubicBezTo>
                  <a:cubicBezTo>
                    <a:pt x="1" y="619"/>
                    <a:pt x="180" y="798"/>
                    <a:pt x="399" y="798"/>
                  </a:cubicBezTo>
                  <a:cubicBezTo>
                    <a:pt x="619" y="798"/>
                    <a:pt x="798" y="619"/>
                    <a:pt x="798" y="399"/>
                  </a:cubicBezTo>
                  <a:cubicBezTo>
                    <a:pt x="798" y="180"/>
                    <a:pt x="619" y="1"/>
                    <a:pt x="399"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751" name="Google Shape;751;p36"/>
            <p:cNvSpPr/>
            <p:nvPr/>
          </p:nvSpPr>
          <p:spPr>
            <a:xfrm>
              <a:off x="4194607" y="2181042"/>
              <a:ext cx="663085" cy="2659518"/>
            </a:xfrm>
            <a:custGeom>
              <a:avLst/>
              <a:gdLst/>
              <a:ahLst/>
              <a:cxnLst/>
              <a:rect l="l" t="t" r="r" b="b"/>
              <a:pathLst>
                <a:path w="1881" h="7388" extrusionOk="0">
                  <a:moveTo>
                    <a:pt x="930" y="332"/>
                  </a:moveTo>
                  <a:cubicBezTo>
                    <a:pt x="1262" y="332"/>
                    <a:pt x="1529" y="599"/>
                    <a:pt x="1529" y="930"/>
                  </a:cubicBezTo>
                  <a:cubicBezTo>
                    <a:pt x="1529" y="1262"/>
                    <a:pt x="1262" y="1529"/>
                    <a:pt x="930" y="1529"/>
                  </a:cubicBezTo>
                  <a:cubicBezTo>
                    <a:pt x="599" y="1529"/>
                    <a:pt x="332" y="1262"/>
                    <a:pt x="332" y="930"/>
                  </a:cubicBezTo>
                  <a:cubicBezTo>
                    <a:pt x="332" y="599"/>
                    <a:pt x="599" y="332"/>
                    <a:pt x="930" y="332"/>
                  </a:cubicBezTo>
                  <a:close/>
                  <a:moveTo>
                    <a:pt x="930" y="1"/>
                  </a:moveTo>
                  <a:cubicBezTo>
                    <a:pt x="417" y="1"/>
                    <a:pt x="1" y="417"/>
                    <a:pt x="1" y="930"/>
                  </a:cubicBezTo>
                  <a:cubicBezTo>
                    <a:pt x="1" y="1211"/>
                    <a:pt x="126" y="1475"/>
                    <a:pt x="346" y="1651"/>
                  </a:cubicBezTo>
                  <a:cubicBezTo>
                    <a:pt x="613" y="1870"/>
                    <a:pt x="765" y="2202"/>
                    <a:pt x="765" y="2567"/>
                  </a:cubicBezTo>
                  <a:lnTo>
                    <a:pt x="765" y="7388"/>
                  </a:lnTo>
                  <a:lnTo>
                    <a:pt x="1096" y="7388"/>
                  </a:lnTo>
                  <a:lnTo>
                    <a:pt x="1096" y="2553"/>
                  </a:lnTo>
                  <a:cubicBezTo>
                    <a:pt x="1096" y="2208"/>
                    <a:pt x="1255" y="1874"/>
                    <a:pt x="1532" y="1637"/>
                  </a:cubicBezTo>
                  <a:cubicBezTo>
                    <a:pt x="1762" y="1444"/>
                    <a:pt x="1880" y="1150"/>
                    <a:pt x="1857" y="853"/>
                  </a:cubicBezTo>
                  <a:cubicBezTo>
                    <a:pt x="1820" y="410"/>
                    <a:pt x="1475" y="55"/>
                    <a:pt x="1035" y="7"/>
                  </a:cubicBezTo>
                  <a:cubicBezTo>
                    <a:pt x="1001" y="4"/>
                    <a:pt x="964" y="1"/>
                    <a:pt x="930" y="1"/>
                  </a:cubicBezTo>
                  <a:close/>
                </a:path>
              </a:pathLst>
            </a:custGeom>
            <a:solidFill>
              <a:srgbClr val="B0B0B0"/>
            </a:solidFill>
            <a:ln>
              <a:noFill/>
            </a:ln>
          </p:spPr>
          <p:txBody>
            <a:bodyPr spcFirstLastPara="1" wrap="square" lIns="121900" tIns="121900" rIns="121900" bIns="121900" anchor="ctr" anchorCtr="0">
              <a:noAutofit/>
            </a:bodyPr>
            <a:lstStyle/>
            <a:p>
              <a:endParaRPr sz="2400"/>
            </a:p>
          </p:txBody>
        </p:sp>
        <p:sp>
          <p:nvSpPr>
            <p:cNvPr id="752" name="Google Shape;752;p36"/>
            <p:cNvSpPr/>
            <p:nvPr/>
          </p:nvSpPr>
          <p:spPr>
            <a:xfrm>
              <a:off x="3528349" y="4639680"/>
              <a:ext cx="1987144" cy="1848486"/>
            </a:xfrm>
            <a:custGeom>
              <a:avLst/>
              <a:gdLst/>
              <a:ahLst/>
              <a:cxnLst/>
              <a:rect l="l" t="t" r="r" b="b"/>
              <a:pathLst>
                <a:path w="5637" h="5135" extrusionOk="0">
                  <a:moveTo>
                    <a:pt x="2819" y="1"/>
                  </a:moveTo>
                  <a:cubicBezTo>
                    <a:pt x="2162" y="1"/>
                    <a:pt x="1505" y="252"/>
                    <a:pt x="1005" y="754"/>
                  </a:cubicBezTo>
                  <a:cubicBezTo>
                    <a:pt x="1" y="1755"/>
                    <a:pt x="1" y="3381"/>
                    <a:pt x="1005" y="4382"/>
                  </a:cubicBezTo>
                  <a:cubicBezTo>
                    <a:pt x="1505" y="4884"/>
                    <a:pt x="2162" y="5135"/>
                    <a:pt x="2819" y="5135"/>
                  </a:cubicBezTo>
                  <a:cubicBezTo>
                    <a:pt x="3476" y="5135"/>
                    <a:pt x="4132" y="4884"/>
                    <a:pt x="4633" y="4382"/>
                  </a:cubicBezTo>
                  <a:cubicBezTo>
                    <a:pt x="5637" y="3381"/>
                    <a:pt x="5637" y="1755"/>
                    <a:pt x="4633" y="754"/>
                  </a:cubicBezTo>
                  <a:cubicBezTo>
                    <a:pt x="4132" y="252"/>
                    <a:pt x="3476" y="1"/>
                    <a:pt x="2819" y="1"/>
                  </a:cubicBezTo>
                  <a:close/>
                </a:path>
              </a:pathLst>
            </a:custGeom>
            <a:solidFill>
              <a:schemeClr val="accent3">
                <a:lumMod val="50000"/>
              </a:schemeClr>
            </a:solidFill>
            <a:ln>
              <a:noFill/>
            </a:ln>
          </p:spPr>
          <p:txBody>
            <a:bodyPr spcFirstLastPara="1" wrap="square" lIns="121900" tIns="121900" rIns="121900" bIns="121900" anchor="ctr" anchorCtr="0">
              <a:noAutofit/>
            </a:bodyPr>
            <a:lstStyle/>
            <a:p>
              <a:endParaRPr sz="2400"/>
            </a:p>
          </p:txBody>
        </p:sp>
        <p:sp>
          <p:nvSpPr>
            <p:cNvPr id="767" name="Google Shape;767;p36"/>
            <p:cNvSpPr txBox="1"/>
            <p:nvPr/>
          </p:nvSpPr>
          <p:spPr>
            <a:xfrm>
              <a:off x="3367844" y="5178917"/>
              <a:ext cx="2308152" cy="651577"/>
            </a:xfrm>
            <a:prstGeom prst="rect">
              <a:avLst/>
            </a:prstGeom>
            <a:noFill/>
            <a:ln>
              <a:noFill/>
            </a:ln>
          </p:spPr>
          <p:txBody>
            <a:bodyPr spcFirstLastPara="1" wrap="square" lIns="121900" tIns="121900" rIns="121900" bIns="121900" anchor="ctr" anchorCtr="0">
              <a:noAutofit/>
            </a:bodyPr>
            <a:lstStyle/>
            <a:p>
              <a:pPr marL="16933" algn="ctr"/>
              <a:r>
                <a:rPr lang="hr-HR" sz="2200" b="1" dirty="0">
                  <a:solidFill>
                    <a:schemeClr val="lt1"/>
                  </a:solidFill>
                  <a:latin typeface="Roboto"/>
                  <a:ea typeface="Roboto"/>
                  <a:cs typeface="Roboto"/>
                  <a:sym typeface="Roboto"/>
                </a:rPr>
                <a:t>Izborni dio</a:t>
              </a:r>
              <a:endParaRPr sz="2200" b="1" dirty="0">
                <a:solidFill>
                  <a:schemeClr val="lt1"/>
                </a:solidFill>
                <a:latin typeface="Roboto"/>
                <a:ea typeface="Roboto"/>
                <a:cs typeface="Roboto"/>
                <a:sym typeface="Roboto"/>
              </a:endParaRPr>
            </a:p>
          </p:txBody>
        </p:sp>
      </p:grpSp>
      <p:grpSp>
        <p:nvGrpSpPr>
          <p:cNvPr id="6" name="Grupa 5">
            <a:extLst>
              <a:ext uri="{FF2B5EF4-FFF2-40B4-BE49-F238E27FC236}">
                <a16:creationId xmlns:a16="http://schemas.microsoft.com/office/drawing/2014/main" id="{6A2B96BC-22C3-E8D1-413C-EFB50B8AC94D}"/>
              </a:ext>
            </a:extLst>
          </p:cNvPr>
          <p:cNvGrpSpPr/>
          <p:nvPr/>
        </p:nvGrpSpPr>
        <p:grpSpPr>
          <a:xfrm>
            <a:off x="5399331" y="2009527"/>
            <a:ext cx="2308152" cy="3996109"/>
            <a:chOff x="5399331" y="2009527"/>
            <a:chExt cx="2308152" cy="3996109"/>
          </a:xfrm>
        </p:grpSpPr>
        <p:sp>
          <p:nvSpPr>
            <p:cNvPr id="754" name="Google Shape;754;p36"/>
            <p:cNvSpPr/>
            <p:nvPr/>
          </p:nvSpPr>
          <p:spPr>
            <a:xfrm>
              <a:off x="6416016" y="5526859"/>
              <a:ext cx="281662" cy="289062"/>
            </a:xfrm>
            <a:custGeom>
              <a:avLst/>
              <a:gdLst/>
              <a:ahLst/>
              <a:cxnLst/>
              <a:rect l="l" t="t" r="r" b="b"/>
              <a:pathLst>
                <a:path w="799" h="803" extrusionOk="0">
                  <a:moveTo>
                    <a:pt x="400" y="1"/>
                  </a:moveTo>
                  <a:cubicBezTo>
                    <a:pt x="180" y="1"/>
                    <a:pt x="1" y="180"/>
                    <a:pt x="1" y="403"/>
                  </a:cubicBezTo>
                  <a:cubicBezTo>
                    <a:pt x="1" y="623"/>
                    <a:pt x="180" y="802"/>
                    <a:pt x="400" y="802"/>
                  </a:cubicBezTo>
                  <a:cubicBezTo>
                    <a:pt x="620" y="802"/>
                    <a:pt x="799" y="623"/>
                    <a:pt x="799" y="403"/>
                  </a:cubicBezTo>
                  <a:cubicBezTo>
                    <a:pt x="799" y="180"/>
                    <a:pt x="620" y="1"/>
                    <a:pt x="400"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755" name="Google Shape;755;p36"/>
            <p:cNvSpPr/>
            <p:nvPr/>
          </p:nvSpPr>
          <p:spPr>
            <a:xfrm>
              <a:off x="6229179" y="3655340"/>
              <a:ext cx="662734" cy="2350296"/>
            </a:xfrm>
            <a:custGeom>
              <a:avLst/>
              <a:gdLst/>
              <a:ahLst/>
              <a:cxnLst/>
              <a:rect l="l" t="t" r="r" b="b"/>
              <a:pathLst>
                <a:path w="1880" h="6529" extrusionOk="0">
                  <a:moveTo>
                    <a:pt x="930" y="5000"/>
                  </a:moveTo>
                  <a:cubicBezTo>
                    <a:pt x="1261" y="5000"/>
                    <a:pt x="1528" y="5271"/>
                    <a:pt x="1528" y="5599"/>
                  </a:cubicBezTo>
                  <a:cubicBezTo>
                    <a:pt x="1528" y="5930"/>
                    <a:pt x="1261" y="6201"/>
                    <a:pt x="930" y="6201"/>
                  </a:cubicBezTo>
                  <a:cubicBezTo>
                    <a:pt x="599" y="6201"/>
                    <a:pt x="331" y="5930"/>
                    <a:pt x="331" y="5599"/>
                  </a:cubicBezTo>
                  <a:cubicBezTo>
                    <a:pt x="331" y="5271"/>
                    <a:pt x="599" y="5000"/>
                    <a:pt x="930" y="5000"/>
                  </a:cubicBezTo>
                  <a:close/>
                  <a:moveTo>
                    <a:pt x="764" y="0"/>
                  </a:moveTo>
                  <a:lnTo>
                    <a:pt x="764" y="3966"/>
                  </a:lnTo>
                  <a:cubicBezTo>
                    <a:pt x="764" y="4328"/>
                    <a:pt x="612" y="4662"/>
                    <a:pt x="345" y="4879"/>
                  </a:cubicBezTo>
                  <a:cubicBezTo>
                    <a:pt x="125" y="5058"/>
                    <a:pt x="0" y="5318"/>
                    <a:pt x="0" y="5599"/>
                  </a:cubicBezTo>
                  <a:cubicBezTo>
                    <a:pt x="0" y="6113"/>
                    <a:pt x="416" y="6529"/>
                    <a:pt x="930" y="6529"/>
                  </a:cubicBezTo>
                  <a:cubicBezTo>
                    <a:pt x="964" y="6529"/>
                    <a:pt x="1001" y="6529"/>
                    <a:pt x="1035" y="6525"/>
                  </a:cubicBezTo>
                  <a:cubicBezTo>
                    <a:pt x="1474" y="6475"/>
                    <a:pt x="1819" y="6120"/>
                    <a:pt x="1856" y="5680"/>
                  </a:cubicBezTo>
                  <a:cubicBezTo>
                    <a:pt x="1880" y="5379"/>
                    <a:pt x="1758" y="5085"/>
                    <a:pt x="1532" y="4892"/>
                  </a:cubicBezTo>
                  <a:cubicBezTo>
                    <a:pt x="1254" y="4656"/>
                    <a:pt x="1096" y="4321"/>
                    <a:pt x="1096" y="3976"/>
                  </a:cubicBezTo>
                  <a:lnTo>
                    <a:pt x="1096" y="0"/>
                  </a:lnTo>
                  <a:close/>
                </a:path>
              </a:pathLst>
            </a:custGeom>
            <a:solidFill>
              <a:srgbClr val="B0B0B0"/>
            </a:solidFill>
            <a:ln>
              <a:noFill/>
            </a:ln>
          </p:spPr>
          <p:txBody>
            <a:bodyPr spcFirstLastPara="1" wrap="square" lIns="121900" tIns="121900" rIns="121900" bIns="121900" anchor="ctr" anchorCtr="0">
              <a:noAutofit/>
            </a:bodyPr>
            <a:lstStyle/>
            <a:p>
              <a:endParaRPr sz="2400"/>
            </a:p>
          </p:txBody>
        </p:sp>
        <p:sp>
          <p:nvSpPr>
            <p:cNvPr id="756" name="Google Shape;756;p36"/>
            <p:cNvSpPr/>
            <p:nvPr/>
          </p:nvSpPr>
          <p:spPr>
            <a:xfrm>
              <a:off x="5563977" y="2009527"/>
              <a:ext cx="1990671" cy="1848486"/>
            </a:xfrm>
            <a:custGeom>
              <a:avLst/>
              <a:gdLst/>
              <a:ahLst/>
              <a:cxnLst/>
              <a:rect l="l" t="t" r="r" b="b"/>
              <a:pathLst>
                <a:path w="5647" h="5135" extrusionOk="0">
                  <a:moveTo>
                    <a:pt x="2827" y="0"/>
                  </a:moveTo>
                  <a:cubicBezTo>
                    <a:pt x="2633" y="0"/>
                    <a:pt x="2436" y="23"/>
                    <a:pt x="2239" y="69"/>
                  </a:cubicBezTo>
                  <a:cubicBezTo>
                    <a:pt x="859" y="390"/>
                    <a:pt x="1" y="1773"/>
                    <a:pt x="325" y="3152"/>
                  </a:cubicBezTo>
                  <a:cubicBezTo>
                    <a:pt x="603" y="4335"/>
                    <a:pt x="1657" y="5134"/>
                    <a:pt x="2820" y="5134"/>
                  </a:cubicBezTo>
                  <a:cubicBezTo>
                    <a:pt x="3014" y="5134"/>
                    <a:pt x="3211" y="5112"/>
                    <a:pt x="3409" y="5066"/>
                  </a:cubicBezTo>
                  <a:cubicBezTo>
                    <a:pt x="4788" y="4741"/>
                    <a:pt x="5647" y="3362"/>
                    <a:pt x="5322" y="1983"/>
                  </a:cubicBezTo>
                  <a:cubicBezTo>
                    <a:pt x="5047" y="800"/>
                    <a:pt x="3992" y="0"/>
                    <a:pt x="2827"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768" name="Google Shape;768;p36"/>
            <p:cNvSpPr txBox="1"/>
            <p:nvPr/>
          </p:nvSpPr>
          <p:spPr>
            <a:xfrm>
              <a:off x="5399331" y="2539743"/>
              <a:ext cx="2308152" cy="651577"/>
            </a:xfrm>
            <a:prstGeom prst="rect">
              <a:avLst/>
            </a:prstGeom>
            <a:noFill/>
            <a:ln>
              <a:noFill/>
            </a:ln>
          </p:spPr>
          <p:txBody>
            <a:bodyPr spcFirstLastPara="1" wrap="square" lIns="121900" tIns="121900" rIns="121900" bIns="121900" anchor="ctr" anchorCtr="0">
              <a:noAutofit/>
            </a:bodyPr>
            <a:lstStyle/>
            <a:p>
              <a:pPr marL="16933" algn="ctr"/>
              <a:r>
                <a:rPr lang="hr-HR" sz="2200" b="1" dirty="0">
                  <a:solidFill>
                    <a:schemeClr val="lt1"/>
                  </a:solidFill>
                  <a:latin typeface="Roboto"/>
                  <a:ea typeface="Roboto"/>
                  <a:cs typeface="Roboto"/>
                  <a:sym typeface="Roboto"/>
                </a:rPr>
                <a:t>Fakultativni</a:t>
              </a:r>
            </a:p>
            <a:p>
              <a:pPr marL="16933" algn="ctr"/>
              <a:r>
                <a:rPr lang="hr-HR" sz="2200" b="1" dirty="0">
                  <a:solidFill>
                    <a:schemeClr val="lt1"/>
                  </a:solidFill>
                  <a:latin typeface="Roboto"/>
                  <a:ea typeface="Roboto"/>
                  <a:cs typeface="Roboto"/>
                  <a:sym typeface="Roboto"/>
                </a:rPr>
                <a:t> dio</a:t>
              </a:r>
              <a:endParaRPr sz="2200" b="1" dirty="0">
                <a:solidFill>
                  <a:schemeClr val="lt1"/>
                </a:solidFill>
                <a:latin typeface="Roboto"/>
                <a:ea typeface="Roboto"/>
                <a:cs typeface="Roboto"/>
                <a:sym typeface="Roboto"/>
              </a:endParaRPr>
            </a:p>
          </p:txBody>
        </p:sp>
      </p:grpSp>
      <p:grpSp>
        <p:nvGrpSpPr>
          <p:cNvPr id="7" name="Grupa 6">
            <a:extLst>
              <a:ext uri="{FF2B5EF4-FFF2-40B4-BE49-F238E27FC236}">
                <a16:creationId xmlns:a16="http://schemas.microsoft.com/office/drawing/2014/main" id="{955B81B2-C67F-F439-F341-4E68F2FFF6CB}"/>
              </a:ext>
            </a:extLst>
          </p:cNvPr>
          <p:cNvGrpSpPr/>
          <p:nvPr/>
        </p:nvGrpSpPr>
        <p:grpSpPr>
          <a:xfrm>
            <a:off x="7801892" y="2294069"/>
            <a:ext cx="4194327" cy="4309288"/>
            <a:chOff x="7801892" y="2294069"/>
            <a:chExt cx="4194327" cy="4309288"/>
          </a:xfrm>
        </p:grpSpPr>
        <p:sp>
          <p:nvSpPr>
            <p:cNvPr id="757" name="Google Shape;757;p36"/>
            <p:cNvSpPr/>
            <p:nvPr/>
          </p:nvSpPr>
          <p:spPr>
            <a:xfrm>
              <a:off x="7801892" y="2308709"/>
              <a:ext cx="1100691" cy="702795"/>
            </a:xfrm>
            <a:custGeom>
              <a:avLst/>
              <a:gdLst/>
              <a:ahLst/>
              <a:cxnLst/>
              <a:rect l="l" t="t" r="r" b="b"/>
              <a:pathLst>
                <a:path w="4497" h="2858" extrusionOk="0">
                  <a:moveTo>
                    <a:pt x="3070" y="0"/>
                  </a:moveTo>
                  <a:lnTo>
                    <a:pt x="3070" y="254"/>
                  </a:lnTo>
                  <a:lnTo>
                    <a:pt x="0" y="257"/>
                  </a:lnTo>
                  <a:lnTo>
                    <a:pt x="0" y="2604"/>
                  </a:lnTo>
                  <a:lnTo>
                    <a:pt x="3070" y="2604"/>
                  </a:lnTo>
                  <a:lnTo>
                    <a:pt x="3070" y="2857"/>
                  </a:lnTo>
                  <a:lnTo>
                    <a:pt x="4497" y="1427"/>
                  </a:lnTo>
                  <a:lnTo>
                    <a:pt x="3070"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758" name="Google Shape;758;p36"/>
            <p:cNvSpPr/>
            <p:nvPr/>
          </p:nvSpPr>
          <p:spPr>
            <a:xfrm>
              <a:off x="9287327" y="2485217"/>
              <a:ext cx="281662" cy="287623"/>
            </a:xfrm>
            <a:custGeom>
              <a:avLst/>
              <a:gdLst/>
              <a:ahLst/>
              <a:cxnLst/>
              <a:rect l="l" t="t" r="r" b="b"/>
              <a:pathLst>
                <a:path w="799" h="799" extrusionOk="0">
                  <a:moveTo>
                    <a:pt x="399" y="1"/>
                  </a:moveTo>
                  <a:cubicBezTo>
                    <a:pt x="179" y="1"/>
                    <a:pt x="0" y="180"/>
                    <a:pt x="0" y="399"/>
                  </a:cubicBezTo>
                  <a:cubicBezTo>
                    <a:pt x="0" y="619"/>
                    <a:pt x="179" y="798"/>
                    <a:pt x="399" y="798"/>
                  </a:cubicBezTo>
                  <a:cubicBezTo>
                    <a:pt x="622" y="798"/>
                    <a:pt x="798" y="619"/>
                    <a:pt x="798" y="399"/>
                  </a:cubicBezTo>
                  <a:cubicBezTo>
                    <a:pt x="798" y="180"/>
                    <a:pt x="622" y="1"/>
                    <a:pt x="399"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759" name="Google Shape;759;p36"/>
            <p:cNvSpPr/>
            <p:nvPr/>
          </p:nvSpPr>
          <p:spPr>
            <a:xfrm>
              <a:off x="9100140" y="2294069"/>
              <a:ext cx="664144" cy="2659518"/>
            </a:xfrm>
            <a:custGeom>
              <a:avLst/>
              <a:gdLst/>
              <a:ahLst/>
              <a:cxnLst/>
              <a:rect l="l" t="t" r="r" b="b"/>
              <a:pathLst>
                <a:path w="1884" h="7388" extrusionOk="0">
                  <a:moveTo>
                    <a:pt x="930" y="332"/>
                  </a:moveTo>
                  <a:cubicBezTo>
                    <a:pt x="1261" y="332"/>
                    <a:pt x="1532" y="599"/>
                    <a:pt x="1532" y="930"/>
                  </a:cubicBezTo>
                  <a:cubicBezTo>
                    <a:pt x="1532" y="1262"/>
                    <a:pt x="1261" y="1529"/>
                    <a:pt x="930" y="1529"/>
                  </a:cubicBezTo>
                  <a:cubicBezTo>
                    <a:pt x="599" y="1529"/>
                    <a:pt x="332" y="1262"/>
                    <a:pt x="332" y="930"/>
                  </a:cubicBezTo>
                  <a:cubicBezTo>
                    <a:pt x="332" y="599"/>
                    <a:pt x="599" y="332"/>
                    <a:pt x="930" y="332"/>
                  </a:cubicBezTo>
                  <a:close/>
                  <a:moveTo>
                    <a:pt x="930" y="1"/>
                  </a:moveTo>
                  <a:cubicBezTo>
                    <a:pt x="420" y="1"/>
                    <a:pt x="0" y="417"/>
                    <a:pt x="0" y="930"/>
                  </a:cubicBezTo>
                  <a:cubicBezTo>
                    <a:pt x="0" y="1211"/>
                    <a:pt x="125" y="1475"/>
                    <a:pt x="345" y="1651"/>
                  </a:cubicBezTo>
                  <a:cubicBezTo>
                    <a:pt x="612" y="1870"/>
                    <a:pt x="764" y="2202"/>
                    <a:pt x="764" y="2567"/>
                  </a:cubicBezTo>
                  <a:lnTo>
                    <a:pt x="764" y="7388"/>
                  </a:lnTo>
                  <a:lnTo>
                    <a:pt x="1096" y="7388"/>
                  </a:lnTo>
                  <a:lnTo>
                    <a:pt x="1096" y="2553"/>
                  </a:lnTo>
                  <a:cubicBezTo>
                    <a:pt x="1096" y="2208"/>
                    <a:pt x="1255" y="1874"/>
                    <a:pt x="1532" y="1637"/>
                  </a:cubicBezTo>
                  <a:cubicBezTo>
                    <a:pt x="1762" y="1444"/>
                    <a:pt x="1884" y="1150"/>
                    <a:pt x="1856" y="853"/>
                  </a:cubicBezTo>
                  <a:cubicBezTo>
                    <a:pt x="1819" y="410"/>
                    <a:pt x="1474" y="55"/>
                    <a:pt x="1038" y="7"/>
                  </a:cubicBezTo>
                  <a:cubicBezTo>
                    <a:pt x="1001" y="4"/>
                    <a:pt x="967" y="1"/>
                    <a:pt x="930" y="1"/>
                  </a:cubicBezTo>
                  <a:close/>
                </a:path>
              </a:pathLst>
            </a:custGeom>
            <a:solidFill>
              <a:srgbClr val="B0B0B0"/>
            </a:solidFill>
            <a:ln>
              <a:noFill/>
            </a:ln>
          </p:spPr>
          <p:txBody>
            <a:bodyPr spcFirstLastPara="1" wrap="square" lIns="121900" tIns="121900" rIns="121900" bIns="121900" anchor="ctr" anchorCtr="0">
              <a:noAutofit/>
            </a:bodyPr>
            <a:lstStyle/>
            <a:p>
              <a:endParaRPr sz="2400"/>
            </a:p>
          </p:txBody>
        </p:sp>
        <p:sp>
          <p:nvSpPr>
            <p:cNvPr id="760" name="Google Shape;760;p36"/>
            <p:cNvSpPr/>
            <p:nvPr/>
          </p:nvSpPr>
          <p:spPr>
            <a:xfrm>
              <a:off x="8455384" y="4755230"/>
              <a:ext cx="1945195" cy="1848127"/>
            </a:xfrm>
            <a:custGeom>
              <a:avLst/>
              <a:gdLst/>
              <a:ahLst/>
              <a:cxnLst/>
              <a:rect l="l" t="t" r="r" b="b"/>
              <a:pathLst>
                <a:path w="5518" h="5134" extrusionOk="0">
                  <a:moveTo>
                    <a:pt x="2755" y="0"/>
                  </a:moveTo>
                  <a:cubicBezTo>
                    <a:pt x="1518" y="0"/>
                    <a:pt x="431" y="896"/>
                    <a:pt x="227" y="2157"/>
                  </a:cubicBezTo>
                  <a:cubicBezTo>
                    <a:pt x="0" y="3556"/>
                    <a:pt x="950" y="4875"/>
                    <a:pt x="2350" y="5101"/>
                  </a:cubicBezTo>
                  <a:cubicBezTo>
                    <a:pt x="2487" y="5123"/>
                    <a:pt x="2624" y="5134"/>
                    <a:pt x="2759" y="5134"/>
                  </a:cubicBezTo>
                  <a:cubicBezTo>
                    <a:pt x="3998" y="5134"/>
                    <a:pt x="5090" y="4237"/>
                    <a:pt x="5295" y="2975"/>
                  </a:cubicBezTo>
                  <a:cubicBezTo>
                    <a:pt x="5518" y="1575"/>
                    <a:pt x="4568" y="257"/>
                    <a:pt x="3168" y="34"/>
                  </a:cubicBezTo>
                  <a:cubicBezTo>
                    <a:pt x="3029" y="11"/>
                    <a:pt x="2891" y="0"/>
                    <a:pt x="2755"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761" name="Google Shape;761;p36"/>
            <p:cNvSpPr/>
            <p:nvPr/>
          </p:nvSpPr>
          <p:spPr>
            <a:xfrm>
              <a:off x="10400580" y="5332546"/>
              <a:ext cx="1595639" cy="694329"/>
            </a:xfrm>
            <a:custGeom>
              <a:avLst/>
              <a:gdLst/>
              <a:ahLst/>
              <a:cxnLst/>
              <a:rect l="l" t="t" r="r" b="b"/>
              <a:pathLst>
                <a:path w="4498" h="2862" extrusionOk="0">
                  <a:moveTo>
                    <a:pt x="3067" y="1"/>
                  </a:moveTo>
                  <a:lnTo>
                    <a:pt x="3067" y="254"/>
                  </a:lnTo>
                  <a:lnTo>
                    <a:pt x="1" y="254"/>
                  </a:lnTo>
                  <a:lnTo>
                    <a:pt x="1" y="2604"/>
                  </a:lnTo>
                  <a:lnTo>
                    <a:pt x="3067" y="2608"/>
                  </a:lnTo>
                  <a:lnTo>
                    <a:pt x="3067" y="2861"/>
                  </a:lnTo>
                  <a:lnTo>
                    <a:pt x="4497" y="1431"/>
                  </a:lnTo>
                  <a:lnTo>
                    <a:pt x="3067" y="1"/>
                  </a:lnTo>
                  <a:close/>
                </a:path>
              </a:pathLst>
            </a:custGeom>
            <a:solidFill>
              <a:schemeClr val="accent3"/>
            </a:solidFill>
            <a:ln>
              <a:noFill/>
            </a:ln>
          </p:spPr>
          <p:txBody>
            <a:bodyPr spcFirstLastPara="1" wrap="square" lIns="121900" tIns="121900" rIns="121900" bIns="121900" anchor="ctr" anchorCtr="0">
              <a:noAutofit/>
            </a:bodyPr>
            <a:lstStyle/>
            <a:p>
              <a:r>
                <a:rPr lang="hr-HR" sz="2400" b="1" dirty="0">
                  <a:solidFill>
                    <a:schemeClr val="bg1"/>
                  </a:solidFill>
                </a:rPr>
                <a:t>Aktivnosti</a:t>
              </a:r>
              <a:endParaRPr sz="2400" b="1" dirty="0">
                <a:solidFill>
                  <a:schemeClr val="bg1"/>
                </a:solidFill>
              </a:endParaRPr>
            </a:p>
          </p:txBody>
        </p:sp>
        <p:sp>
          <p:nvSpPr>
            <p:cNvPr id="769" name="Google Shape;769;p36"/>
            <p:cNvSpPr txBox="1"/>
            <p:nvPr/>
          </p:nvSpPr>
          <p:spPr>
            <a:xfrm>
              <a:off x="8273899" y="5353477"/>
              <a:ext cx="2308152" cy="651577"/>
            </a:xfrm>
            <a:prstGeom prst="rect">
              <a:avLst/>
            </a:prstGeom>
            <a:noFill/>
            <a:ln>
              <a:noFill/>
            </a:ln>
          </p:spPr>
          <p:txBody>
            <a:bodyPr spcFirstLastPara="1" wrap="square" lIns="121900" tIns="121900" rIns="121900" bIns="121900" anchor="ctr" anchorCtr="0">
              <a:noAutofit/>
            </a:bodyPr>
            <a:lstStyle/>
            <a:p>
              <a:pPr marL="16933" algn="ctr"/>
              <a:r>
                <a:rPr lang="hr-HR" sz="2200" b="1" dirty="0">
                  <a:solidFill>
                    <a:schemeClr val="lt1"/>
                  </a:solidFill>
                  <a:latin typeface="Roboto"/>
                  <a:ea typeface="Roboto"/>
                  <a:cs typeface="Roboto"/>
                  <a:sym typeface="Roboto"/>
                </a:rPr>
                <a:t>U kurikulumu ustanove</a:t>
              </a:r>
              <a:endParaRPr sz="2200" b="1" dirty="0">
                <a:solidFill>
                  <a:schemeClr val="lt1"/>
                </a:solidFill>
                <a:latin typeface="Roboto"/>
                <a:ea typeface="Roboto"/>
                <a:cs typeface="Roboto"/>
                <a:sym typeface="Roboto"/>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7.</a:t>
            </a:r>
          </a:p>
        </p:txBody>
      </p:sp>
      <p:sp>
        <p:nvSpPr>
          <p:cNvPr id="3" name="Rezervirano mjesto teksta 2"/>
          <p:cNvSpPr>
            <a:spLocks noGrp="1"/>
          </p:cNvSpPr>
          <p:nvPr>
            <p:ph type="body" sz="quarter" idx="10"/>
          </p:nvPr>
        </p:nvSpPr>
        <p:spPr>
          <a:xfrm>
            <a:off x="4883897" y="0"/>
            <a:ext cx="6716976" cy="6858000"/>
          </a:xfrm>
        </p:spPr>
        <p:txBody>
          <a:bodyPr/>
          <a:lstStyle/>
          <a:p>
            <a:r>
              <a:rPr lang="hr-HR" dirty="0"/>
              <a:t>Zaključak</a:t>
            </a:r>
          </a:p>
        </p:txBody>
      </p:sp>
    </p:spTree>
    <p:extLst>
      <p:ext uri="{BB962C8B-B14F-4D97-AF65-F5344CB8AC3E}">
        <p14:creationId xmlns:p14="http://schemas.microsoft.com/office/powerpoint/2010/main" val="42902609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D833444-33DC-4F86-B08F-6ECAFD76B3CC}"/>
              </a:ext>
            </a:extLst>
          </p:cNvPr>
          <p:cNvSpPr>
            <a:spLocks noGrp="1"/>
          </p:cNvSpPr>
          <p:nvPr>
            <p:ph type="title"/>
          </p:nvPr>
        </p:nvSpPr>
        <p:spPr>
          <a:xfrm>
            <a:off x="1128888" y="541868"/>
            <a:ext cx="9956799" cy="1241776"/>
          </a:xfrm>
        </p:spPr>
        <p:txBody>
          <a:bodyPr/>
          <a:lstStyle/>
          <a:p>
            <a:r>
              <a:rPr lang="hr-HR" dirty="0"/>
              <a:t>Što donosi novi pristup?</a:t>
            </a:r>
          </a:p>
        </p:txBody>
      </p:sp>
      <p:sp>
        <p:nvSpPr>
          <p:cNvPr id="3" name="Rezervirano mjesto teksta 2">
            <a:extLst>
              <a:ext uri="{FF2B5EF4-FFF2-40B4-BE49-F238E27FC236}">
                <a16:creationId xmlns:a16="http://schemas.microsoft.com/office/drawing/2014/main" id="{6CA2C1D7-FCF7-49A3-B367-2FEC63AA5D09}"/>
              </a:ext>
            </a:extLst>
          </p:cNvPr>
          <p:cNvSpPr>
            <a:spLocks noGrp="1"/>
          </p:cNvSpPr>
          <p:nvPr>
            <p:ph type="body" sz="quarter" idx="13"/>
          </p:nvPr>
        </p:nvSpPr>
        <p:spPr>
          <a:xfrm>
            <a:off x="838200" y="2081778"/>
            <a:ext cx="10337800" cy="4338688"/>
          </a:xfrm>
        </p:spPr>
        <p:txBody>
          <a:bodyPr/>
          <a:lstStyle/>
          <a:p>
            <a:pPr marL="342900" indent="-342900">
              <a:buFont typeface="Wingdings" panose="05000000000000000000" pitchFamily="2" charset="2"/>
              <a:buChar char="q"/>
            </a:pPr>
            <a:r>
              <a:rPr lang="hr-HR" dirty="0"/>
              <a:t>Ujednačenje kurikuluma</a:t>
            </a:r>
          </a:p>
          <a:p>
            <a:pPr marL="342900" indent="-342900">
              <a:buFont typeface="Wingdings" panose="05000000000000000000" pitchFamily="2" charset="2"/>
              <a:buChar char="q"/>
            </a:pPr>
            <a:r>
              <a:rPr lang="hr-HR" dirty="0"/>
              <a:t>Povećan udio učenja temeljenog na radu za sve razine</a:t>
            </a:r>
          </a:p>
          <a:p>
            <a:pPr marL="342900" indent="-342900">
              <a:buFont typeface="Wingdings" panose="05000000000000000000" pitchFamily="2" charset="2"/>
              <a:buChar char="q"/>
            </a:pPr>
            <a:r>
              <a:rPr lang="hr-HR" dirty="0"/>
              <a:t>Kurikulumi po mjeri tržišta rada i interesa učenika</a:t>
            </a:r>
          </a:p>
          <a:p>
            <a:pPr marL="342900" indent="-342900">
              <a:buFont typeface="Wingdings" panose="05000000000000000000" pitchFamily="2" charset="2"/>
              <a:buChar char="q"/>
            </a:pPr>
            <a:r>
              <a:rPr lang="hr-HR" dirty="0"/>
              <a:t>Mogućnosti specijalizacija škola (posebnost i fleksibilnost)</a:t>
            </a:r>
          </a:p>
          <a:p>
            <a:pPr marL="342900" indent="-342900">
              <a:buFont typeface="Wingdings" panose="05000000000000000000" pitchFamily="2" charset="2"/>
              <a:buChar char="q"/>
            </a:pPr>
            <a:r>
              <a:rPr lang="hr-HR" dirty="0"/>
              <a:t>Jednake prilike prilikom upisa</a:t>
            </a:r>
          </a:p>
          <a:p>
            <a:pPr marL="342900" indent="-342900">
              <a:buFont typeface="Wingdings" panose="05000000000000000000" pitchFamily="2" charset="2"/>
              <a:buChar char="q"/>
            </a:pPr>
            <a:r>
              <a:rPr lang="hr-HR" dirty="0"/>
              <a:t>Specijalizacija nakon prve/druge godine strukovnog obrazovanja , „zreliji” i informiraniji odabir</a:t>
            </a:r>
          </a:p>
          <a:p>
            <a:pPr marL="342900" indent="-342900">
              <a:buFont typeface="Wingdings" panose="05000000000000000000" pitchFamily="2" charset="2"/>
              <a:buChar char="q"/>
            </a:pPr>
            <a:r>
              <a:rPr lang="hr-HR" dirty="0"/>
              <a:t>Lakša vertikalna i horizontalna prohodnost, odnosno završavanja više programa unutar sektora</a:t>
            </a:r>
          </a:p>
          <a:p>
            <a:endParaRPr lang="hr-HR" dirty="0"/>
          </a:p>
        </p:txBody>
      </p:sp>
    </p:spTree>
    <p:extLst>
      <p:ext uri="{BB962C8B-B14F-4D97-AF65-F5344CB8AC3E}">
        <p14:creationId xmlns:p14="http://schemas.microsoft.com/office/powerpoint/2010/main" val="19562143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D833444-33DC-4F86-B08F-6ECAFD76B3CC}"/>
              </a:ext>
            </a:extLst>
          </p:cNvPr>
          <p:cNvSpPr>
            <a:spLocks noGrp="1"/>
          </p:cNvSpPr>
          <p:nvPr>
            <p:ph type="title"/>
          </p:nvPr>
        </p:nvSpPr>
        <p:spPr>
          <a:xfrm>
            <a:off x="1128888" y="541868"/>
            <a:ext cx="9956799" cy="1241776"/>
          </a:xfrm>
        </p:spPr>
        <p:txBody>
          <a:bodyPr/>
          <a:lstStyle/>
          <a:p>
            <a:r>
              <a:rPr lang="hr-HR" dirty="0"/>
              <a:t>IZAZOVI</a:t>
            </a:r>
          </a:p>
        </p:txBody>
      </p:sp>
      <p:sp>
        <p:nvSpPr>
          <p:cNvPr id="3" name="Rezervirano mjesto teksta 2">
            <a:extLst>
              <a:ext uri="{FF2B5EF4-FFF2-40B4-BE49-F238E27FC236}">
                <a16:creationId xmlns:a16="http://schemas.microsoft.com/office/drawing/2014/main" id="{6CA2C1D7-FCF7-49A3-B367-2FEC63AA5D09}"/>
              </a:ext>
            </a:extLst>
          </p:cNvPr>
          <p:cNvSpPr>
            <a:spLocks noGrp="1"/>
          </p:cNvSpPr>
          <p:nvPr>
            <p:ph type="body" sz="quarter" idx="13"/>
          </p:nvPr>
        </p:nvSpPr>
        <p:spPr>
          <a:xfrm>
            <a:off x="838200" y="2573390"/>
            <a:ext cx="10337800" cy="3340713"/>
          </a:xfrm>
        </p:spPr>
        <p:txBody>
          <a:bodyPr/>
          <a:lstStyle/>
          <a:p>
            <a:pPr marL="342900" indent="-342900">
              <a:buFont typeface="Wingdings" panose="05000000000000000000" pitchFamily="2" charset="2"/>
              <a:buChar char="q"/>
            </a:pPr>
            <a:r>
              <a:rPr lang="hr-HR" dirty="0"/>
              <a:t>Organizacija rada škole i zaduživanje nastavnika dok se sustav ne uhoda</a:t>
            </a:r>
          </a:p>
          <a:p>
            <a:pPr marL="342900" indent="-342900">
              <a:buFont typeface="Wingdings" panose="05000000000000000000" pitchFamily="2" charset="2"/>
              <a:buChar char="q"/>
            </a:pPr>
            <a:r>
              <a:rPr lang="hr-HR" dirty="0"/>
              <a:t>Stručna usavršavanja nastavnika kao potreba zbog osuvremenjivanja kurikuluma</a:t>
            </a:r>
          </a:p>
          <a:p>
            <a:pPr marL="342900" indent="-342900">
              <a:buFont typeface="Wingdings" panose="05000000000000000000" pitchFamily="2" charset="2"/>
              <a:buChar char="q"/>
            </a:pPr>
            <a:r>
              <a:rPr lang="hr-HR" dirty="0"/>
              <a:t>Literatura</a:t>
            </a:r>
          </a:p>
          <a:p>
            <a:pPr marL="342900" indent="-342900">
              <a:buFont typeface="Wingdings" panose="05000000000000000000" pitchFamily="2" charset="2"/>
              <a:buChar char="q"/>
            </a:pPr>
            <a:endParaRPr lang="hr-HR" dirty="0"/>
          </a:p>
          <a:p>
            <a:endParaRPr lang="hr-HR" dirty="0"/>
          </a:p>
        </p:txBody>
      </p:sp>
    </p:spTree>
    <p:extLst>
      <p:ext uri="{BB962C8B-B14F-4D97-AF65-F5344CB8AC3E}">
        <p14:creationId xmlns:p14="http://schemas.microsoft.com/office/powerpoint/2010/main" val="11072629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itle 3"/>
          <p:cNvSpPr>
            <a:spLocks noGrp="1"/>
          </p:cNvSpPr>
          <p:nvPr>
            <p:ph type="title"/>
          </p:nvPr>
        </p:nvSpPr>
        <p:spPr>
          <a:xfrm>
            <a:off x="189289" y="471852"/>
            <a:ext cx="12192000" cy="775778"/>
          </a:xfrm>
        </p:spPr>
        <p:txBody>
          <a:bodyPr>
            <a:noAutofit/>
          </a:bodyPr>
          <a:lstStyle/>
          <a:p>
            <a:pPr algn="l"/>
            <a:r>
              <a:rPr lang="hr-HR" sz="3600" dirty="0">
                <a:solidFill>
                  <a:schemeClr val="bg1"/>
                </a:solidFill>
                <a:latin typeface="Verdana" panose="020B0604030504040204" pitchFamily="34" charset="0"/>
                <a:ea typeface="Verdana" panose="020B0604030504040204" pitchFamily="34" charset="0"/>
                <a:cs typeface="Verdana" panose="020B0604030504040204" pitchFamily="34" charset="0"/>
              </a:rPr>
              <a:t>MODULARNO STRUKTURIRANJE KURIKULUMA PREDSTAVLJA ZNAČAJNU PROMJENU </a:t>
            </a:r>
            <a:endParaRPr lang="en-US" sz="36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nvGrpSpPr>
          <p:cNvPr id="100" name="Group 5"/>
          <p:cNvGrpSpPr/>
          <p:nvPr/>
        </p:nvGrpSpPr>
        <p:grpSpPr>
          <a:xfrm>
            <a:off x="-292159" y="1444877"/>
            <a:ext cx="13182645" cy="5075805"/>
            <a:chOff x="378337" y="1818002"/>
            <a:chExt cx="11411724" cy="3953457"/>
          </a:xfrm>
        </p:grpSpPr>
        <p:sp>
          <p:nvSpPr>
            <p:cNvPr id="117" name="Freeform 47">
              <a:extLst>
                <a:ext uri="{FF2B5EF4-FFF2-40B4-BE49-F238E27FC236}">
                  <a16:creationId xmlns:a16="http://schemas.microsoft.com/office/drawing/2014/main" id="{0C6B9612-9B6F-46CA-9221-E95CA17F98D6}"/>
                </a:ext>
              </a:extLst>
            </p:cNvPr>
            <p:cNvSpPr/>
            <p:nvPr/>
          </p:nvSpPr>
          <p:spPr>
            <a:xfrm>
              <a:off x="537234" y="1834591"/>
              <a:ext cx="4742792" cy="727430"/>
            </a:xfrm>
            <a:custGeom>
              <a:avLst/>
              <a:gdLst>
                <a:gd name="connsiteX0" fmla="*/ 2333625 w 2333625"/>
                <a:gd name="connsiteY0" fmla="*/ 514350 h 514350"/>
                <a:gd name="connsiteX1" fmla="*/ 1952625 w 2333625"/>
                <a:gd name="connsiteY1" fmla="*/ 0 h 514350"/>
                <a:gd name="connsiteX2" fmla="*/ 0 w 2333625"/>
                <a:gd name="connsiteY2" fmla="*/ 0 h 514350"/>
              </a:gdLst>
              <a:ahLst/>
              <a:cxnLst>
                <a:cxn ang="0">
                  <a:pos x="connsiteX0" y="connsiteY0"/>
                </a:cxn>
                <a:cxn ang="0">
                  <a:pos x="connsiteX1" y="connsiteY1"/>
                </a:cxn>
                <a:cxn ang="0">
                  <a:pos x="connsiteX2" y="connsiteY2"/>
                </a:cxn>
              </a:cxnLst>
              <a:rect l="l" t="t" r="r" b="b"/>
              <a:pathLst>
                <a:path w="2333625" h="514350">
                  <a:moveTo>
                    <a:pt x="2333625" y="514350"/>
                  </a:moveTo>
                  <a:lnTo>
                    <a:pt x="1952625" y="0"/>
                  </a:lnTo>
                  <a:lnTo>
                    <a:pt x="0" y="0"/>
                  </a:lnTo>
                </a:path>
              </a:pathLst>
            </a:custGeom>
            <a:ln>
              <a:solidFill>
                <a:srgbClr val="85755D"/>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ko-KR" altLang="en-US">
                <a:solidFill>
                  <a:srgbClr val="000000"/>
                </a:solidFill>
              </a:endParaRPr>
            </a:p>
          </p:txBody>
        </p:sp>
        <p:sp>
          <p:nvSpPr>
            <p:cNvPr id="101" name="TextBox 95">
              <a:extLst>
                <a:ext uri="{FF2B5EF4-FFF2-40B4-BE49-F238E27FC236}">
                  <a16:creationId xmlns:a16="http://schemas.microsoft.com/office/drawing/2014/main" id="{878D1405-7C67-4AC9-A390-DAE613F90AF5}"/>
                </a:ext>
              </a:extLst>
            </p:cNvPr>
            <p:cNvSpPr txBox="1"/>
            <p:nvPr/>
          </p:nvSpPr>
          <p:spPr>
            <a:xfrm>
              <a:off x="652095" y="1828140"/>
              <a:ext cx="3900140" cy="599304"/>
            </a:xfrm>
            <a:prstGeom prst="rect">
              <a:avLst/>
            </a:prstGeom>
            <a:noFill/>
          </p:spPr>
          <p:txBody>
            <a:bodyPr wrap="square" lIns="90000" rIns="108000" rtlCol="0">
              <a:spAutoFit/>
            </a:bodyPr>
            <a:lstStyle/>
            <a:p>
              <a:pPr algn="r"/>
              <a:r>
                <a:rPr lang="hr-HR" sz="2200" dirty="0">
                  <a:solidFill>
                    <a:schemeClr val="bg1"/>
                  </a:solidFill>
                </a:rPr>
                <a:t>Skupovi ishoda učenja (IU) su povezani u smislenu cjelinu</a:t>
              </a:r>
              <a:endParaRPr lang="ko-KR" altLang="en-US" sz="2200" b="1" dirty="0">
                <a:solidFill>
                  <a:schemeClr val="bg1"/>
                </a:solidFill>
                <a:cs typeface="Arial" pitchFamily="34" charset="0"/>
              </a:endParaRPr>
            </a:p>
          </p:txBody>
        </p:sp>
        <p:sp>
          <p:nvSpPr>
            <p:cNvPr id="102" name="TextBox 98">
              <a:extLst>
                <a:ext uri="{FF2B5EF4-FFF2-40B4-BE49-F238E27FC236}">
                  <a16:creationId xmlns:a16="http://schemas.microsoft.com/office/drawing/2014/main" id="{5A8D9A93-8065-46C6-AF7E-70252AE6DD6E}"/>
                </a:ext>
              </a:extLst>
            </p:cNvPr>
            <p:cNvSpPr txBox="1"/>
            <p:nvPr/>
          </p:nvSpPr>
          <p:spPr>
            <a:xfrm>
              <a:off x="866070" y="3548363"/>
              <a:ext cx="2831228" cy="1126693"/>
            </a:xfrm>
            <a:prstGeom prst="rect">
              <a:avLst/>
            </a:prstGeom>
            <a:noFill/>
          </p:spPr>
          <p:txBody>
            <a:bodyPr wrap="square" lIns="90000" rIns="108000" rtlCol="0">
              <a:spAutoFit/>
            </a:bodyPr>
            <a:lstStyle/>
            <a:p>
              <a:pPr algn="r"/>
              <a:r>
                <a:rPr lang="hr-HR" sz="2200" dirty="0">
                  <a:solidFill>
                    <a:schemeClr val="bg1"/>
                  </a:solidFill>
                </a:rPr>
                <a:t>Moduli su u posloženi tako da se nadograđuju jedan na drugoga logičnim slijedom</a:t>
              </a:r>
              <a:endParaRPr lang="ko-KR" altLang="en-US" sz="2200" dirty="0">
                <a:solidFill>
                  <a:schemeClr val="bg1"/>
                </a:solidFill>
              </a:endParaRPr>
            </a:p>
          </p:txBody>
        </p:sp>
        <p:sp>
          <p:nvSpPr>
            <p:cNvPr id="103" name="TextBox 101">
              <a:extLst>
                <a:ext uri="{FF2B5EF4-FFF2-40B4-BE49-F238E27FC236}">
                  <a16:creationId xmlns:a16="http://schemas.microsoft.com/office/drawing/2014/main" id="{46603B7B-8F82-45AE-90B0-37B0B5025C73}"/>
                </a:ext>
              </a:extLst>
            </p:cNvPr>
            <p:cNvSpPr txBox="1"/>
            <p:nvPr/>
          </p:nvSpPr>
          <p:spPr>
            <a:xfrm>
              <a:off x="652095" y="4902959"/>
              <a:ext cx="5030196" cy="862999"/>
            </a:xfrm>
            <a:prstGeom prst="rect">
              <a:avLst/>
            </a:prstGeom>
            <a:noFill/>
          </p:spPr>
          <p:txBody>
            <a:bodyPr wrap="square" lIns="90000" rIns="108000" rtlCol="0">
              <a:spAutoFit/>
            </a:bodyPr>
            <a:lstStyle/>
            <a:p>
              <a:pPr algn="r"/>
              <a:r>
                <a:rPr lang="hr-HR" sz="2200" dirty="0">
                  <a:solidFill>
                    <a:schemeClr val="bg1"/>
                  </a:solidFill>
                </a:rPr>
                <a:t>Planiranje vremena potrebno za ostvarivanje skupova ishoda učenja treba biti racionalno raspoređeno</a:t>
              </a:r>
              <a:endParaRPr lang="ko-KR" altLang="en-US" sz="2200" dirty="0">
                <a:solidFill>
                  <a:schemeClr val="bg1"/>
                </a:solidFill>
              </a:endParaRPr>
            </a:p>
          </p:txBody>
        </p:sp>
        <p:sp>
          <p:nvSpPr>
            <p:cNvPr id="104" name="TextBox 104">
              <a:extLst>
                <a:ext uri="{FF2B5EF4-FFF2-40B4-BE49-F238E27FC236}">
                  <a16:creationId xmlns:a16="http://schemas.microsoft.com/office/drawing/2014/main" id="{8734133B-66EB-432D-9A5F-D84253788B1F}"/>
                </a:ext>
              </a:extLst>
            </p:cNvPr>
            <p:cNvSpPr txBox="1"/>
            <p:nvPr/>
          </p:nvSpPr>
          <p:spPr>
            <a:xfrm>
              <a:off x="8088678" y="4908460"/>
              <a:ext cx="3343152" cy="862999"/>
            </a:xfrm>
            <a:prstGeom prst="rect">
              <a:avLst/>
            </a:prstGeom>
            <a:noFill/>
          </p:spPr>
          <p:txBody>
            <a:bodyPr wrap="square" lIns="90000" rIns="108000" rtlCol="0">
              <a:spAutoFit/>
            </a:bodyPr>
            <a:lstStyle/>
            <a:p>
              <a:pPr lvl="0"/>
              <a:r>
                <a:rPr lang="hr-HR" sz="2200" dirty="0">
                  <a:solidFill>
                    <a:schemeClr val="bg1"/>
                  </a:solidFill>
                </a:rPr>
                <a:t>Usklađenost općeobrazovnih predmeta u najvećoj mogućoj mjeri sa strukovnim modulima</a:t>
              </a:r>
            </a:p>
          </p:txBody>
        </p:sp>
        <p:sp>
          <p:nvSpPr>
            <p:cNvPr id="105" name="TextBox 107">
              <a:extLst>
                <a:ext uri="{FF2B5EF4-FFF2-40B4-BE49-F238E27FC236}">
                  <a16:creationId xmlns:a16="http://schemas.microsoft.com/office/drawing/2014/main" id="{A61A4884-74DD-41F9-BAF3-0A9296D644C7}"/>
                </a:ext>
              </a:extLst>
            </p:cNvPr>
            <p:cNvSpPr txBox="1"/>
            <p:nvPr/>
          </p:nvSpPr>
          <p:spPr>
            <a:xfrm>
              <a:off x="7593021" y="2893757"/>
              <a:ext cx="3725636" cy="862999"/>
            </a:xfrm>
            <a:prstGeom prst="rect">
              <a:avLst/>
            </a:prstGeom>
            <a:noFill/>
          </p:spPr>
          <p:txBody>
            <a:bodyPr wrap="square" lIns="90000" rIns="108000" rtlCol="0">
              <a:spAutoFit/>
            </a:bodyPr>
            <a:lstStyle/>
            <a:p>
              <a:r>
                <a:rPr lang="hr-HR" sz="2200" dirty="0">
                  <a:solidFill>
                    <a:schemeClr val="bg1"/>
                  </a:solidFill>
                </a:rPr>
                <a:t>Povezanost skupova ishoda učenja s organizacijom procesa učenja i poučavanja te vrednovanjem</a:t>
              </a:r>
              <a:endParaRPr lang="ko-KR" altLang="en-US" sz="2200" dirty="0">
                <a:solidFill>
                  <a:schemeClr val="bg1"/>
                </a:solidFill>
              </a:endParaRPr>
            </a:p>
          </p:txBody>
        </p:sp>
        <p:sp>
          <p:nvSpPr>
            <p:cNvPr id="106" name="TextBox 110">
              <a:extLst>
                <a:ext uri="{FF2B5EF4-FFF2-40B4-BE49-F238E27FC236}">
                  <a16:creationId xmlns:a16="http://schemas.microsoft.com/office/drawing/2014/main" id="{CB7AFE17-7C90-45A9-B351-1B41905C0D91}"/>
                </a:ext>
              </a:extLst>
            </p:cNvPr>
            <p:cNvSpPr txBox="1"/>
            <p:nvPr/>
          </p:nvSpPr>
          <p:spPr>
            <a:xfrm>
              <a:off x="6569358" y="1818002"/>
              <a:ext cx="5220703" cy="862999"/>
            </a:xfrm>
            <a:prstGeom prst="rect">
              <a:avLst/>
            </a:prstGeom>
            <a:noFill/>
          </p:spPr>
          <p:txBody>
            <a:bodyPr wrap="square" lIns="90000" rIns="108000" rtlCol="0">
              <a:spAutoFit/>
            </a:bodyPr>
            <a:lstStyle/>
            <a:p>
              <a:r>
                <a:rPr lang="hr-HR" sz="2200" dirty="0">
                  <a:solidFill>
                    <a:schemeClr val="bg1"/>
                  </a:solidFill>
                </a:rPr>
                <a:t>Nastavnike treba pripremiti na takav način organiziranja i realiziranja procesa učenja i poučavanja</a:t>
              </a:r>
              <a:endParaRPr lang="ko-KR" altLang="en-US" sz="2200" dirty="0">
                <a:solidFill>
                  <a:schemeClr val="bg1"/>
                </a:solidFill>
              </a:endParaRPr>
            </a:p>
          </p:txBody>
        </p:sp>
        <p:sp>
          <p:nvSpPr>
            <p:cNvPr id="107" name="Left Arrow 7">
              <a:extLst>
                <a:ext uri="{FF2B5EF4-FFF2-40B4-BE49-F238E27FC236}">
                  <a16:creationId xmlns:a16="http://schemas.microsoft.com/office/drawing/2014/main" id="{DC74C415-43D5-4C4C-B44B-828CFDB1A9B0}"/>
                </a:ext>
              </a:extLst>
            </p:cNvPr>
            <p:cNvSpPr/>
            <p:nvPr/>
          </p:nvSpPr>
          <p:spPr>
            <a:xfrm>
              <a:off x="980995" y="2296186"/>
              <a:ext cx="2308746" cy="1098285"/>
            </a:xfrm>
            <a:prstGeom prst="leftArrow">
              <a:avLst>
                <a:gd name="adj1" fmla="val 62101"/>
                <a:gd name="adj2"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8" name="Left Arrow 37">
              <a:extLst>
                <a:ext uri="{FF2B5EF4-FFF2-40B4-BE49-F238E27FC236}">
                  <a16:creationId xmlns:a16="http://schemas.microsoft.com/office/drawing/2014/main" id="{7B6C8B0C-7340-4802-A68F-651C2AC1F228}"/>
                </a:ext>
              </a:extLst>
            </p:cNvPr>
            <p:cNvSpPr/>
            <p:nvPr/>
          </p:nvSpPr>
          <p:spPr>
            <a:xfrm rot="10800000">
              <a:off x="8544392" y="3684759"/>
              <a:ext cx="2232724" cy="1103580"/>
            </a:xfrm>
            <a:prstGeom prst="leftArrow">
              <a:avLst>
                <a:gd name="adj1" fmla="val 62101"/>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9" name="Hexagon 2">
              <a:extLst>
                <a:ext uri="{FF2B5EF4-FFF2-40B4-BE49-F238E27FC236}">
                  <a16:creationId xmlns:a16="http://schemas.microsoft.com/office/drawing/2014/main" id="{5010F09E-53A3-4B32-9DFE-82D589759C3F}"/>
                </a:ext>
              </a:extLst>
            </p:cNvPr>
            <p:cNvSpPr/>
            <p:nvPr/>
          </p:nvSpPr>
          <p:spPr>
            <a:xfrm rot="5400000">
              <a:off x="4606665" y="2397092"/>
              <a:ext cx="1123679" cy="1178864"/>
            </a:xfrm>
            <a:prstGeom prst="hexagon">
              <a:avLst/>
            </a:prstGeom>
            <a:solidFill>
              <a:srgbClr val="857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0" name="Hexagon 8">
              <a:extLst>
                <a:ext uri="{FF2B5EF4-FFF2-40B4-BE49-F238E27FC236}">
                  <a16:creationId xmlns:a16="http://schemas.microsoft.com/office/drawing/2014/main" id="{B70F8B09-40FE-41E4-B822-9E558A21F714}"/>
                </a:ext>
              </a:extLst>
            </p:cNvPr>
            <p:cNvSpPr/>
            <p:nvPr/>
          </p:nvSpPr>
          <p:spPr>
            <a:xfrm rot="5400000">
              <a:off x="4035497" y="3346294"/>
              <a:ext cx="1123679" cy="1078798"/>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1" name="Hexagon 9">
              <a:extLst>
                <a:ext uri="{FF2B5EF4-FFF2-40B4-BE49-F238E27FC236}">
                  <a16:creationId xmlns:a16="http://schemas.microsoft.com/office/drawing/2014/main" id="{1E5843F9-D4F2-4844-AB47-930CD48A5E09}"/>
                </a:ext>
              </a:extLst>
            </p:cNvPr>
            <p:cNvSpPr/>
            <p:nvPr/>
          </p:nvSpPr>
          <p:spPr>
            <a:xfrm rot="5400000">
              <a:off x="5215447" y="3282813"/>
              <a:ext cx="1123679" cy="1139441"/>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2" name="Hexagon 11">
              <a:extLst>
                <a:ext uri="{FF2B5EF4-FFF2-40B4-BE49-F238E27FC236}">
                  <a16:creationId xmlns:a16="http://schemas.microsoft.com/office/drawing/2014/main" id="{F93ADCE4-568F-4C14-A8AB-BCCBC18F2F9B}"/>
                </a:ext>
              </a:extLst>
            </p:cNvPr>
            <p:cNvSpPr/>
            <p:nvPr/>
          </p:nvSpPr>
          <p:spPr>
            <a:xfrm rot="5400000">
              <a:off x="6412537" y="3315316"/>
              <a:ext cx="1123679" cy="1100257"/>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3" name="Hexagon 14">
              <a:extLst>
                <a:ext uri="{FF2B5EF4-FFF2-40B4-BE49-F238E27FC236}">
                  <a16:creationId xmlns:a16="http://schemas.microsoft.com/office/drawing/2014/main" id="{8BD4AE81-A421-4C5E-8703-F3AB8BFF85CC}"/>
                </a:ext>
              </a:extLst>
            </p:cNvPr>
            <p:cNvSpPr/>
            <p:nvPr/>
          </p:nvSpPr>
          <p:spPr>
            <a:xfrm rot="5400000">
              <a:off x="5792475" y="4231461"/>
              <a:ext cx="1123679" cy="1123004"/>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4" name="Hexagon 15">
              <a:extLst>
                <a:ext uri="{FF2B5EF4-FFF2-40B4-BE49-F238E27FC236}">
                  <a16:creationId xmlns:a16="http://schemas.microsoft.com/office/drawing/2014/main" id="{F7A66D63-8A0E-480C-8876-69BF14FE26F7}"/>
                </a:ext>
              </a:extLst>
            </p:cNvPr>
            <p:cNvSpPr/>
            <p:nvPr/>
          </p:nvSpPr>
          <p:spPr>
            <a:xfrm rot="5400000">
              <a:off x="7015140" y="4268282"/>
              <a:ext cx="1123679" cy="1101280"/>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5" name="TextBox 119">
              <a:extLst>
                <a:ext uri="{FF2B5EF4-FFF2-40B4-BE49-F238E27FC236}">
                  <a16:creationId xmlns:a16="http://schemas.microsoft.com/office/drawing/2014/main" id="{BB19FD92-42B6-4080-9C4A-2AFEC6797F3B}"/>
                </a:ext>
              </a:extLst>
            </p:cNvPr>
            <p:cNvSpPr txBox="1"/>
            <p:nvPr/>
          </p:nvSpPr>
          <p:spPr>
            <a:xfrm>
              <a:off x="8785263" y="4028107"/>
              <a:ext cx="1511110" cy="455471"/>
            </a:xfrm>
            <a:prstGeom prst="rect">
              <a:avLst/>
            </a:prstGeom>
            <a:noFill/>
          </p:spPr>
          <p:txBody>
            <a:bodyPr wrap="square" lIns="90000" rIns="108000" rtlCol="0">
              <a:spAutoFit/>
            </a:bodyPr>
            <a:lstStyle/>
            <a:p>
              <a:r>
                <a:rPr lang="hr-HR" altLang="ko-KR" sz="1600" b="1" dirty="0">
                  <a:solidFill>
                    <a:prstClr val="white"/>
                  </a:solidFill>
                  <a:cs typeface="Arial" pitchFamily="34" charset="0"/>
                </a:rPr>
                <a:t>KONTINUIRANA SURADANJA</a:t>
              </a:r>
              <a:endParaRPr lang="ko-KR" altLang="en-US" sz="1600" b="1" dirty="0">
                <a:solidFill>
                  <a:prstClr val="white"/>
                </a:solidFill>
                <a:cs typeface="Arial" pitchFamily="34" charset="0"/>
              </a:endParaRPr>
            </a:p>
          </p:txBody>
        </p:sp>
        <p:sp>
          <p:nvSpPr>
            <p:cNvPr id="116" name="TextBox 120">
              <a:extLst>
                <a:ext uri="{FF2B5EF4-FFF2-40B4-BE49-F238E27FC236}">
                  <a16:creationId xmlns:a16="http://schemas.microsoft.com/office/drawing/2014/main" id="{3DB8D3A9-6C7A-45BE-A3EC-84B611032A71}"/>
                </a:ext>
              </a:extLst>
            </p:cNvPr>
            <p:cNvSpPr txBox="1"/>
            <p:nvPr/>
          </p:nvSpPr>
          <p:spPr>
            <a:xfrm>
              <a:off x="1390918" y="2606920"/>
              <a:ext cx="1715636" cy="455471"/>
            </a:xfrm>
            <a:prstGeom prst="rect">
              <a:avLst/>
            </a:prstGeom>
            <a:noFill/>
          </p:spPr>
          <p:txBody>
            <a:bodyPr wrap="square" lIns="90000" rIns="108000" rtlCol="0">
              <a:spAutoFit/>
            </a:bodyPr>
            <a:lstStyle/>
            <a:p>
              <a:pPr algn="r"/>
              <a:r>
                <a:rPr lang="hr-HR" altLang="ko-KR" sz="1600" b="1" dirty="0">
                  <a:solidFill>
                    <a:prstClr val="white"/>
                  </a:solidFill>
                  <a:cs typeface="Arial" pitchFamily="34" charset="0"/>
                </a:rPr>
                <a:t>Uvijek se možemo vratiti na staro....</a:t>
              </a:r>
              <a:endParaRPr lang="ko-KR" altLang="en-US" sz="1600" b="1" dirty="0">
                <a:solidFill>
                  <a:prstClr val="white"/>
                </a:solidFill>
                <a:cs typeface="Arial" pitchFamily="34" charset="0"/>
              </a:endParaRPr>
            </a:p>
          </p:txBody>
        </p:sp>
        <p:sp>
          <p:nvSpPr>
            <p:cNvPr id="118" name="Freeform 50">
              <a:extLst>
                <a:ext uri="{FF2B5EF4-FFF2-40B4-BE49-F238E27FC236}">
                  <a16:creationId xmlns:a16="http://schemas.microsoft.com/office/drawing/2014/main" id="{467499D9-4070-4EA3-A247-51D71E7F72FE}"/>
                </a:ext>
              </a:extLst>
            </p:cNvPr>
            <p:cNvSpPr/>
            <p:nvPr/>
          </p:nvSpPr>
          <p:spPr>
            <a:xfrm>
              <a:off x="378337" y="4149431"/>
              <a:ext cx="3717416" cy="529884"/>
            </a:xfrm>
            <a:custGeom>
              <a:avLst/>
              <a:gdLst>
                <a:gd name="connsiteX0" fmla="*/ 2419350 w 2419350"/>
                <a:gd name="connsiteY0" fmla="*/ 0 h 752475"/>
                <a:gd name="connsiteX1" fmla="*/ 1714500 w 2419350"/>
                <a:gd name="connsiteY1" fmla="*/ 752475 h 752475"/>
                <a:gd name="connsiteX2" fmla="*/ 0 w 2419350"/>
                <a:gd name="connsiteY2" fmla="*/ 752475 h 752475"/>
                <a:gd name="connsiteX0" fmla="*/ 2305050 w 2305050"/>
                <a:gd name="connsiteY0" fmla="*/ 0 h 764183"/>
                <a:gd name="connsiteX1" fmla="*/ 1714500 w 2305050"/>
                <a:gd name="connsiteY1" fmla="*/ 764183 h 764183"/>
                <a:gd name="connsiteX2" fmla="*/ 0 w 2305050"/>
                <a:gd name="connsiteY2" fmla="*/ 764183 h 764183"/>
                <a:gd name="connsiteX0" fmla="*/ 2252297 w 2252297"/>
                <a:gd name="connsiteY0" fmla="*/ 0 h 705641"/>
                <a:gd name="connsiteX1" fmla="*/ 1714500 w 2252297"/>
                <a:gd name="connsiteY1" fmla="*/ 705641 h 705641"/>
                <a:gd name="connsiteX2" fmla="*/ 0 w 2252297"/>
                <a:gd name="connsiteY2" fmla="*/ 705641 h 705641"/>
                <a:gd name="connsiteX0" fmla="*/ 2252297 w 2252297"/>
                <a:gd name="connsiteY0" fmla="*/ 0 h 705641"/>
                <a:gd name="connsiteX1" fmla="*/ 1981095 w 2252297"/>
                <a:gd name="connsiteY1" fmla="*/ 705641 h 705641"/>
                <a:gd name="connsiteX2" fmla="*/ 0 w 2252297"/>
                <a:gd name="connsiteY2" fmla="*/ 705641 h 705641"/>
                <a:gd name="connsiteX0" fmla="*/ 2252297 w 2252297"/>
                <a:gd name="connsiteY0" fmla="*/ 0 h 705641"/>
                <a:gd name="connsiteX1" fmla="*/ 1986891 w 2252297"/>
                <a:gd name="connsiteY1" fmla="*/ 682223 h 705641"/>
                <a:gd name="connsiteX2" fmla="*/ 0 w 2252297"/>
                <a:gd name="connsiteY2" fmla="*/ 705641 h 705641"/>
              </a:gdLst>
              <a:ahLst/>
              <a:cxnLst>
                <a:cxn ang="0">
                  <a:pos x="connsiteX0" y="connsiteY0"/>
                </a:cxn>
                <a:cxn ang="0">
                  <a:pos x="connsiteX1" y="connsiteY1"/>
                </a:cxn>
                <a:cxn ang="0">
                  <a:pos x="connsiteX2" y="connsiteY2"/>
                </a:cxn>
              </a:cxnLst>
              <a:rect l="l" t="t" r="r" b="b"/>
              <a:pathLst>
                <a:path w="2252297" h="705641">
                  <a:moveTo>
                    <a:pt x="2252297" y="0"/>
                  </a:moveTo>
                  <a:lnTo>
                    <a:pt x="1986891" y="682223"/>
                  </a:lnTo>
                  <a:lnTo>
                    <a:pt x="0" y="705641"/>
                  </a:lnTo>
                </a:path>
              </a:pathLst>
            </a:custGeom>
            <a:ln w="254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solidFill>
                  <a:srgbClr val="000000"/>
                </a:solidFill>
              </a:endParaRPr>
            </a:p>
          </p:txBody>
        </p:sp>
        <p:sp>
          <p:nvSpPr>
            <p:cNvPr id="119" name="Freeform 51">
              <a:extLst>
                <a:ext uri="{FF2B5EF4-FFF2-40B4-BE49-F238E27FC236}">
                  <a16:creationId xmlns:a16="http://schemas.microsoft.com/office/drawing/2014/main" id="{F783BF90-4BAD-4D0E-9455-D20DB70392F6}"/>
                </a:ext>
              </a:extLst>
            </p:cNvPr>
            <p:cNvSpPr/>
            <p:nvPr/>
          </p:nvSpPr>
          <p:spPr>
            <a:xfrm>
              <a:off x="378338" y="5222732"/>
              <a:ext cx="6161789" cy="492442"/>
            </a:xfrm>
            <a:custGeom>
              <a:avLst/>
              <a:gdLst>
                <a:gd name="connsiteX0" fmla="*/ 2352675 w 2352675"/>
                <a:gd name="connsiteY0" fmla="*/ 0 h 447675"/>
                <a:gd name="connsiteX1" fmla="*/ 1990725 w 2352675"/>
                <a:gd name="connsiteY1" fmla="*/ 447675 h 447675"/>
                <a:gd name="connsiteX2" fmla="*/ 0 w 2352675"/>
                <a:gd name="connsiteY2" fmla="*/ 447675 h 447675"/>
              </a:gdLst>
              <a:ahLst/>
              <a:cxnLst>
                <a:cxn ang="0">
                  <a:pos x="connsiteX0" y="connsiteY0"/>
                </a:cxn>
                <a:cxn ang="0">
                  <a:pos x="connsiteX1" y="connsiteY1"/>
                </a:cxn>
                <a:cxn ang="0">
                  <a:pos x="connsiteX2" y="connsiteY2"/>
                </a:cxn>
              </a:cxnLst>
              <a:rect l="l" t="t" r="r" b="b"/>
              <a:pathLst>
                <a:path w="2352675" h="447675">
                  <a:moveTo>
                    <a:pt x="2352675" y="0"/>
                  </a:moveTo>
                  <a:lnTo>
                    <a:pt x="1990725" y="447675"/>
                  </a:lnTo>
                  <a:lnTo>
                    <a:pt x="0" y="447675"/>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dirty="0">
                <a:solidFill>
                  <a:srgbClr val="000000"/>
                </a:solidFill>
              </a:endParaRPr>
            </a:p>
          </p:txBody>
        </p:sp>
        <p:sp>
          <p:nvSpPr>
            <p:cNvPr id="120" name="Freeform 54">
              <a:extLst>
                <a:ext uri="{FF2B5EF4-FFF2-40B4-BE49-F238E27FC236}">
                  <a16:creationId xmlns:a16="http://schemas.microsoft.com/office/drawing/2014/main" id="{64D69A75-2DC3-4941-8C1E-9BA139C29A4C}"/>
                </a:ext>
              </a:extLst>
            </p:cNvPr>
            <p:cNvSpPr/>
            <p:nvPr/>
          </p:nvSpPr>
          <p:spPr>
            <a:xfrm flipH="1">
              <a:off x="7459053" y="5241239"/>
              <a:ext cx="3890215" cy="492443"/>
            </a:xfrm>
            <a:custGeom>
              <a:avLst/>
              <a:gdLst>
                <a:gd name="connsiteX0" fmla="*/ 2352675 w 2352675"/>
                <a:gd name="connsiteY0" fmla="*/ 0 h 447675"/>
                <a:gd name="connsiteX1" fmla="*/ 1990725 w 2352675"/>
                <a:gd name="connsiteY1" fmla="*/ 447675 h 447675"/>
                <a:gd name="connsiteX2" fmla="*/ 0 w 2352675"/>
                <a:gd name="connsiteY2" fmla="*/ 447675 h 447675"/>
              </a:gdLst>
              <a:ahLst/>
              <a:cxnLst>
                <a:cxn ang="0">
                  <a:pos x="connsiteX0" y="connsiteY0"/>
                </a:cxn>
                <a:cxn ang="0">
                  <a:pos x="connsiteX1" y="connsiteY1"/>
                </a:cxn>
                <a:cxn ang="0">
                  <a:pos x="connsiteX2" y="connsiteY2"/>
                </a:cxn>
              </a:cxnLst>
              <a:rect l="l" t="t" r="r" b="b"/>
              <a:pathLst>
                <a:path w="2352675" h="447675">
                  <a:moveTo>
                    <a:pt x="2352675" y="0"/>
                  </a:moveTo>
                  <a:lnTo>
                    <a:pt x="1990725" y="447675"/>
                  </a:lnTo>
                  <a:lnTo>
                    <a:pt x="0" y="447675"/>
                  </a:lnTo>
                </a:path>
              </a:pathLst>
            </a:custGeom>
            <a:ln w="254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solidFill>
                  <a:srgbClr val="000000"/>
                </a:solidFill>
              </a:endParaRPr>
            </a:p>
          </p:txBody>
        </p:sp>
        <p:sp>
          <p:nvSpPr>
            <p:cNvPr id="121" name="Freeform 58">
              <a:extLst>
                <a:ext uri="{FF2B5EF4-FFF2-40B4-BE49-F238E27FC236}">
                  <a16:creationId xmlns:a16="http://schemas.microsoft.com/office/drawing/2014/main" id="{E59A9BC7-D99F-4BD2-9C24-D204228E4E54}"/>
                </a:ext>
              </a:extLst>
            </p:cNvPr>
            <p:cNvSpPr/>
            <p:nvPr/>
          </p:nvSpPr>
          <p:spPr>
            <a:xfrm>
              <a:off x="5543173" y="1849802"/>
              <a:ext cx="5888656" cy="1906452"/>
            </a:xfrm>
            <a:custGeom>
              <a:avLst/>
              <a:gdLst>
                <a:gd name="connsiteX0" fmla="*/ 0 w 3590925"/>
                <a:gd name="connsiteY0" fmla="*/ 1533525 h 1533525"/>
                <a:gd name="connsiteX1" fmla="*/ 685800 w 3590925"/>
                <a:gd name="connsiteY1" fmla="*/ 0 h 1533525"/>
                <a:gd name="connsiteX2" fmla="*/ 3590925 w 3590925"/>
                <a:gd name="connsiteY2" fmla="*/ 0 h 1533525"/>
              </a:gdLst>
              <a:ahLst/>
              <a:cxnLst>
                <a:cxn ang="0">
                  <a:pos x="connsiteX0" y="connsiteY0"/>
                </a:cxn>
                <a:cxn ang="0">
                  <a:pos x="connsiteX1" y="connsiteY1"/>
                </a:cxn>
                <a:cxn ang="0">
                  <a:pos x="connsiteX2" y="connsiteY2"/>
                </a:cxn>
              </a:cxnLst>
              <a:rect l="l" t="t" r="r" b="b"/>
              <a:pathLst>
                <a:path w="3590925" h="1533525">
                  <a:moveTo>
                    <a:pt x="0" y="1533525"/>
                  </a:moveTo>
                  <a:lnTo>
                    <a:pt x="685800" y="0"/>
                  </a:lnTo>
                  <a:lnTo>
                    <a:pt x="3590925" y="0"/>
                  </a:lnTo>
                </a:path>
              </a:pathLst>
            </a:cu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solidFill>
                  <a:srgbClr val="000000"/>
                </a:solidFill>
              </a:endParaRPr>
            </a:p>
          </p:txBody>
        </p:sp>
        <p:sp>
          <p:nvSpPr>
            <p:cNvPr id="122" name="Freeform 59">
              <a:extLst>
                <a:ext uri="{FF2B5EF4-FFF2-40B4-BE49-F238E27FC236}">
                  <a16:creationId xmlns:a16="http://schemas.microsoft.com/office/drawing/2014/main" id="{77F48A7F-0A0E-42BF-9473-6D21E449029E}"/>
                </a:ext>
              </a:extLst>
            </p:cNvPr>
            <p:cNvSpPr/>
            <p:nvPr/>
          </p:nvSpPr>
          <p:spPr>
            <a:xfrm>
              <a:off x="6791368" y="2931415"/>
              <a:ext cx="4603944" cy="587570"/>
            </a:xfrm>
            <a:custGeom>
              <a:avLst/>
              <a:gdLst>
                <a:gd name="connsiteX0" fmla="*/ 0 w 2390775"/>
                <a:gd name="connsiteY0" fmla="*/ 695325 h 695325"/>
                <a:gd name="connsiteX1" fmla="*/ 314325 w 2390775"/>
                <a:gd name="connsiteY1" fmla="*/ 0 h 695325"/>
                <a:gd name="connsiteX2" fmla="*/ 2390775 w 2390775"/>
                <a:gd name="connsiteY2" fmla="*/ 0 h 695325"/>
              </a:gdLst>
              <a:ahLst/>
              <a:cxnLst>
                <a:cxn ang="0">
                  <a:pos x="connsiteX0" y="connsiteY0"/>
                </a:cxn>
                <a:cxn ang="0">
                  <a:pos x="connsiteX1" y="connsiteY1"/>
                </a:cxn>
                <a:cxn ang="0">
                  <a:pos x="connsiteX2" y="connsiteY2"/>
                </a:cxn>
              </a:cxnLst>
              <a:rect l="l" t="t" r="r" b="b"/>
              <a:pathLst>
                <a:path w="2390775" h="695325">
                  <a:moveTo>
                    <a:pt x="0" y="695325"/>
                  </a:moveTo>
                  <a:lnTo>
                    <a:pt x="314325" y="0"/>
                  </a:lnTo>
                  <a:lnTo>
                    <a:pt x="2390775" y="0"/>
                  </a:lnTo>
                </a:path>
              </a:pathLst>
            </a:custGeom>
            <a:ln w="254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solidFill>
                  <a:srgbClr val="000000"/>
                </a:solidFill>
              </a:endParaRPr>
            </a:p>
          </p:txBody>
        </p:sp>
        <p:sp>
          <p:nvSpPr>
            <p:cNvPr id="123" name="TextBox 4"/>
            <p:cNvSpPr txBox="1"/>
            <p:nvPr/>
          </p:nvSpPr>
          <p:spPr>
            <a:xfrm>
              <a:off x="4940727" y="2699407"/>
              <a:ext cx="446940" cy="551360"/>
            </a:xfrm>
            <a:prstGeom prst="rect">
              <a:avLst/>
            </a:prstGeom>
            <a:noFill/>
          </p:spPr>
          <p:txBody>
            <a:bodyPr wrap="square" rtlCol="0">
              <a:spAutoFit/>
            </a:bodyPr>
            <a:lstStyle/>
            <a:p>
              <a:r>
                <a:rPr lang="hr-HR" sz="4000" b="1" dirty="0">
                  <a:solidFill>
                    <a:schemeClr val="bg1"/>
                  </a:solidFill>
                  <a:latin typeface="+mj-lt"/>
                </a:rPr>
                <a:t>1</a:t>
              </a:r>
            </a:p>
          </p:txBody>
        </p:sp>
      </p:grpSp>
      <p:sp>
        <p:nvSpPr>
          <p:cNvPr id="124" name="TextBox 48"/>
          <p:cNvSpPr txBox="1"/>
          <p:nvPr/>
        </p:nvSpPr>
        <p:spPr>
          <a:xfrm>
            <a:off x="4257594" y="3751253"/>
            <a:ext cx="527059" cy="707886"/>
          </a:xfrm>
          <a:prstGeom prst="rect">
            <a:avLst/>
          </a:prstGeom>
          <a:noFill/>
        </p:spPr>
        <p:txBody>
          <a:bodyPr wrap="square" rtlCol="0">
            <a:spAutoFit/>
          </a:bodyPr>
          <a:lstStyle/>
          <a:p>
            <a:r>
              <a:rPr lang="hr-HR" sz="4000" b="1" dirty="0">
                <a:solidFill>
                  <a:schemeClr val="bg1"/>
                </a:solidFill>
                <a:latin typeface="+mj-lt"/>
              </a:rPr>
              <a:t>2</a:t>
            </a:r>
          </a:p>
        </p:txBody>
      </p:sp>
      <p:sp>
        <p:nvSpPr>
          <p:cNvPr id="125" name="TextBox 49"/>
          <p:cNvSpPr txBox="1"/>
          <p:nvPr/>
        </p:nvSpPr>
        <p:spPr>
          <a:xfrm>
            <a:off x="5612176" y="3726689"/>
            <a:ext cx="527059" cy="707886"/>
          </a:xfrm>
          <a:prstGeom prst="rect">
            <a:avLst/>
          </a:prstGeom>
          <a:noFill/>
        </p:spPr>
        <p:txBody>
          <a:bodyPr wrap="square" rtlCol="0">
            <a:spAutoFit/>
          </a:bodyPr>
          <a:lstStyle/>
          <a:p>
            <a:r>
              <a:rPr lang="hr-HR" sz="4000" b="1" dirty="0">
                <a:solidFill>
                  <a:schemeClr val="bg1"/>
                </a:solidFill>
                <a:latin typeface="+mj-lt"/>
              </a:rPr>
              <a:t>3</a:t>
            </a:r>
          </a:p>
        </p:txBody>
      </p:sp>
      <p:sp>
        <p:nvSpPr>
          <p:cNvPr id="126" name="TextBox 50"/>
          <p:cNvSpPr txBox="1"/>
          <p:nvPr/>
        </p:nvSpPr>
        <p:spPr>
          <a:xfrm>
            <a:off x="6923947" y="3716085"/>
            <a:ext cx="527059" cy="707886"/>
          </a:xfrm>
          <a:prstGeom prst="rect">
            <a:avLst/>
          </a:prstGeom>
          <a:noFill/>
        </p:spPr>
        <p:txBody>
          <a:bodyPr wrap="square" rtlCol="0">
            <a:spAutoFit/>
          </a:bodyPr>
          <a:lstStyle/>
          <a:p>
            <a:r>
              <a:rPr lang="hr-HR" sz="4000" b="1" dirty="0">
                <a:solidFill>
                  <a:schemeClr val="bg1"/>
                </a:solidFill>
                <a:latin typeface="+mj-lt"/>
              </a:rPr>
              <a:t>4</a:t>
            </a:r>
          </a:p>
        </p:txBody>
      </p:sp>
      <p:sp>
        <p:nvSpPr>
          <p:cNvPr id="127" name="TextBox 51"/>
          <p:cNvSpPr txBox="1"/>
          <p:nvPr/>
        </p:nvSpPr>
        <p:spPr>
          <a:xfrm>
            <a:off x="6300958" y="4905943"/>
            <a:ext cx="527059" cy="707886"/>
          </a:xfrm>
          <a:prstGeom prst="rect">
            <a:avLst/>
          </a:prstGeom>
          <a:noFill/>
        </p:spPr>
        <p:txBody>
          <a:bodyPr wrap="square" rtlCol="0">
            <a:spAutoFit/>
          </a:bodyPr>
          <a:lstStyle/>
          <a:p>
            <a:r>
              <a:rPr lang="hr-HR" sz="4000" b="1" dirty="0">
                <a:solidFill>
                  <a:schemeClr val="bg1"/>
                </a:solidFill>
                <a:latin typeface="+mj-lt"/>
              </a:rPr>
              <a:t>5</a:t>
            </a:r>
          </a:p>
        </p:txBody>
      </p:sp>
      <p:sp>
        <p:nvSpPr>
          <p:cNvPr id="128" name="TextBox 54"/>
          <p:cNvSpPr txBox="1"/>
          <p:nvPr/>
        </p:nvSpPr>
        <p:spPr>
          <a:xfrm>
            <a:off x="7666019" y="4949168"/>
            <a:ext cx="527059" cy="707886"/>
          </a:xfrm>
          <a:prstGeom prst="rect">
            <a:avLst/>
          </a:prstGeom>
          <a:noFill/>
        </p:spPr>
        <p:txBody>
          <a:bodyPr wrap="square" rtlCol="0">
            <a:spAutoFit/>
          </a:bodyPr>
          <a:lstStyle/>
          <a:p>
            <a:r>
              <a:rPr lang="hr-HR" sz="4000" b="1" dirty="0">
                <a:solidFill>
                  <a:schemeClr val="bg1"/>
                </a:solidFill>
                <a:latin typeface="+mj-lt"/>
              </a:rPr>
              <a:t>6</a:t>
            </a:r>
          </a:p>
        </p:txBody>
      </p:sp>
    </p:spTree>
    <p:extLst>
      <p:ext uri="{BB962C8B-B14F-4D97-AF65-F5344CB8AC3E}">
        <p14:creationId xmlns:p14="http://schemas.microsoft.com/office/powerpoint/2010/main" val="719896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0" y="0"/>
            <a:ext cx="4062449" cy="6857999"/>
          </a:xfrm>
        </p:spPr>
        <p:txBody>
          <a:bodyPr/>
          <a:lstStyle/>
          <a:p>
            <a:r>
              <a:rPr lang="hr-HR" dirty="0"/>
              <a:t>1</a:t>
            </a:r>
          </a:p>
        </p:txBody>
      </p:sp>
      <p:sp>
        <p:nvSpPr>
          <p:cNvPr id="3" name="Rezervirano mjesto teksta 2"/>
          <p:cNvSpPr>
            <a:spLocks noGrp="1"/>
          </p:cNvSpPr>
          <p:nvPr>
            <p:ph type="body" sz="quarter" idx="10"/>
          </p:nvPr>
        </p:nvSpPr>
        <p:spPr/>
        <p:txBody>
          <a:bodyPr/>
          <a:lstStyle/>
          <a:p>
            <a:r>
              <a:rPr lang="hr-HR" dirty="0"/>
              <a:t>Povezanost </a:t>
            </a:r>
            <a:r>
              <a:rPr lang="hr-HR" dirty="0" err="1"/>
              <a:t>kurikulumskih</a:t>
            </a:r>
            <a:r>
              <a:rPr lang="hr-HR" dirty="0"/>
              <a:t> dokumenata</a:t>
            </a:r>
          </a:p>
        </p:txBody>
      </p:sp>
    </p:spTree>
    <p:extLst>
      <p:ext uri="{BB962C8B-B14F-4D97-AF65-F5344CB8AC3E}">
        <p14:creationId xmlns:p14="http://schemas.microsoft.com/office/powerpoint/2010/main" val="9245419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teksta 2"/>
          <p:cNvSpPr>
            <a:spLocks noGrp="1"/>
          </p:cNvSpPr>
          <p:nvPr>
            <p:ph type="body" sz="quarter" idx="16"/>
          </p:nvPr>
        </p:nvSpPr>
        <p:spPr/>
        <p:txBody>
          <a:bodyPr>
            <a:normAutofit fontScale="62500" lnSpcReduction="20000"/>
          </a:bodyPr>
          <a:lstStyle/>
          <a:p>
            <a:r>
              <a:rPr lang="hr-HR" dirty="0">
                <a:solidFill>
                  <a:schemeClr val="tx2">
                    <a:lumMod val="75000"/>
                  </a:schemeClr>
                </a:solidFill>
              </a:rPr>
              <a:t>Modernizacijom strukovnog obrazovanja odmičemo se od učestalih i neučinkovitih formi i prilika za razvoj sektora u skladu sa suvremenim tehnologijama i potrebama svijeta rada</a:t>
            </a:r>
            <a:endParaRPr lang="hr-HR" dirty="0"/>
          </a:p>
        </p:txBody>
      </p:sp>
    </p:spTree>
    <p:extLst>
      <p:ext uri="{BB962C8B-B14F-4D97-AF65-F5344CB8AC3E}">
        <p14:creationId xmlns:p14="http://schemas.microsoft.com/office/powerpoint/2010/main" val="2630760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2E5FF-DA7F-5303-4B73-48742FD90645}"/>
              </a:ext>
            </a:extLst>
          </p:cNvPr>
          <p:cNvSpPr>
            <a:spLocks noGrp="1"/>
          </p:cNvSpPr>
          <p:nvPr>
            <p:ph type="title"/>
          </p:nvPr>
        </p:nvSpPr>
        <p:spPr/>
        <p:txBody>
          <a:bodyPr/>
          <a:lstStyle/>
          <a:p>
            <a:r>
              <a:rPr lang="hr-HR" dirty="0"/>
              <a:t>Hvala na pažnji!</a:t>
            </a:r>
          </a:p>
        </p:txBody>
      </p:sp>
    </p:spTree>
    <p:extLst>
      <p:ext uri="{BB962C8B-B14F-4D97-AF65-F5344CB8AC3E}">
        <p14:creationId xmlns:p14="http://schemas.microsoft.com/office/powerpoint/2010/main" val="1428437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a 10"/>
          <p:cNvGrpSpPr/>
          <p:nvPr/>
        </p:nvGrpSpPr>
        <p:grpSpPr>
          <a:xfrm>
            <a:off x="6138321" y="1638943"/>
            <a:ext cx="2104389" cy="3192530"/>
            <a:chOff x="6138321" y="1638943"/>
            <a:chExt cx="2104389" cy="3192530"/>
          </a:xfrm>
        </p:grpSpPr>
        <p:sp>
          <p:nvSpPr>
            <p:cNvPr id="96" name="Shape">
              <a:extLst>
                <a:ext uri="{FF2B5EF4-FFF2-40B4-BE49-F238E27FC236}">
                  <a16:creationId xmlns:a16="http://schemas.microsoft.com/office/drawing/2014/main" id="{B3BF3CAE-6947-4E0B-A372-9A889F51A35D}"/>
                </a:ext>
              </a:extLst>
            </p:cNvPr>
            <p:cNvSpPr/>
            <p:nvPr/>
          </p:nvSpPr>
          <p:spPr>
            <a:xfrm>
              <a:off x="6138321" y="1638943"/>
              <a:ext cx="2104389" cy="2409954"/>
            </a:xfrm>
            <a:custGeom>
              <a:avLst/>
              <a:gdLst/>
              <a:ahLst/>
              <a:cxnLst>
                <a:cxn ang="0">
                  <a:pos x="wd2" y="hd2"/>
                </a:cxn>
                <a:cxn ang="5400000">
                  <a:pos x="wd2" y="hd2"/>
                </a:cxn>
                <a:cxn ang="10800000">
                  <a:pos x="wd2" y="hd2"/>
                </a:cxn>
                <a:cxn ang="16200000">
                  <a:pos x="wd2" y="hd2"/>
                </a:cxn>
              </a:cxnLst>
              <a:rect l="0" t="0" r="r" b="b"/>
              <a:pathLst>
                <a:path w="21470" h="20944" extrusionOk="0">
                  <a:moveTo>
                    <a:pt x="12737" y="2004"/>
                  </a:moveTo>
                  <a:cubicBezTo>
                    <a:pt x="10806" y="-203"/>
                    <a:pt x="7140" y="-656"/>
                    <a:pt x="4548" y="989"/>
                  </a:cubicBezTo>
                  <a:lnTo>
                    <a:pt x="4548" y="989"/>
                  </a:lnTo>
                  <a:cubicBezTo>
                    <a:pt x="1957" y="2633"/>
                    <a:pt x="1425" y="5757"/>
                    <a:pt x="3356" y="7964"/>
                  </a:cubicBezTo>
                  <a:lnTo>
                    <a:pt x="6479" y="11529"/>
                  </a:lnTo>
                  <a:cubicBezTo>
                    <a:pt x="6997" y="12125"/>
                    <a:pt x="6997" y="12953"/>
                    <a:pt x="6479" y="13549"/>
                  </a:cubicBezTo>
                  <a:lnTo>
                    <a:pt x="0" y="20944"/>
                  </a:lnTo>
                  <a:lnTo>
                    <a:pt x="11869" y="20944"/>
                  </a:lnTo>
                  <a:cubicBezTo>
                    <a:pt x="13592" y="20944"/>
                    <a:pt x="15212" y="20249"/>
                    <a:pt x="16236" y="19079"/>
                  </a:cubicBezTo>
                  <a:lnTo>
                    <a:pt x="21082" y="13549"/>
                  </a:lnTo>
                  <a:cubicBezTo>
                    <a:pt x="21600" y="12953"/>
                    <a:pt x="21600" y="12125"/>
                    <a:pt x="21082" y="11529"/>
                  </a:cubicBezTo>
                  <a:lnTo>
                    <a:pt x="12737" y="2004"/>
                  </a:lnTo>
                  <a:close/>
                  <a:moveTo>
                    <a:pt x="7904" y="8560"/>
                  </a:moveTo>
                  <a:cubicBezTo>
                    <a:pt x="5364" y="8560"/>
                    <a:pt x="3304" y="6805"/>
                    <a:pt x="3304" y="4642"/>
                  </a:cubicBezTo>
                  <a:cubicBezTo>
                    <a:pt x="3304" y="2479"/>
                    <a:pt x="5364" y="724"/>
                    <a:pt x="7904" y="724"/>
                  </a:cubicBezTo>
                  <a:cubicBezTo>
                    <a:pt x="10444" y="724"/>
                    <a:pt x="12504" y="2479"/>
                    <a:pt x="12504" y="4642"/>
                  </a:cubicBezTo>
                  <a:cubicBezTo>
                    <a:pt x="12504" y="6805"/>
                    <a:pt x="10444" y="8560"/>
                    <a:pt x="7904" y="8560"/>
                  </a:cubicBezTo>
                  <a:close/>
                </a:path>
              </a:pathLst>
            </a:custGeom>
            <a:solidFill>
              <a:srgbClr val="4CC1EF"/>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1" name="TextBox 10">
              <a:extLst>
                <a:ext uri="{FF2B5EF4-FFF2-40B4-BE49-F238E27FC236}">
                  <a16:creationId xmlns:a16="http://schemas.microsoft.com/office/drawing/2014/main" id="{E84CCE02-6A53-40F0-A6B0-E8745D726A17}"/>
                </a:ext>
              </a:extLst>
            </p:cNvPr>
            <p:cNvSpPr txBox="1"/>
            <p:nvPr/>
          </p:nvSpPr>
          <p:spPr>
            <a:xfrm>
              <a:off x="6192281" y="4000476"/>
              <a:ext cx="1455434" cy="830997"/>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2400" b="1" i="0" u="none" strike="noStrike" kern="1200" cap="none" spc="0" normalizeH="0" baseline="0" noProof="1">
                  <a:ln>
                    <a:noFill/>
                  </a:ln>
                  <a:solidFill>
                    <a:srgbClr val="4CC1EF">
                      <a:lumMod val="75000"/>
                    </a:srgbClr>
                  </a:solidFill>
                  <a:effectLst/>
                  <a:uLnTx/>
                  <a:uFillTx/>
                  <a:latin typeface="Calibri" panose="020F0502020204030204"/>
                  <a:ea typeface="+mn-ea"/>
                  <a:cs typeface="+mn-cs"/>
                </a:rPr>
                <a:t>Kurikulum ustanove</a:t>
              </a:r>
              <a:endParaRPr kumimoji="0" lang="en-US" sz="2400" b="1" i="0" u="none" strike="noStrike" kern="1200" cap="none" spc="0" normalizeH="0" baseline="0" noProof="1">
                <a:ln>
                  <a:noFill/>
                </a:ln>
                <a:solidFill>
                  <a:srgbClr val="4CC1EF">
                    <a:lumMod val="75000"/>
                  </a:srgbClr>
                </a:solidFill>
                <a:effectLst/>
                <a:uLnTx/>
                <a:uFillTx/>
                <a:latin typeface="Calibri" panose="020F0502020204030204"/>
                <a:ea typeface="+mn-ea"/>
                <a:cs typeface="+mn-cs"/>
              </a:endParaRPr>
            </a:p>
          </p:txBody>
        </p:sp>
        <p:sp>
          <p:nvSpPr>
            <p:cNvPr id="173" name="Rectangle 9">
              <a:extLst>
                <a:ext uri="{FF2B5EF4-FFF2-40B4-BE49-F238E27FC236}">
                  <a16:creationId xmlns:a16="http://schemas.microsoft.com/office/drawing/2014/main" id="{444E6227-4972-4DE6-BEB0-C3FC42991182}"/>
                </a:ext>
              </a:extLst>
            </p:cNvPr>
            <p:cNvSpPr/>
            <p:nvPr/>
          </p:nvSpPr>
          <p:spPr>
            <a:xfrm>
              <a:off x="6657376" y="1912328"/>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4CC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10" name="Grupa 9"/>
          <p:cNvGrpSpPr/>
          <p:nvPr/>
        </p:nvGrpSpPr>
        <p:grpSpPr>
          <a:xfrm>
            <a:off x="4625116" y="1137509"/>
            <a:ext cx="2108198" cy="3387638"/>
            <a:chOff x="4625116" y="1137509"/>
            <a:chExt cx="2108198" cy="3387638"/>
          </a:xfrm>
        </p:grpSpPr>
        <p:sp>
          <p:nvSpPr>
            <p:cNvPr id="97" name="Shape">
              <a:extLst>
                <a:ext uri="{FF2B5EF4-FFF2-40B4-BE49-F238E27FC236}">
                  <a16:creationId xmlns:a16="http://schemas.microsoft.com/office/drawing/2014/main" id="{4495C965-BFC5-4E3D-B411-0BCF90C71C55}"/>
                </a:ext>
              </a:extLst>
            </p:cNvPr>
            <p:cNvSpPr/>
            <p:nvPr/>
          </p:nvSpPr>
          <p:spPr>
            <a:xfrm>
              <a:off x="4625116" y="2108842"/>
              <a:ext cx="2108198" cy="2416305"/>
            </a:xfrm>
            <a:custGeom>
              <a:avLst/>
              <a:gdLst/>
              <a:ahLst/>
              <a:cxnLst>
                <a:cxn ang="0">
                  <a:pos x="wd2" y="hd2"/>
                </a:cxn>
                <a:cxn ang="5400000">
                  <a:pos x="wd2" y="hd2"/>
                </a:cxn>
                <a:cxn ang="10800000">
                  <a:pos x="wd2" y="hd2"/>
                </a:cxn>
                <a:cxn ang="16200000">
                  <a:pos x="wd2" y="hd2"/>
                </a:cxn>
              </a:cxnLst>
              <a:rect l="0" t="0" r="r" b="b"/>
              <a:pathLst>
                <a:path w="21471" h="20946" extrusionOk="0">
                  <a:moveTo>
                    <a:pt x="16206" y="1861"/>
                  </a:moveTo>
                  <a:cubicBezTo>
                    <a:pt x="15185" y="694"/>
                    <a:pt x="13568" y="0"/>
                    <a:pt x="11848" y="0"/>
                  </a:cubicBezTo>
                  <a:lnTo>
                    <a:pt x="0" y="0"/>
                  </a:lnTo>
                  <a:lnTo>
                    <a:pt x="6506" y="7431"/>
                  </a:lnTo>
                  <a:cubicBezTo>
                    <a:pt x="7023" y="8026"/>
                    <a:pt x="7023" y="8851"/>
                    <a:pt x="6506" y="9446"/>
                  </a:cubicBezTo>
                  <a:lnTo>
                    <a:pt x="3389" y="13002"/>
                  </a:lnTo>
                  <a:cubicBezTo>
                    <a:pt x="1462" y="15204"/>
                    <a:pt x="1992" y="18319"/>
                    <a:pt x="4579" y="19960"/>
                  </a:cubicBezTo>
                  <a:lnTo>
                    <a:pt x="4579" y="19960"/>
                  </a:lnTo>
                  <a:cubicBezTo>
                    <a:pt x="7166" y="21600"/>
                    <a:pt x="10826" y="21149"/>
                    <a:pt x="12753" y="18947"/>
                  </a:cubicBezTo>
                  <a:lnTo>
                    <a:pt x="21083" y="9446"/>
                  </a:lnTo>
                  <a:cubicBezTo>
                    <a:pt x="21600" y="8851"/>
                    <a:pt x="21600" y="8026"/>
                    <a:pt x="21083" y="7431"/>
                  </a:cubicBezTo>
                  <a:lnTo>
                    <a:pt x="16206" y="1861"/>
                  </a:lnTo>
                  <a:close/>
                  <a:moveTo>
                    <a:pt x="7929" y="20103"/>
                  </a:moveTo>
                  <a:cubicBezTo>
                    <a:pt x="5394" y="20103"/>
                    <a:pt x="3337" y="18352"/>
                    <a:pt x="3337" y="16194"/>
                  </a:cubicBezTo>
                  <a:cubicBezTo>
                    <a:pt x="3337" y="14037"/>
                    <a:pt x="5394" y="12286"/>
                    <a:pt x="7929" y="12286"/>
                  </a:cubicBezTo>
                  <a:cubicBezTo>
                    <a:pt x="10464" y="12286"/>
                    <a:pt x="12520" y="14037"/>
                    <a:pt x="12520" y="16194"/>
                  </a:cubicBezTo>
                  <a:cubicBezTo>
                    <a:pt x="12520" y="18352"/>
                    <a:pt x="10477" y="20103"/>
                    <a:pt x="7929" y="20103"/>
                  </a:cubicBezTo>
                  <a:close/>
                </a:path>
              </a:pathLst>
            </a:custGeom>
            <a:solidFill>
              <a:srgbClr val="3A5C84"/>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7" name="TextBox 16">
              <a:extLst>
                <a:ext uri="{FF2B5EF4-FFF2-40B4-BE49-F238E27FC236}">
                  <a16:creationId xmlns:a16="http://schemas.microsoft.com/office/drawing/2014/main" id="{EA46CCC6-1E62-4319-8687-C7D2CB1D45B9}"/>
                </a:ext>
              </a:extLst>
            </p:cNvPr>
            <p:cNvSpPr txBox="1"/>
            <p:nvPr/>
          </p:nvSpPr>
          <p:spPr>
            <a:xfrm>
              <a:off x="4665149" y="1137509"/>
              <a:ext cx="1455434" cy="830997"/>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2400" b="1" i="0" u="none" strike="noStrike" kern="1200" cap="none" spc="0" normalizeH="0" baseline="0" noProof="1">
                  <a:ln>
                    <a:noFill/>
                  </a:ln>
                  <a:solidFill>
                    <a:srgbClr val="3A5C84"/>
                  </a:solidFill>
                  <a:effectLst/>
                  <a:uLnTx/>
                  <a:uFillTx/>
                  <a:latin typeface="Calibri" panose="020F0502020204030204"/>
                  <a:ea typeface="+mn-ea"/>
                  <a:cs typeface="+mn-cs"/>
                </a:rPr>
                <a:t>Strukovni</a:t>
              </a:r>
              <a:r>
                <a:rPr kumimoji="0" lang="hr-HR" sz="2400" b="1" i="0" u="none" strike="noStrike" kern="1200" cap="none" spc="0" normalizeH="0" noProof="1">
                  <a:ln>
                    <a:noFill/>
                  </a:ln>
                  <a:solidFill>
                    <a:srgbClr val="3A5C84"/>
                  </a:solidFill>
                  <a:effectLst/>
                  <a:uLnTx/>
                  <a:uFillTx/>
                  <a:latin typeface="Calibri" panose="020F0502020204030204"/>
                  <a:ea typeface="+mn-ea"/>
                  <a:cs typeface="+mn-cs"/>
                </a:rPr>
                <a:t> kurikulum</a:t>
              </a:r>
              <a:endParaRPr kumimoji="0" lang="en-US" sz="2400" b="1" i="0" u="none" strike="noStrike" kern="1200" cap="none" spc="0" normalizeH="0" baseline="0" noProof="1">
                <a:ln>
                  <a:noFill/>
                </a:ln>
                <a:solidFill>
                  <a:srgbClr val="3A5C84"/>
                </a:solidFill>
                <a:effectLst/>
                <a:uLnTx/>
                <a:uFillTx/>
                <a:latin typeface="Calibri" panose="020F0502020204030204"/>
                <a:ea typeface="+mn-ea"/>
                <a:cs typeface="+mn-cs"/>
              </a:endParaRPr>
            </a:p>
          </p:txBody>
        </p:sp>
        <p:sp>
          <p:nvSpPr>
            <p:cNvPr id="175" name="Oval 44">
              <a:extLst>
                <a:ext uri="{FF2B5EF4-FFF2-40B4-BE49-F238E27FC236}">
                  <a16:creationId xmlns:a16="http://schemas.microsoft.com/office/drawing/2014/main" id="{94195A6D-E3B2-4E10-BD54-AC5E4FED7A15}"/>
                </a:ext>
              </a:extLst>
            </p:cNvPr>
            <p:cNvSpPr>
              <a:spLocks noChangeAspect="1"/>
            </p:cNvSpPr>
            <p:nvPr/>
          </p:nvSpPr>
          <p:spPr>
            <a:xfrm>
              <a:off x="5194058" y="3676087"/>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3A5C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sp>
        <p:nvSpPr>
          <p:cNvPr id="3" name="Rezervirano mjesto teksta 2"/>
          <p:cNvSpPr>
            <a:spLocks noGrp="1"/>
          </p:cNvSpPr>
          <p:nvPr>
            <p:ph type="body" sz="quarter" idx="14"/>
          </p:nvPr>
        </p:nvSpPr>
        <p:spPr>
          <a:xfrm>
            <a:off x="8389336" y="961757"/>
            <a:ext cx="3669314" cy="4640400"/>
          </a:xfrm>
        </p:spPr>
        <p:txBody>
          <a:bodyPr/>
          <a:lstStyle/>
          <a:p>
            <a:pPr>
              <a:lnSpc>
                <a:spcPct val="155000"/>
              </a:lnSpc>
            </a:pPr>
            <a:r>
              <a:rPr lang="hr-HR" sz="2000" dirty="0"/>
              <a:t>Temeljem standarda zanimanja i standarda kvalifikacije te sukladno </a:t>
            </a:r>
            <a:r>
              <a:rPr lang="hr-HR" sz="2000" i="1" dirty="0"/>
              <a:t>Zakonu o strukovnom obrazovanju</a:t>
            </a:r>
            <a:r>
              <a:rPr lang="hr-HR" sz="2000" dirty="0"/>
              <a:t> i </a:t>
            </a:r>
            <a:r>
              <a:rPr lang="hr-HR" sz="2000" i="1" dirty="0"/>
              <a:t>NKSO-u</a:t>
            </a:r>
            <a:r>
              <a:rPr lang="hr-HR" sz="2000" dirty="0"/>
              <a:t> izrađuju se pripadajući </a:t>
            </a:r>
            <a:r>
              <a:rPr lang="hr-HR" sz="2000" b="1" dirty="0"/>
              <a:t>sektorski</a:t>
            </a:r>
            <a:r>
              <a:rPr lang="hr-HR" sz="2000" dirty="0"/>
              <a:t>, a zatim </a:t>
            </a:r>
            <a:r>
              <a:rPr lang="hr-HR" sz="2000" b="1" dirty="0"/>
              <a:t>strukovni kurikulum </a:t>
            </a:r>
            <a:r>
              <a:rPr lang="hr-HR" sz="2000" dirty="0"/>
              <a:t>koji su podloga za izradu </a:t>
            </a:r>
            <a:r>
              <a:rPr lang="hr-HR" sz="2000" b="1" dirty="0"/>
              <a:t>kurikuluma ustanove za strukovno obrazovanje</a:t>
            </a:r>
          </a:p>
        </p:txBody>
      </p:sp>
      <p:sp>
        <p:nvSpPr>
          <p:cNvPr id="4" name="Rezervirano mjesto teksta 3"/>
          <p:cNvSpPr>
            <a:spLocks noGrp="1"/>
          </p:cNvSpPr>
          <p:nvPr>
            <p:ph type="body" sz="quarter" idx="15"/>
          </p:nvPr>
        </p:nvSpPr>
        <p:spPr>
          <a:xfrm>
            <a:off x="123647" y="5524594"/>
            <a:ext cx="3000010" cy="1192810"/>
          </a:xfrm>
          <a:gradFill>
            <a:gsLst>
              <a:gs pos="35000">
                <a:srgbClr val="F7931F"/>
              </a:gs>
              <a:gs pos="69000">
                <a:schemeClr val="accent3">
                  <a:lumMod val="95000"/>
                  <a:lumOff val="5000"/>
                </a:schemeClr>
              </a:gs>
            </a:gsLst>
            <a:lin ang="2700000" scaled="1"/>
          </a:gradFill>
        </p:spPr>
        <p:txBody>
          <a:bodyPr/>
          <a:lstStyle/>
          <a:p>
            <a:pPr algn="ctr"/>
            <a:r>
              <a:rPr lang="hr-HR" sz="2400" b="1" dirty="0">
                <a:solidFill>
                  <a:schemeClr val="bg1"/>
                </a:solidFill>
                <a:latin typeface="Calibri" panose="020F0502020204030204"/>
                <a:ea typeface="+mn-ea"/>
                <a:cs typeface="+mn-cs"/>
              </a:rPr>
              <a:t>Hrvatski kvalifikacijski okvir</a:t>
            </a:r>
            <a:endParaRPr lang="hr-HR" dirty="0">
              <a:solidFill>
                <a:schemeClr val="bg1"/>
              </a:solidFill>
            </a:endParaRPr>
          </a:p>
        </p:txBody>
      </p:sp>
      <p:sp>
        <p:nvSpPr>
          <p:cNvPr id="98" name="Shape">
            <a:extLst>
              <a:ext uri="{FF2B5EF4-FFF2-40B4-BE49-F238E27FC236}">
                <a16:creationId xmlns:a16="http://schemas.microsoft.com/office/drawing/2014/main" id="{93C954DF-036E-47D6-B1D7-0A58FCE85767}"/>
              </a:ext>
            </a:extLst>
          </p:cNvPr>
          <p:cNvSpPr/>
          <p:nvPr/>
        </p:nvSpPr>
        <p:spPr>
          <a:xfrm>
            <a:off x="3115721" y="1638943"/>
            <a:ext cx="2104389" cy="2409954"/>
          </a:xfrm>
          <a:custGeom>
            <a:avLst/>
            <a:gdLst/>
            <a:ahLst/>
            <a:cxnLst>
              <a:cxn ang="0">
                <a:pos x="wd2" y="hd2"/>
              </a:cxn>
              <a:cxn ang="5400000">
                <a:pos x="wd2" y="hd2"/>
              </a:cxn>
              <a:cxn ang="10800000">
                <a:pos x="wd2" y="hd2"/>
              </a:cxn>
              <a:cxn ang="16200000">
                <a:pos x="wd2" y="hd2"/>
              </a:cxn>
            </a:cxnLst>
            <a:rect l="0" t="0" r="r" b="b"/>
            <a:pathLst>
              <a:path w="21470" h="20944" extrusionOk="0">
                <a:moveTo>
                  <a:pt x="12737" y="2004"/>
                </a:moveTo>
                <a:cubicBezTo>
                  <a:pt x="10806" y="-203"/>
                  <a:pt x="7140" y="-656"/>
                  <a:pt x="4548" y="989"/>
                </a:cubicBezTo>
                <a:lnTo>
                  <a:pt x="4548" y="989"/>
                </a:lnTo>
                <a:cubicBezTo>
                  <a:pt x="1957" y="2633"/>
                  <a:pt x="1425" y="5757"/>
                  <a:pt x="3356" y="7964"/>
                </a:cubicBezTo>
                <a:lnTo>
                  <a:pt x="6479" y="11529"/>
                </a:lnTo>
                <a:cubicBezTo>
                  <a:pt x="6997" y="12125"/>
                  <a:pt x="6997" y="12953"/>
                  <a:pt x="6479" y="13549"/>
                </a:cubicBezTo>
                <a:lnTo>
                  <a:pt x="0" y="20944"/>
                </a:lnTo>
                <a:lnTo>
                  <a:pt x="11869" y="20944"/>
                </a:lnTo>
                <a:cubicBezTo>
                  <a:pt x="13592" y="20944"/>
                  <a:pt x="15212" y="20249"/>
                  <a:pt x="16236" y="19079"/>
                </a:cubicBezTo>
                <a:lnTo>
                  <a:pt x="21082" y="13549"/>
                </a:lnTo>
                <a:cubicBezTo>
                  <a:pt x="21600" y="12953"/>
                  <a:pt x="21600" y="12125"/>
                  <a:pt x="21082" y="11529"/>
                </a:cubicBezTo>
                <a:lnTo>
                  <a:pt x="12737" y="2004"/>
                </a:lnTo>
                <a:close/>
                <a:moveTo>
                  <a:pt x="7904" y="8560"/>
                </a:moveTo>
                <a:cubicBezTo>
                  <a:pt x="5364" y="8560"/>
                  <a:pt x="3304" y="6805"/>
                  <a:pt x="3304" y="4642"/>
                </a:cubicBezTo>
                <a:cubicBezTo>
                  <a:pt x="3304" y="2479"/>
                  <a:pt x="5364" y="724"/>
                  <a:pt x="7904" y="724"/>
                </a:cubicBezTo>
                <a:cubicBezTo>
                  <a:pt x="10444" y="724"/>
                  <a:pt x="12504" y="2479"/>
                  <a:pt x="12504" y="4642"/>
                </a:cubicBezTo>
                <a:cubicBezTo>
                  <a:pt x="12504" y="6805"/>
                  <a:pt x="10444" y="8560"/>
                  <a:pt x="7904" y="8560"/>
                </a:cubicBezTo>
                <a:close/>
              </a:path>
            </a:pathLst>
          </a:custGeom>
          <a:solidFill>
            <a:srgbClr val="A2B969"/>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3" name="TextBox 7">
            <a:extLst>
              <a:ext uri="{FF2B5EF4-FFF2-40B4-BE49-F238E27FC236}">
                <a16:creationId xmlns:a16="http://schemas.microsoft.com/office/drawing/2014/main" id="{BB34CE69-6C01-42FA-9D45-48FF34BD084E}"/>
              </a:ext>
            </a:extLst>
          </p:cNvPr>
          <p:cNvSpPr txBox="1"/>
          <p:nvPr/>
        </p:nvSpPr>
        <p:spPr>
          <a:xfrm>
            <a:off x="3159487" y="4000476"/>
            <a:ext cx="1455434" cy="830997"/>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2400" b="1" i="0" u="none" strike="noStrike" kern="1200" cap="none" spc="0" normalizeH="0" baseline="0" noProof="1">
                <a:ln>
                  <a:noFill/>
                </a:ln>
                <a:solidFill>
                  <a:srgbClr val="A2B969">
                    <a:lumMod val="75000"/>
                  </a:srgbClr>
                </a:solidFill>
                <a:effectLst/>
                <a:uLnTx/>
                <a:uFillTx/>
                <a:latin typeface="Calibri" panose="020F0502020204030204"/>
                <a:ea typeface="+mn-ea"/>
                <a:cs typeface="+mn-cs"/>
              </a:rPr>
              <a:t>Sektorski kurikulum</a:t>
            </a:r>
            <a:endParaRPr kumimoji="0" lang="en-US" sz="2400" b="1" i="0" u="none" strike="noStrike" kern="1200" cap="none" spc="0" normalizeH="0" baseline="0" noProof="1">
              <a:ln>
                <a:noFill/>
              </a:ln>
              <a:solidFill>
                <a:srgbClr val="A2B969">
                  <a:lumMod val="75000"/>
                </a:srgbClr>
              </a:solidFill>
              <a:effectLst/>
              <a:uLnTx/>
              <a:uFillTx/>
              <a:latin typeface="Calibri" panose="020F0502020204030204"/>
              <a:ea typeface="+mn-ea"/>
              <a:cs typeface="+mn-cs"/>
            </a:endParaRPr>
          </a:p>
        </p:txBody>
      </p:sp>
      <p:grpSp>
        <p:nvGrpSpPr>
          <p:cNvPr id="8" name="Grupa 7"/>
          <p:cNvGrpSpPr/>
          <p:nvPr/>
        </p:nvGrpSpPr>
        <p:grpSpPr>
          <a:xfrm>
            <a:off x="93121" y="1638943"/>
            <a:ext cx="2104389" cy="3240147"/>
            <a:chOff x="93121" y="1638943"/>
            <a:chExt cx="2104389" cy="3240147"/>
          </a:xfrm>
        </p:grpSpPr>
        <p:sp>
          <p:nvSpPr>
            <p:cNvPr id="95" name="Shape">
              <a:extLst>
                <a:ext uri="{FF2B5EF4-FFF2-40B4-BE49-F238E27FC236}">
                  <a16:creationId xmlns:a16="http://schemas.microsoft.com/office/drawing/2014/main" id="{A976F1D6-3128-42D0-9B6D-EC3BB359E4D9}"/>
                </a:ext>
              </a:extLst>
            </p:cNvPr>
            <p:cNvSpPr/>
            <p:nvPr/>
          </p:nvSpPr>
          <p:spPr>
            <a:xfrm>
              <a:off x="93121" y="1638943"/>
              <a:ext cx="2104389" cy="2409954"/>
            </a:xfrm>
            <a:custGeom>
              <a:avLst/>
              <a:gdLst/>
              <a:ahLst/>
              <a:cxnLst>
                <a:cxn ang="0">
                  <a:pos x="wd2" y="hd2"/>
                </a:cxn>
                <a:cxn ang="5400000">
                  <a:pos x="wd2" y="hd2"/>
                </a:cxn>
                <a:cxn ang="10800000">
                  <a:pos x="wd2" y="hd2"/>
                </a:cxn>
                <a:cxn ang="16200000">
                  <a:pos x="wd2" y="hd2"/>
                </a:cxn>
              </a:cxnLst>
              <a:rect l="0" t="0" r="r" b="b"/>
              <a:pathLst>
                <a:path w="21470" h="20944" extrusionOk="0">
                  <a:moveTo>
                    <a:pt x="12737" y="2004"/>
                  </a:moveTo>
                  <a:cubicBezTo>
                    <a:pt x="10806" y="-203"/>
                    <a:pt x="7140" y="-656"/>
                    <a:pt x="4548" y="989"/>
                  </a:cubicBezTo>
                  <a:lnTo>
                    <a:pt x="4548" y="989"/>
                  </a:lnTo>
                  <a:cubicBezTo>
                    <a:pt x="1957" y="2633"/>
                    <a:pt x="1425" y="5757"/>
                    <a:pt x="3356" y="7964"/>
                  </a:cubicBezTo>
                  <a:lnTo>
                    <a:pt x="6479" y="11529"/>
                  </a:lnTo>
                  <a:cubicBezTo>
                    <a:pt x="6997" y="12125"/>
                    <a:pt x="6997" y="12953"/>
                    <a:pt x="6479" y="13549"/>
                  </a:cubicBezTo>
                  <a:lnTo>
                    <a:pt x="0" y="20944"/>
                  </a:lnTo>
                  <a:lnTo>
                    <a:pt x="11869" y="20944"/>
                  </a:lnTo>
                  <a:cubicBezTo>
                    <a:pt x="13592" y="20944"/>
                    <a:pt x="15212" y="20249"/>
                    <a:pt x="16236" y="19079"/>
                  </a:cubicBezTo>
                  <a:lnTo>
                    <a:pt x="21082" y="13549"/>
                  </a:lnTo>
                  <a:cubicBezTo>
                    <a:pt x="21600" y="12953"/>
                    <a:pt x="21600" y="12125"/>
                    <a:pt x="21082" y="11529"/>
                  </a:cubicBezTo>
                  <a:lnTo>
                    <a:pt x="12737" y="2004"/>
                  </a:lnTo>
                  <a:close/>
                  <a:moveTo>
                    <a:pt x="7891" y="8560"/>
                  </a:moveTo>
                  <a:cubicBezTo>
                    <a:pt x="5351" y="8560"/>
                    <a:pt x="3291" y="6805"/>
                    <a:pt x="3291" y="4642"/>
                  </a:cubicBezTo>
                  <a:cubicBezTo>
                    <a:pt x="3291" y="2479"/>
                    <a:pt x="5351" y="724"/>
                    <a:pt x="7891" y="724"/>
                  </a:cubicBezTo>
                  <a:cubicBezTo>
                    <a:pt x="10431" y="724"/>
                    <a:pt x="12491" y="2479"/>
                    <a:pt x="12491" y="4642"/>
                  </a:cubicBezTo>
                  <a:cubicBezTo>
                    <a:pt x="12491" y="6805"/>
                    <a:pt x="10431" y="8560"/>
                    <a:pt x="7891" y="8560"/>
                  </a:cubicBezTo>
                  <a:close/>
                </a:path>
              </a:pathLst>
            </a:custGeom>
            <a:solidFill>
              <a:srgbClr val="F7931F"/>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9" name="TextBox 13">
              <a:extLst>
                <a:ext uri="{FF2B5EF4-FFF2-40B4-BE49-F238E27FC236}">
                  <a16:creationId xmlns:a16="http://schemas.microsoft.com/office/drawing/2014/main" id="{2C563A41-AAA1-4349-AD5E-62515326F5F2}"/>
                </a:ext>
              </a:extLst>
            </p:cNvPr>
            <p:cNvSpPr txBox="1"/>
            <p:nvPr/>
          </p:nvSpPr>
          <p:spPr>
            <a:xfrm>
              <a:off x="95395" y="4048093"/>
              <a:ext cx="1455434" cy="830997"/>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2400" b="1" i="0" u="none" strike="noStrike" kern="1200" cap="none" spc="0" normalizeH="0" baseline="0" noProof="1">
                  <a:ln>
                    <a:noFill/>
                  </a:ln>
                  <a:solidFill>
                    <a:srgbClr val="F7931F">
                      <a:lumMod val="75000"/>
                    </a:srgbClr>
                  </a:solidFill>
                  <a:effectLst/>
                  <a:uLnTx/>
                  <a:uFillTx/>
                  <a:latin typeface="Calibri" panose="020F0502020204030204"/>
                  <a:ea typeface="+mn-ea"/>
                  <a:cs typeface="+mn-cs"/>
                </a:rPr>
                <a:t>Standard zanimanja</a:t>
              </a:r>
              <a:endParaRPr kumimoji="0" lang="en-US" sz="2400" b="1" i="0" u="none" strike="noStrike" kern="1200" cap="none" spc="0" normalizeH="0" baseline="0" noProof="1">
                <a:ln>
                  <a:noFill/>
                </a:ln>
                <a:solidFill>
                  <a:srgbClr val="F7931F">
                    <a:lumMod val="75000"/>
                  </a:srgbClr>
                </a:solidFill>
                <a:effectLst/>
                <a:uLnTx/>
                <a:uFillTx/>
                <a:latin typeface="Calibri" panose="020F0502020204030204"/>
                <a:ea typeface="+mn-ea"/>
                <a:cs typeface="+mn-cs"/>
              </a:endParaRPr>
            </a:p>
          </p:txBody>
        </p:sp>
        <p:pic>
          <p:nvPicPr>
            <p:cNvPr id="110" name="Graphic 32" descr="Bar graph with upward trend with solid fill">
              <a:extLst>
                <a:ext uri="{FF2B5EF4-FFF2-40B4-BE49-F238E27FC236}">
                  <a16:creationId xmlns:a16="http://schemas.microsoft.com/office/drawing/2014/main" id="{104A83B9-206B-4F43-B9CC-3C655A22EF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5898" y="1862419"/>
              <a:ext cx="621326" cy="621326"/>
            </a:xfrm>
            <a:prstGeom prst="rect">
              <a:avLst/>
            </a:prstGeom>
          </p:spPr>
        </p:pic>
      </p:grpSp>
      <p:grpSp>
        <p:nvGrpSpPr>
          <p:cNvPr id="9" name="Grupa 8"/>
          <p:cNvGrpSpPr/>
          <p:nvPr/>
        </p:nvGrpSpPr>
        <p:grpSpPr>
          <a:xfrm>
            <a:off x="1601280" y="1155538"/>
            <a:ext cx="2109435" cy="3369609"/>
            <a:chOff x="1601280" y="1155538"/>
            <a:chExt cx="2109435" cy="3369609"/>
          </a:xfrm>
        </p:grpSpPr>
        <p:sp>
          <p:nvSpPr>
            <p:cNvPr id="115" name="TextBox 19">
              <a:extLst>
                <a:ext uri="{FF2B5EF4-FFF2-40B4-BE49-F238E27FC236}">
                  <a16:creationId xmlns:a16="http://schemas.microsoft.com/office/drawing/2014/main" id="{82B0F3D0-B4D4-456E-BB84-AEC50C1E45B9}"/>
                </a:ext>
              </a:extLst>
            </p:cNvPr>
            <p:cNvSpPr txBox="1"/>
            <p:nvPr/>
          </p:nvSpPr>
          <p:spPr>
            <a:xfrm>
              <a:off x="1601280" y="1155538"/>
              <a:ext cx="1489756" cy="830997"/>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2400" b="1" i="0" u="none" strike="noStrike" kern="1200" cap="none" spc="0" normalizeH="0" baseline="0" noProof="1">
                  <a:ln>
                    <a:noFill/>
                  </a:ln>
                  <a:solidFill>
                    <a:srgbClr val="FFCC4C">
                      <a:lumMod val="75000"/>
                    </a:srgbClr>
                  </a:solidFill>
                  <a:effectLst/>
                  <a:uLnTx/>
                  <a:uFillTx/>
                  <a:latin typeface="Calibri" panose="020F0502020204030204"/>
                  <a:ea typeface="+mn-ea"/>
                  <a:cs typeface="+mn-cs"/>
                </a:rPr>
                <a:t>Standard</a:t>
              </a:r>
              <a:r>
                <a:rPr kumimoji="0" lang="hr-HR" sz="2400" b="1" i="0" u="none" strike="noStrike" kern="1200" cap="none" spc="0" normalizeH="0" noProof="1">
                  <a:ln>
                    <a:noFill/>
                  </a:ln>
                  <a:solidFill>
                    <a:srgbClr val="FFCC4C">
                      <a:lumMod val="75000"/>
                    </a:srgbClr>
                  </a:solidFill>
                  <a:effectLst/>
                  <a:uLnTx/>
                  <a:uFillTx/>
                  <a:latin typeface="Calibri" panose="020F0502020204030204"/>
                  <a:ea typeface="+mn-ea"/>
                  <a:cs typeface="+mn-cs"/>
                </a:rPr>
                <a:t> kvalifikacija</a:t>
              </a:r>
              <a:endParaRPr kumimoji="0" lang="en-US" sz="2400" b="1" i="0" u="none" strike="noStrike" kern="1200" cap="none" spc="0" normalizeH="0" baseline="0" noProof="1">
                <a:ln>
                  <a:noFill/>
                </a:ln>
                <a:solidFill>
                  <a:srgbClr val="FFCC4C">
                    <a:lumMod val="75000"/>
                  </a:srgbClr>
                </a:solidFill>
                <a:effectLst/>
                <a:uLnTx/>
                <a:uFillTx/>
                <a:latin typeface="Calibri" panose="020F0502020204030204"/>
                <a:ea typeface="+mn-ea"/>
                <a:cs typeface="+mn-cs"/>
              </a:endParaRPr>
            </a:p>
          </p:txBody>
        </p:sp>
        <p:sp>
          <p:nvSpPr>
            <p:cNvPr id="104" name="Shape">
              <a:extLst>
                <a:ext uri="{FF2B5EF4-FFF2-40B4-BE49-F238E27FC236}">
                  <a16:creationId xmlns:a16="http://schemas.microsoft.com/office/drawing/2014/main" id="{17C8A317-711B-46A1-863B-42A7CC17BD1E}"/>
                </a:ext>
              </a:extLst>
            </p:cNvPr>
            <p:cNvSpPr/>
            <p:nvPr/>
          </p:nvSpPr>
          <p:spPr>
            <a:xfrm>
              <a:off x="1602517" y="2108842"/>
              <a:ext cx="2108198" cy="2416305"/>
            </a:xfrm>
            <a:custGeom>
              <a:avLst/>
              <a:gdLst/>
              <a:ahLst/>
              <a:cxnLst>
                <a:cxn ang="0">
                  <a:pos x="wd2" y="hd2"/>
                </a:cxn>
                <a:cxn ang="5400000">
                  <a:pos x="wd2" y="hd2"/>
                </a:cxn>
                <a:cxn ang="10800000">
                  <a:pos x="wd2" y="hd2"/>
                </a:cxn>
                <a:cxn ang="16200000">
                  <a:pos x="wd2" y="hd2"/>
                </a:cxn>
              </a:cxnLst>
              <a:rect l="0" t="0" r="r" b="b"/>
              <a:pathLst>
                <a:path w="21471" h="20946" extrusionOk="0">
                  <a:moveTo>
                    <a:pt x="16206" y="1861"/>
                  </a:moveTo>
                  <a:cubicBezTo>
                    <a:pt x="15185" y="694"/>
                    <a:pt x="13568" y="0"/>
                    <a:pt x="11848" y="0"/>
                  </a:cubicBezTo>
                  <a:lnTo>
                    <a:pt x="0" y="0"/>
                  </a:lnTo>
                  <a:lnTo>
                    <a:pt x="6506" y="7431"/>
                  </a:lnTo>
                  <a:cubicBezTo>
                    <a:pt x="7023" y="8026"/>
                    <a:pt x="7023" y="8851"/>
                    <a:pt x="6506" y="9446"/>
                  </a:cubicBezTo>
                  <a:lnTo>
                    <a:pt x="3389" y="13002"/>
                  </a:lnTo>
                  <a:cubicBezTo>
                    <a:pt x="1462" y="15204"/>
                    <a:pt x="1992" y="18319"/>
                    <a:pt x="4579" y="19960"/>
                  </a:cubicBezTo>
                  <a:lnTo>
                    <a:pt x="4579" y="19960"/>
                  </a:lnTo>
                  <a:cubicBezTo>
                    <a:pt x="7166" y="21600"/>
                    <a:pt x="10826" y="21149"/>
                    <a:pt x="12753" y="18947"/>
                  </a:cubicBezTo>
                  <a:lnTo>
                    <a:pt x="21083" y="9446"/>
                  </a:lnTo>
                  <a:cubicBezTo>
                    <a:pt x="21600" y="8851"/>
                    <a:pt x="21600" y="8026"/>
                    <a:pt x="21083" y="7431"/>
                  </a:cubicBezTo>
                  <a:lnTo>
                    <a:pt x="16206" y="1861"/>
                  </a:lnTo>
                  <a:close/>
                  <a:moveTo>
                    <a:pt x="7929" y="20103"/>
                  </a:moveTo>
                  <a:cubicBezTo>
                    <a:pt x="5394" y="20103"/>
                    <a:pt x="3337" y="18352"/>
                    <a:pt x="3337" y="16194"/>
                  </a:cubicBezTo>
                  <a:cubicBezTo>
                    <a:pt x="3337" y="14037"/>
                    <a:pt x="5394" y="12286"/>
                    <a:pt x="7929" y="12286"/>
                  </a:cubicBezTo>
                  <a:cubicBezTo>
                    <a:pt x="10464" y="12286"/>
                    <a:pt x="12520" y="14037"/>
                    <a:pt x="12520" y="16194"/>
                  </a:cubicBezTo>
                  <a:cubicBezTo>
                    <a:pt x="12520" y="18352"/>
                    <a:pt x="10477" y="20103"/>
                    <a:pt x="7929" y="20103"/>
                  </a:cubicBezTo>
                  <a:close/>
                </a:path>
              </a:pathLst>
            </a:custGeom>
            <a:solidFill>
              <a:srgbClr val="FFCC4C"/>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1" name="Graphic 33" descr="Bullseye with solid fill">
              <a:extLst>
                <a:ext uri="{FF2B5EF4-FFF2-40B4-BE49-F238E27FC236}">
                  <a16:creationId xmlns:a16="http://schemas.microsoft.com/office/drawing/2014/main" id="{258114CA-F20B-41E4-A05F-AC8B9275AE8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70339" y="3666357"/>
              <a:ext cx="621326" cy="621326"/>
            </a:xfrm>
            <a:prstGeom prst="rect">
              <a:avLst/>
            </a:prstGeom>
          </p:spPr>
        </p:pic>
      </p:grpSp>
      <p:sp>
        <p:nvSpPr>
          <p:cNvPr id="125" name="Rezervirano mjesto teksta 3"/>
          <p:cNvSpPr txBox="1">
            <a:spLocks/>
          </p:cNvSpPr>
          <p:nvPr/>
        </p:nvSpPr>
        <p:spPr>
          <a:xfrm>
            <a:off x="3193302" y="5504022"/>
            <a:ext cx="4852272" cy="1231765"/>
          </a:xfrm>
          <a:prstGeom prst="rect">
            <a:avLst/>
          </a:prstGeom>
          <a:gradFill>
            <a:gsLst>
              <a:gs pos="11000">
                <a:srgbClr val="A2B969"/>
              </a:gs>
              <a:gs pos="50000">
                <a:srgbClr val="3A5C84"/>
              </a:gs>
              <a:gs pos="79000">
                <a:srgbClr val="4CC1EF"/>
              </a:gs>
            </a:gsLst>
            <a:lin ang="2700000" scaled="1"/>
          </a:gradFill>
        </p:spPr>
        <p:txBody>
          <a:bodyPr vert="horz" lIns="91440" tIns="45720" rIns="91440" bIns="45720" rtlCol="0" anchor="ctr">
            <a:noAutofit/>
          </a:bodyPr>
          <a:lstStyle>
            <a:lvl1pPr marL="0" indent="0" algn="l" defTabSz="914400" rtl="0" eaLnBrk="1" latinLnBrk="0" hangingPunct="1">
              <a:lnSpc>
                <a:spcPts val="2000"/>
              </a:lnSpc>
              <a:spcBef>
                <a:spcPts val="1000"/>
              </a:spcBef>
              <a:buFont typeface="Arial" panose="020B0604020202020204" pitchFamily="34" charset="0"/>
              <a:buNone/>
              <a:defRPr sz="16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2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0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hr-HR" sz="2400" b="1" dirty="0">
                <a:solidFill>
                  <a:schemeClr val="bg1"/>
                </a:solidFill>
                <a:latin typeface="Calibri" panose="020F0502020204030204"/>
                <a:ea typeface="+mn-ea"/>
                <a:cs typeface="+mn-cs"/>
              </a:rPr>
              <a:t>Zakon o strukovnom obrazovanju</a:t>
            </a:r>
          </a:p>
          <a:p>
            <a:pPr algn="ctr"/>
            <a:r>
              <a:rPr lang="hr-HR" sz="2400" b="1" dirty="0">
                <a:solidFill>
                  <a:schemeClr val="bg1"/>
                </a:solidFill>
                <a:latin typeface="Calibri" panose="020F0502020204030204"/>
                <a:ea typeface="+mn-ea"/>
                <a:cs typeface="+mn-cs"/>
              </a:rPr>
              <a:t>Nacionalni kurikulum za strukovno obrazovanje</a:t>
            </a:r>
          </a:p>
        </p:txBody>
      </p:sp>
      <p:grpSp>
        <p:nvGrpSpPr>
          <p:cNvPr id="12" name="Grupa 11"/>
          <p:cNvGrpSpPr/>
          <p:nvPr/>
        </p:nvGrpSpPr>
        <p:grpSpPr>
          <a:xfrm>
            <a:off x="2784812" y="122212"/>
            <a:ext cx="4845036" cy="2316193"/>
            <a:chOff x="2784812" y="122212"/>
            <a:chExt cx="4845036" cy="2316193"/>
          </a:xfrm>
        </p:grpSpPr>
        <p:sp>
          <p:nvSpPr>
            <p:cNvPr id="126" name="Dijagram toka: Višestruki dokument 125"/>
            <p:cNvSpPr/>
            <p:nvPr/>
          </p:nvSpPr>
          <p:spPr>
            <a:xfrm>
              <a:off x="3710715" y="122212"/>
              <a:ext cx="3604485" cy="1021865"/>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t>SKUPOVI ISHODA UČENJA i njima pripadajući ishodi učenja</a:t>
              </a:r>
            </a:p>
          </p:txBody>
        </p:sp>
        <p:sp>
          <p:nvSpPr>
            <p:cNvPr id="131" name="Elipsa 130"/>
            <p:cNvSpPr/>
            <p:nvPr/>
          </p:nvSpPr>
          <p:spPr>
            <a:xfrm>
              <a:off x="2784812" y="2232958"/>
              <a:ext cx="137385" cy="1730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32" name="Elipsa 131"/>
            <p:cNvSpPr/>
            <p:nvPr/>
          </p:nvSpPr>
          <p:spPr>
            <a:xfrm>
              <a:off x="4469863" y="2232958"/>
              <a:ext cx="137385" cy="1730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33" name="Elipsa 132"/>
            <p:cNvSpPr/>
            <p:nvPr/>
          </p:nvSpPr>
          <p:spPr>
            <a:xfrm>
              <a:off x="5861645" y="2265402"/>
              <a:ext cx="137385" cy="1730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34" name="Elipsa 133"/>
            <p:cNvSpPr/>
            <p:nvPr/>
          </p:nvSpPr>
          <p:spPr>
            <a:xfrm>
              <a:off x="7492463" y="2265402"/>
              <a:ext cx="137385" cy="1730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cxnSp>
          <p:nvCxnSpPr>
            <p:cNvPr id="136" name="Kutni poveznik 135"/>
            <p:cNvCxnSpPr>
              <a:stCxn id="131" idx="6"/>
              <a:endCxn id="126" idx="1"/>
            </p:cNvCxnSpPr>
            <p:nvPr/>
          </p:nvCxnSpPr>
          <p:spPr>
            <a:xfrm flipV="1">
              <a:off x="2922197" y="633145"/>
              <a:ext cx="788518" cy="1686315"/>
            </a:xfrm>
            <a:prstGeom prst="bentConnector3">
              <a:avLst>
                <a:gd name="adj1" fmla="val 50000"/>
              </a:avLst>
            </a:prstGeom>
            <a:ln w="12700"/>
          </p:spPr>
          <p:style>
            <a:lnRef idx="1">
              <a:schemeClr val="accent1"/>
            </a:lnRef>
            <a:fillRef idx="0">
              <a:schemeClr val="accent1"/>
            </a:fillRef>
            <a:effectRef idx="0">
              <a:schemeClr val="accent1"/>
            </a:effectRef>
            <a:fontRef idx="minor">
              <a:schemeClr val="tx1"/>
            </a:fontRef>
          </p:style>
        </p:cxnSp>
        <p:cxnSp>
          <p:nvCxnSpPr>
            <p:cNvPr id="139" name="Kutni poveznik 138"/>
            <p:cNvCxnSpPr>
              <a:stCxn id="132" idx="0"/>
              <a:endCxn id="126" idx="1"/>
            </p:cNvCxnSpPr>
            <p:nvPr/>
          </p:nvCxnSpPr>
          <p:spPr>
            <a:xfrm rot="16200000" flipV="1">
              <a:off x="3324730" y="1019131"/>
              <a:ext cx="1599813" cy="827841"/>
            </a:xfrm>
            <a:prstGeom prst="bentConnector4">
              <a:avLst>
                <a:gd name="adj1" fmla="val 52488"/>
                <a:gd name="adj2" fmla="val 127614"/>
              </a:avLst>
            </a:prstGeom>
            <a:ln w="12700"/>
          </p:spPr>
          <p:style>
            <a:lnRef idx="1">
              <a:schemeClr val="accent1"/>
            </a:lnRef>
            <a:fillRef idx="0">
              <a:schemeClr val="accent1"/>
            </a:fillRef>
            <a:effectRef idx="0">
              <a:schemeClr val="accent1"/>
            </a:effectRef>
            <a:fontRef idx="minor">
              <a:schemeClr val="tx1"/>
            </a:fontRef>
          </p:style>
        </p:cxnSp>
        <p:cxnSp>
          <p:nvCxnSpPr>
            <p:cNvPr id="141" name="Kutni poveznik 140"/>
            <p:cNvCxnSpPr>
              <a:stCxn id="126" idx="3"/>
              <a:endCxn id="133" idx="6"/>
            </p:cNvCxnSpPr>
            <p:nvPr/>
          </p:nvCxnSpPr>
          <p:spPr>
            <a:xfrm flipH="1">
              <a:off x="5999030" y="633145"/>
              <a:ext cx="1316170" cy="1718759"/>
            </a:xfrm>
            <a:prstGeom prst="bentConnector3">
              <a:avLst>
                <a:gd name="adj1" fmla="val 76711"/>
              </a:avLst>
            </a:prstGeom>
            <a:ln w="12700"/>
          </p:spPr>
          <p:style>
            <a:lnRef idx="1">
              <a:schemeClr val="accent1"/>
            </a:lnRef>
            <a:fillRef idx="0">
              <a:schemeClr val="accent1"/>
            </a:fillRef>
            <a:effectRef idx="0">
              <a:schemeClr val="accent1"/>
            </a:effectRef>
            <a:fontRef idx="minor">
              <a:schemeClr val="tx1"/>
            </a:fontRef>
          </p:style>
        </p:cxnSp>
        <p:cxnSp>
          <p:nvCxnSpPr>
            <p:cNvPr id="145" name="Kutni poveznik 144"/>
            <p:cNvCxnSpPr>
              <a:stCxn id="134" idx="6"/>
              <a:endCxn id="126" idx="3"/>
            </p:cNvCxnSpPr>
            <p:nvPr/>
          </p:nvCxnSpPr>
          <p:spPr>
            <a:xfrm flipH="1" flipV="1">
              <a:off x="7315200" y="633145"/>
              <a:ext cx="314648" cy="1718759"/>
            </a:xfrm>
            <a:prstGeom prst="bentConnector3">
              <a:avLst>
                <a:gd name="adj1" fmla="val -72653"/>
              </a:avLst>
            </a:prstGeom>
            <a:ln w="12700"/>
          </p:spPr>
          <p:style>
            <a:lnRef idx="1">
              <a:schemeClr val="accent1"/>
            </a:lnRef>
            <a:fillRef idx="0">
              <a:schemeClr val="accent1"/>
            </a:fillRef>
            <a:effectRef idx="0">
              <a:schemeClr val="accent1"/>
            </a:effectRef>
            <a:fontRef idx="minor">
              <a:schemeClr val="tx1"/>
            </a:fontRef>
          </p:style>
        </p:cxnSp>
      </p:grpSp>
      <p:sp>
        <p:nvSpPr>
          <p:cNvPr id="174" name="Freeform: Shape 140">
            <a:extLst>
              <a:ext uri="{FF2B5EF4-FFF2-40B4-BE49-F238E27FC236}">
                <a16:creationId xmlns:a16="http://schemas.microsoft.com/office/drawing/2014/main" id="{074D0A64-77B2-4406-A1AA-E942C3324253}"/>
              </a:ext>
            </a:extLst>
          </p:cNvPr>
          <p:cNvSpPr/>
          <p:nvPr/>
        </p:nvSpPr>
        <p:spPr>
          <a:xfrm rot="1022389">
            <a:off x="3572534" y="1892834"/>
            <a:ext cx="576177" cy="532620"/>
          </a:xfrm>
          <a:custGeom>
            <a:avLst/>
            <a:gdLst>
              <a:gd name="connsiteX0" fmla="*/ 618123 w 1077492"/>
              <a:gd name="connsiteY0" fmla="*/ 5091 h 880832"/>
              <a:gd name="connsiteX1" fmla="*/ 649515 w 1077492"/>
              <a:gd name="connsiteY1" fmla="*/ 48 h 880832"/>
              <a:gd name="connsiteX2" fmla="*/ 706766 w 1077492"/>
              <a:gd name="connsiteY2" fmla="*/ 25655 h 880832"/>
              <a:gd name="connsiteX3" fmla="*/ 703831 w 1077492"/>
              <a:gd name="connsiteY3" fmla="*/ 142493 h 880832"/>
              <a:gd name="connsiteX4" fmla="*/ 665641 w 1077492"/>
              <a:gd name="connsiteY4" fmla="*/ 157025 h 880832"/>
              <a:gd name="connsiteX5" fmla="*/ 665641 w 1077492"/>
              <a:gd name="connsiteY5" fmla="*/ 352605 h 880832"/>
              <a:gd name="connsiteX6" fmla="*/ 684786 w 1077492"/>
              <a:gd name="connsiteY6" fmla="*/ 356972 h 880832"/>
              <a:gd name="connsiteX7" fmla="*/ 718689 w 1077492"/>
              <a:gd name="connsiteY7" fmla="*/ 380793 h 880832"/>
              <a:gd name="connsiteX8" fmla="*/ 738749 w 1077492"/>
              <a:gd name="connsiteY8" fmla="*/ 496690 h 880832"/>
              <a:gd name="connsiteX9" fmla="*/ 735230 w 1077492"/>
              <a:gd name="connsiteY9" fmla="*/ 501698 h 880832"/>
              <a:gd name="connsiteX10" fmla="*/ 845060 w 1077492"/>
              <a:gd name="connsiteY10" fmla="*/ 617186 h 880832"/>
              <a:gd name="connsiteX11" fmla="*/ 879258 w 1077492"/>
              <a:gd name="connsiteY11" fmla="*/ 595803 h 880832"/>
              <a:gd name="connsiteX12" fmla="*/ 1037048 w 1077492"/>
              <a:gd name="connsiteY12" fmla="*/ 632408 h 880832"/>
              <a:gd name="connsiteX13" fmla="*/ 1031825 w 1077492"/>
              <a:gd name="connsiteY13" fmla="*/ 840388 h 880832"/>
              <a:gd name="connsiteX14" fmla="*/ 823846 w 1077492"/>
              <a:gd name="connsiteY14" fmla="*/ 835165 h 880832"/>
              <a:gd name="connsiteX15" fmla="*/ 795994 w 1077492"/>
              <a:gd name="connsiteY15" fmla="*/ 674255 h 880832"/>
              <a:gd name="connsiteX16" fmla="*/ 803191 w 1077492"/>
              <a:gd name="connsiteY16" fmla="*/ 664013 h 880832"/>
              <a:gd name="connsiteX17" fmla="*/ 690708 w 1077492"/>
              <a:gd name="connsiteY17" fmla="*/ 545736 h 880832"/>
              <a:gd name="connsiteX18" fmla="*/ 678778 w 1077492"/>
              <a:gd name="connsiteY18" fmla="*/ 553196 h 880832"/>
              <a:gd name="connsiteX19" fmla="*/ 565128 w 1077492"/>
              <a:gd name="connsiteY19" fmla="*/ 526831 h 880832"/>
              <a:gd name="connsiteX20" fmla="*/ 562479 w 1077492"/>
              <a:gd name="connsiteY20" fmla="*/ 522594 h 880832"/>
              <a:gd name="connsiteX21" fmla="*/ 207664 w 1077492"/>
              <a:gd name="connsiteY21" fmla="*/ 608151 h 880832"/>
              <a:gd name="connsiteX22" fmla="*/ 203307 w 1077492"/>
              <a:gd name="connsiteY22" fmla="*/ 628640 h 880832"/>
              <a:gd name="connsiteX23" fmla="*/ 178918 w 1077492"/>
              <a:gd name="connsiteY23" fmla="*/ 663609 h 880832"/>
              <a:gd name="connsiteX24" fmla="*/ 29119 w 1077492"/>
              <a:gd name="connsiteY24" fmla="*/ 659847 h 880832"/>
              <a:gd name="connsiteX25" fmla="*/ 32881 w 1077492"/>
              <a:gd name="connsiteY25" fmla="*/ 510048 h 880832"/>
              <a:gd name="connsiteX26" fmla="*/ 67936 w 1077492"/>
              <a:gd name="connsiteY26" fmla="*/ 487958 h 880832"/>
              <a:gd name="connsiteX27" fmla="*/ 182679 w 1077492"/>
              <a:gd name="connsiteY27" fmla="*/ 513810 h 880832"/>
              <a:gd name="connsiteX28" fmla="*/ 199867 w 1077492"/>
              <a:gd name="connsiteY28" fmla="*/ 541086 h 880832"/>
              <a:gd name="connsiteX29" fmla="*/ 537541 w 1077492"/>
              <a:gd name="connsiteY29" fmla="*/ 459661 h 880832"/>
              <a:gd name="connsiteX30" fmla="*/ 536059 w 1077492"/>
              <a:gd name="connsiteY30" fmla="*/ 450434 h 880832"/>
              <a:gd name="connsiteX31" fmla="*/ 568890 w 1077492"/>
              <a:gd name="connsiteY31" fmla="*/ 377032 h 880832"/>
              <a:gd name="connsiteX32" fmla="*/ 605039 w 1077492"/>
              <a:gd name="connsiteY32" fmla="*/ 354429 h 880832"/>
              <a:gd name="connsiteX33" fmla="*/ 624516 w 1077492"/>
              <a:gd name="connsiteY33" fmla="*/ 351300 h 880832"/>
              <a:gd name="connsiteX34" fmla="*/ 624516 w 1077492"/>
              <a:gd name="connsiteY34" fmla="*/ 160667 h 880832"/>
              <a:gd name="connsiteX35" fmla="*/ 613436 w 1077492"/>
              <a:gd name="connsiteY35" fmla="*/ 158139 h 880832"/>
              <a:gd name="connsiteX36" fmla="*/ 586993 w 1077492"/>
              <a:gd name="connsiteY36" fmla="*/ 139559 h 880832"/>
              <a:gd name="connsiteX37" fmla="*/ 589927 w 1077492"/>
              <a:gd name="connsiteY37" fmla="*/ 22721 h 880832"/>
              <a:gd name="connsiteX38" fmla="*/ 618123 w 1077492"/>
              <a:gd name="connsiteY38" fmla="*/ 5091 h 880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77492" h="880832">
                <a:moveTo>
                  <a:pt x="618123" y="5091"/>
                </a:moveTo>
                <a:cubicBezTo>
                  <a:pt x="628264" y="1341"/>
                  <a:pt x="638938" y="-311"/>
                  <a:pt x="649515" y="48"/>
                </a:cubicBezTo>
                <a:cubicBezTo>
                  <a:pt x="670668" y="767"/>
                  <a:pt x="691432" y="9532"/>
                  <a:pt x="706766" y="25655"/>
                </a:cubicBezTo>
                <a:cubicBezTo>
                  <a:pt x="738893" y="59437"/>
                  <a:pt x="736078" y="111827"/>
                  <a:pt x="703831" y="142493"/>
                </a:cubicBezTo>
                <a:lnTo>
                  <a:pt x="665641" y="157025"/>
                </a:lnTo>
                <a:lnTo>
                  <a:pt x="665641" y="352605"/>
                </a:lnTo>
                <a:lnTo>
                  <a:pt x="684786" y="356972"/>
                </a:lnTo>
                <a:cubicBezTo>
                  <a:pt x="697289" y="362480"/>
                  <a:pt x="708859" y="370458"/>
                  <a:pt x="718689" y="380793"/>
                </a:cubicBezTo>
                <a:cubicBezTo>
                  <a:pt x="749581" y="413278"/>
                  <a:pt x="755275" y="459181"/>
                  <a:pt x="738749" y="496690"/>
                </a:cubicBezTo>
                <a:lnTo>
                  <a:pt x="735230" y="501698"/>
                </a:lnTo>
                <a:lnTo>
                  <a:pt x="845060" y="617186"/>
                </a:lnTo>
                <a:lnTo>
                  <a:pt x="879258" y="595803"/>
                </a:lnTo>
                <a:cubicBezTo>
                  <a:pt x="933414" y="575777"/>
                  <a:pt x="996107" y="589357"/>
                  <a:pt x="1037048" y="632408"/>
                </a:cubicBezTo>
                <a:cubicBezTo>
                  <a:pt x="1094236" y="692542"/>
                  <a:pt x="1089226" y="785799"/>
                  <a:pt x="1031825" y="840388"/>
                </a:cubicBezTo>
                <a:cubicBezTo>
                  <a:pt x="971691" y="897576"/>
                  <a:pt x="878434" y="892566"/>
                  <a:pt x="823846" y="835165"/>
                </a:cubicBezTo>
                <a:cubicBezTo>
                  <a:pt x="780955" y="790064"/>
                  <a:pt x="773050" y="726332"/>
                  <a:pt x="795994" y="674255"/>
                </a:cubicBezTo>
                <a:lnTo>
                  <a:pt x="803191" y="664013"/>
                </a:lnTo>
                <a:lnTo>
                  <a:pt x="690708" y="545736"/>
                </a:lnTo>
                <a:lnTo>
                  <a:pt x="678778" y="553196"/>
                </a:lnTo>
                <a:cubicBezTo>
                  <a:pt x="639771" y="567620"/>
                  <a:pt x="594617" y="557839"/>
                  <a:pt x="565128" y="526831"/>
                </a:cubicBezTo>
                <a:lnTo>
                  <a:pt x="562479" y="522594"/>
                </a:lnTo>
                <a:lnTo>
                  <a:pt x="207664" y="608151"/>
                </a:lnTo>
                <a:lnTo>
                  <a:pt x="203307" y="628640"/>
                </a:lnTo>
                <a:cubicBezTo>
                  <a:pt x="197853" y="641384"/>
                  <a:pt x="189746" y="653311"/>
                  <a:pt x="178918" y="663609"/>
                </a:cubicBezTo>
                <a:cubicBezTo>
                  <a:pt x="137575" y="702927"/>
                  <a:pt x="70309" y="703160"/>
                  <a:pt x="29119" y="659847"/>
                </a:cubicBezTo>
                <a:cubicBezTo>
                  <a:pt x="-10199" y="618504"/>
                  <a:pt x="-10431" y="551239"/>
                  <a:pt x="32881" y="510048"/>
                </a:cubicBezTo>
                <a:cubicBezTo>
                  <a:pt x="43217" y="500219"/>
                  <a:pt x="55173" y="492832"/>
                  <a:pt x="67936" y="487958"/>
                </a:cubicBezTo>
                <a:cubicBezTo>
                  <a:pt x="106227" y="473336"/>
                  <a:pt x="151787" y="481326"/>
                  <a:pt x="182679" y="513810"/>
                </a:cubicBezTo>
                <a:lnTo>
                  <a:pt x="199867" y="541086"/>
                </a:lnTo>
                <a:lnTo>
                  <a:pt x="537541" y="459661"/>
                </a:lnTo>
                <a:lnTo>
                  <a:pt x="536059" y="450434"/>
                </a:lnTo>
                <a:cubicBezTo>
                  <a:pt x="536980" y="423313"/>
                  <a:pt x="548218" y="396691"/>
                  <a:pt x="568890" y="377032"/>
                </a:cubicBezTo>
                <a:cubicBezTo>
                  <a:pt x="579718" y="366735"/>
                  <a:pt x="592037" y="359237"/>
                  <a:pt x="605039" y="354429"/>
                </a:cubicBezTo>
                <a:lnTo>
                  <a:pt x="624516" y="351300"/>
                </a:lnTo>
                <a:lnTo>
                  <a:pt x="624516" y="160667"/>
                </a:lnTo>
                <a:lnTo>
                  <a:pt x="613436" y="158139"/>
                </a:lnTo>
                <a:cubicBezTo>
                  <a:pt x="603685" y="153843"/>
                  <a:pt x="594660" y="147621"/>
                  <a:pt x="586993" y="139559"/>
                </a:cubicBezTo>
                <a:cubicBezTo>
                  <a:pt x="554867" y="105778"/>
                  <a:pt x="557681" y="53388"/>
                  <a:pt x="589927" y="22721"/>
                </a:cubicBezTo>
                <a:cubicBezTo>
                  <a:pt x="598373" y="14690"/>
                  <a:pt x="607982" y="8842"/>
                  <a:pt x="618123" y="5091"/>
                </a:cubicBezTo>
                <a:close/>
              </a:path>
            </a:pathLst>
          </a:custGeom>
          <a:solidFill>
            <a:srgbClr val="A2B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49008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123" grpId="0"/>
      <p:bldP spid="125" grpId="0" animBg="1"/>
      <p:bldP spid="1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upa 65"/>
          <p:cNvGrpSpPr/>
          <p:nvPr/>
        </p:nvGrpSpPr>
        <p:grpSpPr>
          <a:xfrm>
            <a:off x="4150505" y="1204791"/>
            <a:ext cx="8040675" cy="1506490"/>
            <a:chOff x="4151324" y="1112774"/>
            <a:chExt cx="8040675" cy="1506490"/>
          </a:xfrm>
        </p:grpSpPr>
        <p:sp>
          <p:nvSpPr>
            <p:cNvPr id="32" name="Shape">
              <a:extLst>
                <a:ext uri="{FF2B5EF4-FFF2-40B4-BE49-F238E27FC236}">
                  <a16:creationId xmlns:a16="http://schemas.microsoft.com/office/drawing/2014/main" id="{42BD7C51-86E5-45B5-8380-4A7AC31ECDEC}"/>
                </a:ext>
              </a:extLst>
            </p:cNvPr>
            <p:cNvSpPr/>
            <p:nvPr/>
          </p:nvSpPr>
          <p:spPr>
            <a:xfrm>
              <a:off x="5034314" y="1497979"/>
              <a:ext cx="2852398" cy="1121285"/>
            </a:xfrm>
            <a:custGeom>
              <a:avLst/>
              <a:gdLst/>
              <a:ahLst/>
              <a:cxnLst>
                <a:cxn ang="0">
                  <a:pos x="wd2" y="hd2"/>
                </a:cxn>
                <a:cxn ang="5400000">
                  <a:pos x="wd2" y="hd2"/>
                </a:cxn>
                <a:cxn ang="10800000">
                  <a:pos x="wd2" y="hd2"/>
                </a:cxn>
                <a:cxn ang="16200000">
                  <a:pos x="wd2" y="hd2"/>
                </a:cxn>
              </a:cxnLst>
              <a:rect l="0" t="0" r="r" b="b"/>
              <a:pathLst>
                <a:path w="21600" h="21600" extrusionOk="0">
                  <a:moveTo>
                    <a:pt x="13568" y="21600"/>
                  </a:moveTo>
                  <a:lnTo>
                    <a:pt x="1726" y="21600"/>
                  </a:lnTo>
                  <a:cubicBezTo>
                    <a:pt x="770" y="21600"/>
                    <a:pt x="0" y="19642"/>
                    <a:pt x="0" y="17211"/>
                  </a:cubicBezTo>
                  <a:lnTo>
                    <a:pt x="0" y="4389"/>
                  </a:lnTo>
                  <a:cubicBezTo>
                    <a:pt x="0" y="1958"/>
                    <a:pt x="770" y="0"/>
                    <a:pt x="1726" y="0"/>
                  </a:cubicBezTo>
                  <a:lnTo>
                    <a:pt x="13568" y="0"/>
                  </a:lnTo>
                  <a:cubicBezTo>
                    <a:pt x="14040" y="0"/>
                    <a:pt x="14487" y="505"/>
                    <a:pt x="14822" y="1358"/>
                  </a:cubicBezTo>
                  <a:lnTo>
                    <a:pt x="18372" y="10800"/>
                  </a:lnTo>
                  <a:lnTo>
                    <a:pt x="14822" y="20242"/>
                  </a:lnTo>
                  <a:cubicBezTo>
                    <a:pt x="14499" y="21126"/>
                    <a:pt x="14040" y="21600"/>
                    <a:pt x="13568" y="21600"/>
                  </a:cubicBezTo>
                  <a:close/>
                  <a:moveTo>
                    <a:pt x="17057" y="2400"/>
                  </a:moveTo>
                  <a:lnTo>
                    <a:pt x="16150" y="2400"/>
                  </a:lnTo>
                  <a:lnTo>
                    <a:pt x="19316" y="10800"/>
                  </a:lnTo>
                  <a:lnTo>
                    <a:pt x="16150" y="19200"/>
                  </a:lnTo>
                  <a:lnTo>
                    <a:pt x="17057" y="19200"/>
                  </a:lnTo>
                  <a:lnTo>
                    <a:pt x="20222" y="10800"/>
                  </a:lnTo>
                  <a:lnTo>
                    <a:pt x="17057" y="2400"/>
                  </a:lnTo>
                  <a:close/>
                  <a:moveTo>
                    <a:pt x="19440" y="5053"/>
                  </a:moveTo>
                  <a:lnTo>
                    <a:pt x="18819" y="5053"/>
                  </a:lnTo>
                  <a:lnTo>
                    <a:pt x="20979" y="10800"/>
                  </a:lnTo>
                  <a:lnTo>
                    <a:pt x="18819" y="16547"/>
                  </a:lnTo>
                  <a:lnTo>
                    <a:pt x="19440" y="16547"/>
                  </a:lnTo>
                  <a:lnTo>
                    <a:pt x="21600" y="10800"/>
                  </a:lnTo>
                  <a:lnTo>
                    <a:pt x="19440" y="5053"/>
                  </a:lnTo>
                  <a:close/>
                </a:path>
              </a:pathLst>
            </a:custGeom>
            <a:solidFill>
              <a:srgbClr val="4CC1EF"/>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33" name="Shape">
              <a:extLst>
                <a:ext uri="{FF2B5EF4-FFF2-40B4-BE49-F238E27FC236}">
                  <a16:creationId xmlns:a16="http://schemas.microsoft.com/office/drawing/2014/main" id="{10FE6C02-3F39-4140-8636-643E65B2CC12}"/>
                </a:ext>
              </a:extLst>
            </p:cNvPr>
            <p:cNvSpPr/>
            <p:nvPr/>
          </p:nvSpPr>
          <p:spPr>
            <a:xfrm>
              <a:off x="4151324" y="1787070"/>
              <a:ext cx="1378657" cy="481956"/>
            </a:xfrm>
            <a:custGeom>
              <a:avLst/>
              <a:gdLst/>
              <a:ahLst/>
              <a:cxnLst>
                <a:cxn ang="0">
                  <a:pos x="wd2" y="hd2"/>
                </a:cxn>
                <a:cxn ang="5400000">
                  <a:pos x="wd2" y="hd2"/>
                </a:cxn>
                <a:cxn ang="10800000">
                  <a:pos x="wd2" y="hd2"/>
                </a:cxn>
                <a:cxn ang="16200000">
                  <a:pos x="wd2" y="hd2"/>
                </a:cxn>
              </a:cxnLst>
              <a:rect l="0" t="0" r="r" b="b"/>
              <a:pathLst>
                <a:path w="21600" h="21600" extrusionOk="0">
                  <a:moveTo>
                    <a:pt x="17824" y="21600"/>
                  </a:moveTo>
                  <a:lnTo>
                    <a:pt x="3776" y="21600"/>
                  </a:lnTo>
                  <a:cubicBezTo>
                    <a:pt x="1695" y="21600"/>
                    <a:pt x="0" y="16751"/>
                    <a:pt x="0" y="10800"/>
                  </a:cubicBezTo>
                  <a:lnTo>
                    <a:pt x="0" y="10800"/>
                  </a:lnTo>
                  <a:cubicBezTo>
                    <a:pt x="0" y="4849"/>
                    <a:pt x="1695" y="0"/>
                    <a:pt x="3776" y="0"/>
                  </a:cubicBezTo>
                  <a:lnTo>
                    <a:pt x="17824" y="0"/>
                  </a:lnTo>
                  <a:cubicBezTo>
                    <a:pt x="19905" y="0"/>
                    <a:pt x="21600" y="4849"/>
                    <a:pt x="21600" y="10800"/>
                  </a:cubicBezTo>
                  <a:lnTo>
                    <a:pt x="21600" y="10800"/>
                  </a:lnTo>
                  <a:cubicBezTo>
                    <a:pt x="21574" y="16751"/>
                    <a:pt x="19905" y="21600"/>
                    <a:pt x="17824" y="21600"/>
                  </a:cubicBezTo>
                  <a:close/>
                </a:path>
              </a:pathLst>
            </a:custGeom>
            <a:solidFill>
              <a:sysClr val="window" lastClr="FFFFFF"/>
            </a:solidFill>
            <a:ln w="12700">
              <a:miter lim="400000"/>
            </a:ln>
            <a:effectLst>
              <a:outerShdw blurRad="50800" dist="38100" dir="2700000" algn="tl" rotWithShape="0">
                <a:prstClr val="black">
                  <a:alpha val="40000"/>
                </a:prstClr>
              </a:outerShdw>
            </a:effectLst>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3000" b="1" i="0" u="none" strike="noStrike" kern="1200" cap="none" spc="0" normalizeH="0" baseline="0" noProof="0" dirty="0">
                  <a:ln>
                    <a:noFill/>
                  </a:ln>
                  <a:solidFill>
                    <a:sysClr val="windowText" lastClr="000000">
                      <a:lumMod val="85000"/>
                      <a:lumOff val="15000"/>
                    </a:sysClr>
                  </a:solidFill>
                  <a:effectLst/>
                  <a:uLnTx/>
                  <a:uFillTx/>
                  <a:latin typeface="Calibri" panose="020F0502020204030204"/>
                  <a:ea typeface="+mn-ea"/>
                  <a:cs typeface="+mn-cs"/>
                </a:rPr>
                <a:t>4</a:t>
              </a:r>
              <a:endParaRPr kumimoji="0" sz="3000" b="1" i="0" u="none" strike="noStrike" kern="1200" cap="none" spc="0" normalizeH="0" baseline="0" noProof="0" dirty="0">
                <a:ln>
                  <a:noFill/>
                </a:ln>
                <a:solidFill>
                  <a:sysClr val="windowText" lastClr="000000">
                    <a:lumMod val="85000"/>
                    <a:lumOff val="15000"/>
                  </a:sysClr>
                </a:solidFill>
                <a:effectLst/>
                <a:uLnTx/>
                <a:uFillTx/>
                <a:latin typeface="Calibri" panose="020F0502020204030204"/>
                <a:ea typeface="+mn-ea"/>
                <a:cs typeface="+mn-cs"/>
              </a:endParaRPr>
            </a:p>
          </p:txBody>
        </p:sp>
        <p:sp>
          <p:nvSpPr>
            <p:cNvPr id="35" name="TextBox 19">
              <a:extLst>
                <a:ext uri="{FF2B5EF4-FFF2-40B4-BE49-F238E27FC236}">
                  <a16:creationId xmlns:a16="http://schemas.microsoft.com/office/drawing/2014/main" id="{28633CD3-B7CE-43E6-BC24-0089ACD4F1CA}"/>
                </a:ext>
              </a:extLst>
            </p:cNvPr>
            <p:cNvSpPr txBox="1"/>
            <p:nvPr/>
          </p:nvSpPr>
          <p:spPr>
            <a:xfrm>
              <a:off x="5529981" y="1497665"/>
              <a:ext cx="1370235" cy="1015663"/>
            </a:xfrm>
            <a:prstGeom prst="rect">
              <a:avLst/>
            </a:prstGeom>
            <a:noFill/>
          </p:spPr>
          <p:txBody>
            <a:bodyPr wrap="square" lIns="0" r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sz="2000" b="1" noProof="1">
                  <a:solidFill>
                    <a:schemeClr val="bg1"/>
                  </a:solidFill>
                </a:rPr>
                <a:t>Izrada </a:t>
              </a:r>
              <a:r>
                <a:rPr lang="hr-HR" sz="2000" b="1" noProof="1">
                  <a:solidFill>
                    <a:schemeClr val="bg1"/>
                  </a:solidFill>
                </a:rPr>
                <a:t>strukovnog</a:t>
              </a:r>
              <a:r>
                <a:rPr lang="en-US" sz="2000" b="1" noProof="1">
                  <a:solidFill>
                    <a:schemeClr val="bg1"/>
                  </a:solidFill>
                </a:rPr>
                <a:t> kurikuluma</a:t>
              </a:r>
            </a:p>
          </p:txBody>
        </p:sp>
        <p:grpSp>
          <p:nvGrpSpPr>
            <p:cNvPr id="48" name="Group 23">
              <a:extLst>
                <a:ext uri="{FF2B5EF4-FFF2-40B4-BE49-F238E27FC236}">
                  <a16:creationId xmlns:a16="http://schemas.microsoft.com/office/drawing/2014/main" id="{6744EE98-2395-4EEA-993F-73877F70B7F6}"/>
                </a:ext>
              </a:extLst>
            </p:cNvPr>
            <p:cNvGrpSpPr/>
            <p:nvPr/>
          </p:nvGrpSpPr>
          <p:grpSpPr>
            <a:xfrm>
              <a:off x="8207365" y="1112774"/>
              <a:ext cx="3984634" cy="1440501"/>
              <a:chOff x="8915758" y="2101207"/>
              <a:chExt cx="3439157" cy="1440501"/>
            </a:xfrm>
          </p:grpSpPr>
          <p:sp>
            <p:nvSpPr>
              <p:cNvPr id="58" name="TextBox 24">
                <a:extLst>
                  <a:ext uri="{FF2B5EF4-FFF2-40B4-BE49-F238E27FC236}">
                    <a16:creationId xmlns:a16="http://schemas.microsoft.com/office/drawing/2014/main" id="{753E8A40-AFBA-4880-A72B-04E1E961132E}"/>
                  </a:ext>
                </a:extLst>
              </p:cNvPr>
              <p:cNvSpPr txBox="1"/>
              <p:nvPr/>
            </p:nvSpPr>
            <p:spPr>
              <a:xfrm>
                <a:off x="8921977" y="2101207"/>
                <a:ext cx="3432938" cy="461665"/>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2400" b="1" noProof="1">
                    <a:solidFill>
                      <a:schemeClr val="bg1"/>
                    </a:solidFill>
                    <a:latin typeface="Calibri" panose="020F0502020204030204"/>
                  </a:rPr>
                  <a:t>Razrada kurikuluma</a:t>
                </a:r>
                <a:endParaRPr kumimoji="0" lang="en-US" sz="2400" b="1" i="0" u="none" strike="noStrike" kern="1200" cap="none" spc="0" normalizeH="0" baseline="0" noProof="1">
                  <a:ln>
                    <a:noFill/>
                  </a:ln>
                  <a:solidFill>
                    <a:schemeClr val="bg1"/>
                  </a:solidFill>
                  <a:effectLst/>
                  <a:uLnTx/>
                  <a:uFillTx/>
                  <a:latin typeface="Calibri" panose="020F0502020204030204"/>
                </a:endParaRPr>
              </a:p>
            </p:txBody>
          </p:sp>
          <p:sp>
            <p:nvSpPr>
              <p:cNvPr id="59" name="TextBox 25">
                <a:extLst>
                  <a:ext uri="{FF2B5EF4-FFF2-40B4-BE49-F238E27FC236}">
                    <a16:creationId xmlns:a16="http://schemas.microsoft.com/office/drawing/2014/main" id="{92588FFD-A679-44BC-A8E5-AAE43BC2E230}"/>
                  </a:ext>
                </a:extLst>
              </p:cNvPr>
              <p:cNvSpPr txBox="1"/>
              <p:nvPr/>
            </p:nvSpPr>
            <p:spPr>
              <a:xfrm>
                <a:off x="8915758" y="2526045"/>
                <a:ext cx="3159480" cy="1015663"/>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pl-PL" sz="2000" noProof="1">
                    <a:solidFill>
                      <a:schemeClr val="bg1"/>
                    </a:solidFill>
                  </a:rPr>
                  <a:t>Definiranje procesa i uvjeta stjecanja kvalifikacija na razinama 2 do 5 HKO-a</a:t>
                </a:r>
                <a:endParaRPr lang="en-US" sz="2000" noProof="1">
                  <a:solidFill>
                    <a:schemeClr val="bg1"/>
                  </a:solidFill>
                </a:endParaRPr>
              </a:p>
            </p:txBody>
          </p:sp>
        </p:grpSp>
      </p:grpSp>
      <p:grpSp>
        <p:nvGrpSpPr>
          <p:cNvPr id="64" name="Grupa 63"/>
          <p:cNvGrpSpPr/>
          <p:nvPr/>
        </p:nvGrpSpPr>
        <p:grpSpPr>
          <a:xfrm>
            <a:off x="4160799" y="4026390"/>
            <a:ext cx="7810251" cy="1366278"/>
            <a:chOff x="4161618" y="3507215"/>
            <a:chExt cx="7810251" cy="1366278"/>
          </a:xfrm>
        </p:grpSpPr>
        <p:sp>
          <p:nvSpPr>
            <p:cNvPr id="36" name="Shape">
              <a:extLst>
                <a:ext uri="{FF2B5EF4-FFF2-40B4-BE49-F238E27FC236}">
                  <a16:creationId xmlns:a16="http://schemas.microsoft.com/office/drawing/2014/main" id="{C03BAFC7-B4E7-4A76-95D2-020A1FDC4107}"/>
                </a:ext>
              </a:extLst>
            </p:cNvPr>
            <p:cNvSpPr/>
            <p:nvPr/>
          </p:nvSpPr>
          <p:spPr>
            <a:xfrm>
              <a:off x="5177987" y="3752208"/>
              <a:ext cx="2852398" cy="1121285"/>
            </a:xfrm>
            <a:custGeom>
              <a:avLst/>
              <a:gdLst/>
              <a:ahLst/>
              <a:cxnLst>
                <a:cxn ang="0">
                  <a:pos x="wd2" y="hd2"/>
                </a:cxn>
                <a:cxn ang="5400000">
                  <a:pos x="wd2" y="hd2"/>
                </a:cxn>
                <a:cxn ang="10800000">
                  <a:pos x="wd2" y="hd2"/>
                </a:cxn>
                <a:cxn ang="16200000">
                  <a:pos x="wd2" y="hd2"/>
                </a:cxn>
              </a:cxnLst>
              <a:rect l="0" t="0" r="r" b="b"/>
              <a:pathLst>
                <a:path w="21600" h="21600" extrusionOk="0">
                  <a:moveTo>
                    <a:pt x="13568" y="21600"/>
                  </a:moveTo>
                  <a:lnTo>
                    <a:pt x="1726" y="21600"/>
                  </a:lnTo>
                  <a:cubicBezTo>
                    <a:pt x="770" y="21600"/>
                    <a:pt x="0" y="19642"/>
                    <a:pt x="0" y="17211"/>
                  </a:cubicBezTo>
                  <a:lnTo>
                    <a:pt x="0" y="4389"/>
                  </a:lnTo>
                  <a:cubicBezTo>
                    <a:pt x="0" y="1958"/>
                    <a:pt x="770" y="0"/>
                    <a:pt x="1726" y="0"/>
                  </a:cubicBezTo>
                  <a:lnTo>
                    <a:pt x="13568" y="0"/>
                  </a:lnTo>
                  <a:cubicBezTo>
                    <a:pt x="14040" y="0"/>
                    <a:pt x="14487" y="505"/>
                    <a:pt x="14822" y="1358"/>
                  </a:cubicBezTo>
                  <a:lnTo>
                    <a:pt x="18372" y="10800"/>
                  </a:lnTo>
                  <a:lnTo>
                    <a:pt x="14822" y="20242"/>
                  </a:lnTo>
                  <a:cubicBezTo>
                    <a:pt x="14499" y="21095"/>
                    <a:pt x="14040" y="21600"/>
                    <a:pt x="13568" y="21600"/>
                  </a:cubicBezTo>
                  <a:close/>
                  <a:moveTo>
                    <a:pt x="17057" y="2400"/>
                  </a:moveTo>
                  <a:lnTo>
                    <a:pt x="16150" y="2400"/>
                  </a:lnTo>
                  <a:lnTo>
                    <a:pt x="19316" y="10800"/>
                  </a:lnTo>
                  <a:lnTo>
                    <a:pt x="16150" y="19200"/>
                  </a:lnTo>
                  <a:lnTo>
                    <a:pt x="17057" y="19200"/>
                  </a:lnTo>
                  <a:lnTo>
                    <a:pt x="20222" y="10800"/>
                  </a:lnTo>
                  <a:lnTo>
                    <a:pt x="17057" y="2400"/>
                  </a:lnTo>
                  <a:close/>
                  <a:moveTo>
                    <a:pt x="19440" y="5053"/>
                  </a:moveTo>
                  <a:lnTo>
                    <a:pt x="18819" y="5053"/>
                  </a:lnTo>
                  <a:lnTo>
                    <a:pt x="20979" y="10800"/>
                  </a:lnTo>
                  <a:lnTo>
                    <a:pt x="18819" y="16547"/>
                  </a:lnTo>
                  <a:lnTo>
                    <a:pt x="19440" y="16547"/>
                  </a:lnTo>
                  <a:lnTo>
                    <a:pt x="21600" y="10800"/>
                  </a:lnTo>
                  <a:lnTo>
                    <a:pt x="19440" y="5053"/>
                  </a:lnTo>
                  <a:close/>
                </a:path>
              </a:pathLst>
            </a:custGeom>
            <a:solidFill>
              <a:srgbClr val="A2B969"/>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37" name="Shape">
              <a:extLst>
                <a:ext uri="{FF2B5EF4-FFF2-40B4-BE49-F238E27FC236}">
                  <a16:creationId xmlns:a16="http://schemas.microsoft.com/office/drawing/2014/main" id="{A29030C4-45E3-4CE1-8350-CD6D819C92B8}"/>
                </a:ext>
              </a:extLst>
            </p:cNvPr>
            <p:cNvSpPr/>
            <p:nvPr/>
          </p:nvSpPr>
          <p:spPr>
            <a:xfrm>
              <a:off x="4161618" y="4089446"/>
              <a:ext cx="1378657" cy="481956"/>
            </a:xfrm>
            <a:custGeom>
              <a:avLst/>
              <a:gdLst/>
              <a:ahLst/>
              <a:cxnLst>
                <a:cxn ang="0">
                  <a:pos x="wd2" y="hd2"/>
                </a:cxn>
                <a:cxn ang="5400000">
                  <a:pos x="wd2" y="hd2"/>
                </a:cxn>
                <a:cxn ang="10800000">
                  <a:pos x="wd2" y="hd2"/>
                </a:cxn>
                <a:cxn ang="16200000">
                  <a:pos x="wd2" y="hd2"/>
                </a:cxn>
              </a:cxnLst>
              <a:rect l="0" t="0" r="r" b="b"/>
              <a:pathLst>
                <a:path w="21600" h="21600" extrusionOk="0">
                  <a:moveTo>
                    <a:pt x="17824" y="21600"/>
                  </a:moveTo>
                  <a:lnTo>
                    <a:pt x="3776" y="21600"/>
                  </a:lnTo>
                  <a:cubicBezTo>
                    <a:pt x="1695" y="21600"/>
                    <a:pt x="0" y="16751"/>
                    <a:pt x="0" y="10800"/>
                  </a:cubicBezTo>
                  <a:lnTo>
                    <a:pt x="0" y="10800"/>
                  </a:lnTo>
                  <a:cubicBezTo>
                    <a:pt x="0" y="4849"/>
                    <a:pt x="1695" y="0"/>
                    <a:pt x="3776" y="0"/>
                  </a:cubicBezTo>
                  <a:lnTo>
                    <a:pt x="17824" y="0"/>
                  </a:lnTo>
                  <a:cubicBezTo>
                    <a:pt x="19905" y="0"/>
                    <a:pt x="21600" y="4849"/>
                    <a:pt x="21600" y="10800"/>
                  </a:cubicBezTo>
                  <a:lnTo>
                    <a:pt x="21600" y="10800"/>
                  </a:lnTo>
                  <a:cubicBezTo>
                    <a:pt x="21574" y="16824"/>
                    <a:pt x="19905" y="21600"/>
                    <a:pt x="17824" y="21600"/>
                  </a:cubicBezTo>
                  <a:close/>
                </a:path>
              </a:pathLst>
            </a:custGeom>
            <a:solidFill>
              <a:sysClr val="window" lastClr="FFFFFF"/>
            </a:solidFill>
            <a:ln w="12700">
              <a:miter lim="400000"/>
            </a:ln>
            <a:effectLst>
              <a:outerShdw blurRad="50800" dist="38100" dir="2700000" algn="tl" rotWithShape="0">
                <a:prstClr val="black">
                  <a:alpha val="40000"/>
                </a:prstClr>
              </a:outerShdw>
            </a:effectLst>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3000" b="1" i="0" u="none" strike="noStrike" kern="1200" cap="none" spc="0" normalizeH="0" baseline="0" noProof="0" dirty="0">
                  <a:ln>
                    <a:noFill/>
                  </a:ln>
                  <a:solidFill>
                    <a:sysClr val="windowText" lastClr="000000">
                      <a:lumMod val="85000"/>
                      <a:lumOff val="15000"/>
                    </a:sysClr>
                  </a:solidFill>
                  <a:effectLst/>
                  <a:uLnTx/>
                  <a:uFillTx/>
                  <a:latin typeface="Calibri" panose="020F0502020204030204"/>
                  <a:ea typeface="+mn-ea"/>
                  <a:cs typeface="+mn-cs"/>
                </a:rPr>
                <a:t>2</a:t>
              </a:r>
              <a:endParaRPr kumimoji="0" sz="3000" b="1" i="0" u="none" strike="noStrike" kern="1200" cap="none" spc="0" normalizeH="0" baseline="0" noProof="0" dirty="0">
                <a:ln>
                  <a:noFill/>
                </a:ln>
                <a:solidFill>
                  <a:sysClr val="windowText" lastClr="000000">
                    <a:lumMod val="85000"/>
                    <a:lumOff val="15000"/>
                  </a:sysClr>
                </a:solidFill>
                <a:effectLst/>
                <a:uLnTx/>
                <a:uFillTx/>
                <a:latin typeface="Calibri" panose="020F0502020204030204"/>
                <a:ea typeface="+mn-ea"/>
                <a:cs typeface="+mn-cs"/>
              </a:endParaRPr>
            </a:p>
          </p:txBody>
        </p:sp>
        <p:sp>
          <p:nvSpPr>
            <p:cNvPr id="39" name="TextBox 20">
              <a:extLst>
                <a:ext uri="{FF2B5EF4-FFF2-40B4-BE49-F238E27FC236}">
                  <a16:creationId xmlns:a16="http://schemas.microsoft.com/office/drawing/2014/main" id="{209AB35B-0BAC-4BAB-A20C-CC8D120CAA8F}"/>
                </a:ext>
              </a:extLst>
            </p:cNvPr>
            <p:cNvSpPr txBox="1"/>
            <p:nvPr/>
          </p:nvSpPr>
          <p:spPr>
            <a:xfrm>
              <a:off x="5591603" y="3770523"/>
              <a:ext cx="1370450" cy="1015663"/>
            </a:xfrm>
            <a:prstGeom prst="rect">
              <a:avLst/>
            </a:prstGeom>
            <a:noFill/>
          </p:spPr>
          <p:txBody>
            <a:bodyPr wrap="square" lIns="0" r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sz="2000" b="1" noProof="1">
                  <a:solidFill>
                    <a:schemeClr val="bg1"/>
                  </a:solidFill>
                </a:rPr>
                <a:t>Izrada standarda kvalifikacija</a:t>
              </a:r>
            </a:p>
          </p:txBody>
        </p:sp>
        <p:grpSp>
          <p:nvGrpSpPr>
            <p:cNvPr id="49" name="Group 26">
              <a:extLst>
                <a:ext uri="{FF2B5EF4-FFF2-40B4-BE49-F238E27FC236}">
                  <a16:creationId xmlns:a16="http://schemas.microsoft.com/office/drawing/2014/main" id="{07C7AF45-F3FE-47F8-9143-002D0B80FFF4}"/>
                </a:ext>
              </a:extLst>
            </p:cNvPr>
            <p:cNvGrpSpPr/>
            <p:nvPr/>
          </p:nvGrpSpPr>
          <p:grpSpPr>
            <a:xfrm>
              <a:off x="8311270" y="3507215"/>
              <a:ext cx="3660599" cy="1141382"/>
              <a:chOff x="8999270" y="2025846"/>
              <a:chExt cx="2926081" cy="1141382"/>
            </a:xfrm>
          </p:grpSpPr>
          <p:sp>
            <p:nvSpPr>
              <p:cNvPr id="56" name="TextBox 27">
                <a:extLst>
                  <a:ext uri="{FF2B5EF4-FFF2-40B4-BE49-F238E27FC236}">
                    <a16:creationId xmlns:a16="http://schemas.microsoft.com/office/drawing/2014/main" id="{3F0CA6B1-B188-4195-885F-365CA1D1186D}"/>
                  </a:ext>
                </a:extLst>
              </p:cNvPr>
              <p:cNvSpPr txBox="1"/>
              <p:nvPr/>
            </p:nvSpPr>
            <p:spPr>
              <a:xfrm>
                <a:off x="8999270" y="2025846"/>
                <a:ext cx="2926080" cy="461665"/>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2400" b="1" noProof="1">
                    <a:solidFill>
                      <a:schemeClr val="bg1"/>
                    </a:solidFill>
                  </a:rPr>
                  <a:t>Mapiranje sektora </a:t>
                </a:r>
              </a:p>
            </p:txBody>
          </p:sp>
          <p:sp>
            <p:nvSpPr>
              <p:cNvPr id="57" name="TextBox 28">
                <a:extLst>
                  <a:ext uri="{FF2B5EF4-FFF2-40B4-BE49-F238E27FC236}">
                    <a16:creationId xmlns:a16="http://schemas.microsoft.com/office/drawing/2014/main" id="{99B44A35-F9DD-4B23-A71F-409B20D2BD52}"/>
                  </a:ext>
                </a:extLst>
              </p:cNvPr>
              <p:cNvSpPr txBox="1"/>
              <p:nvPr/>
            </p:nvSpPr>
            <p:spPr>
              <a:xfrm>
                <a:off x="8999271" y="2459342"/>
                <a:ext cx="2926080" cy="707886"/>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hr-HR" sz="2000" noProof="1">
                    <a:solidFill>
                      <a:schemeClr val="bg1"/>
                    </a:solidFill>
                  </a:rPr>
                  <a:t>Popis svih kvalifikacija jednog sektora na r</a:t>
                </a:r>
                <a:r>
                  <a:rPr lang="en-US" sz="2000" noProof="1">
                    <a:solidFill>
                      <a:schemeClr val="bg1"/>
                    </a:solidFill>
                  </a:rPr>
                  <a:t>azin</a:t>
                </a:r>
                <a:r>
                  <a:rPr lang="hr-HR" sz="2000" noProof="1">
                    <a:solidFill>
                      <a:schemeClr val="bg1"/>
                    </a:solidFill>
                  </a:rPr>
                  <a:t>ama </a:t>
                </a:r>
                <a:r>
                  <a:rPr lang="en-US" sz="2000" noProof="1">
                    <a:solidFill>
                      <a:schemeClr val="bg1"/>
                    </a:solidFill>
                  </a:rPr>
                  <a:t>2 – 5 HKO-a</a:t>
                </a:r>
              </a:p>
            </p:txBody>
          </p:sp>
        </p:grpSp>
      </p:grpSp>
      <p:grpSp>
        <p:nvGrpSpPr>
          <p:cNvPr id="65" name="Grupa 64"/>
          <p:cNvGrpSpPr/>
          <p:nvPr/>
        </p:nvGrpSpPr>
        <p:grpSpPr>
          <a:xfrm>
            <a:off x="204045" y="2673432"/>
            <a:ext cx="7985306" cy="1550528"/>
            <a:chOff x="97365" y="2124792"/>
            <a:chExt cx="7985306" cy="1550528"/>
          </a:xfrm>
        </p:grpSpPr>
        <p:sp>
          <p:nvSpPr>
            <p:cNvPr id="40" name="Shape">
              <a:extLst>
                <a:ext uri="{FF2B5EF4-FFF2-40B4-BE49-F238E27FC236}">
                  <a16:creationId xmlns:a16="http://schemas.microsoft.com/office/drawing/2014/main" id="{67BA2DD1-35E0-48E4-B4AD-5D1136D2D350}"/>
                </a:ext>
              </a:extLst>
            </p:cNvPr>
            <p:cNvSpPr/>
            <p:nvPr/>
          </p:nvSpPr>
          <p:spPr>
            <a:xfrm>
              <a:off x="4191435" y="2392852"/>
              <a:ext cx="2852398" cy="1121285"/>
            </a:xfrm>
            <a:custGeom>
              <a:avLst/>
              <a:gdLst/>
              <a:ahLst/>
              <a:cxnLst>
                <a:cxn ang="0">
                  <a:pos x="wd2" y="hd2"/>
                </a:cxn>
                <a:cxn ang="5400000">
                  <a:pos x="wd2" y="hd2"/>
                </a:cxn>
                <a:cxn ang="10800000">
                  <a:pos x="wd2" y="hd2"/>
                </a:cxn>
                <a:cxn ang="16200000">
                  <a:pos x="wd2" y="hd2"/>
                </a:cxn>
              </a:cxnLst>
              <a:rect l="0" t="0" r="r" b="b"/>
              <a:pathLst>
                <a:path w="21600" h="21600" extrusionOk="0">
                  <a:moveTo>
                    <a:pt x="8032" y="0"/>
                  </a:moveTo>
                  <a:lnTo>
                    <a:pt x="19874" y="0"/>
                  </a:lnTo>
                  <a:cubicBezTo>
                    <a:pt x="20830" y="0"/>
                    <a:pt x="21600" y="1958"/>
                    <a:pt x="21600" y="4389"/>
                  </a:cubicBezTo>
                  <a:lnTo>
                    <a:pt x="21600" y="17211"/>
                  </a:lnTo>
                  <a:cubicBezTo>
                    <a:pt x="21600" y="19642"/>
                    <a:pt x="20830" y="21600"/>
                    <a:pt x="19874" y="21600"/>
                  </a:cubicBezTo>
                  <a:lnTo>
                    <a:pt x="8032" y="21600"/>
                  </a:lnTo>
                  <a:cubicBezTo>
                    <a:pt x="7560" y="21600"/>
                    <a:pt x="7113" y="21095"/>
                    <a:pt x="6778" y="20242"/>
                  </a:cubicBezTo>
                  <a:lnTo>
                    <a:pt x="3228" y="10800"/>
                  </a:lnTo>
                  <a:lnTo>
                    <a:pt x="6778" y="1358"/>
                  </a:lnTo>
                  <a:cubicBezTo>
                    <a:pt x="7113" y="474"/>
                    <a:pt x="7560" y="0"/>
                    <a:pt x="8032" y="0"/>
                  </a:cubicBezTo>
                  <a:close/>
                  <a:moveTo>
                    <a:pt x="4556" y="19200"/>
                  </a:moveTo>
                  <a:lnTo>
                    <a:pt x="5462" y="19200"/>
                  </a:lnTo>
                  <a:lnTo>
                    <a:pt x="2297" y="10800"/>
                  </a:lnTo>
                  <a:lnTo>
                    <a:pt x="5462" y="2400"/>
                  </a:lnTo>
                  <a:lnTo>
                    <a:pt x="4556" y="2400"/>
                  </a:lnTo>
                  <a:lnTo>
                    <a:pt x="1390" y="10800"/>
                  </a:lnTo>
                  <a:lnTo>
                    <a:pt x="4556" y="19200"/>
                  </a:lnTo>
                  <a:close/>
                  <a:moveTo>
                    <a:pt x="2160" y="16547"/>
                  </a:moveTo>
                  <a:lnTo>
                    <a:pt x="2781" y="16547"/>
                  </a:lnTo>
                  <a:lnTo>
                    <a:pt x="621" y="10800"/>
                  </a:lnTo>
                  <a:lnTo>
                    <a:pt x="2781" y="5053"/>
                  </a:lnTo>
                  <a:lnTo>
                    <a:pt x="2160" y="5053"/>
                  </a:lnTo>
                  <a:lnTo>
                    <a:pt x="0" y="10800"/>
                  </a:lnTo>
                  <a:lnTo>
                    <a:pt x="2160" y="16547"/>
                  </a:lnTo>
                  <a:close/>
                </a:path>
              </a:pathLst>
            </a:custGeom>
            <a:solidFill>
              <a:srgbClr val="FFCC4C"/>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41" name="Shape">
              <a:extLst>
                <a:ext uri="{FF2B5EF4-FFF2-40B4-BE49-F238E27FC236}">
                  <a16:creationId xmlns:a16="http://schemas.microsoft.com/office/drawing/2014/main" id="{1979A23E-1EDC-4B2F-B1E9-8EF9AF972303}"/>
                </a:ext>
              </a:extLst>
            </p:cNvPr>
            <p:cNvSpPr/>
            <p:nvPr/>
          </p:nvSpPr>
          <p:spPr>
            <a:xfrm>
              <a:off x="6704014" y="2659657"/>
              <a:ext cx="1378657" cy="481956"/>
            </a:xfrm>
            <a:custGeom>
              <a:avLst/>
              <a:gdLst/>
              <a:ahLst/>
              <a:cxnLst>
                <a:cxn ang="0">
                  <a:pos x="wd2" y="hd2"/>
                </a:cxn>
                <a:cxn ang="5400000">
                  <a:pos x="wd2" y="hd2"/>
                </a:cxn>
                <a:cxn ang="10800000">
                  <a:pos x="wd2" y="hd2"/>
                </a:cxn>
                <a:cxn ang="16200000">
                  <a:pos x="wd2" y="hd2"/>
                </a:cxn>
              </a:cxnLst>
              <a:rect l="0" t="0" r="r" b="b"/>
              <a:pathLst>
                <a:path w="21600" h="21600" extrusionOk="0">
                  <a:moveTo>
                    <a:pt x="3776" y="0"/>
                  </a:moveTo>
                  <a:lnTo>
                    <a:pt x="17824" y="0"/>
                  </a:lnTo>
                  <a:cubicBezTo>
                    <a:pt x="19905" y="0"/>
                    <a:pt x="21600" y="4849"/>
                    <a:pt x="21600" y="10800"/>
                  </a:cubicBezTo>
                  <a:lnTo>
                    <a:pt x="21600" y="10800"/>
                  </a:lnTo>
                  <a:cubicBezTo>
                    <a:pt x="21600" y="16751"/>
                    <a:pt x="19905" y="21600"/>
                    <a:pt x="17824" y="21600"/>
                  </a:cubicBezTo>
                  <a:lnTo>
                    <a:pt x="3776" y="21600"/>
                  </a:lnTo>
                  <a:cubicBezTo>
                    <a:pt x="1695" y="21600"/>
                    <a:pt x="0" y="16751"/>
                    <a:pt x="0" y="10800"/>
                  </a:cubicBezTo>
                  <a:lnTo>
                    <a:pt x="0" y="10800"/>
                  </a:lnTo>
                  <a:cubicBezTo>
                    <a:pt x="0" y="4849"/>
                    <a:pt x="1695" y="0"/>
                    <a:pt x="3776" y="0"/>
                  </a:cubicBezTo>
                  <a:close/>
                </a:path>
              </a:pathLst>
            </a:custGeom>
            <a:solidFill>
              <a:sysClr val="window" lastClr="FFFFFF"/>
            </a:solidFill>
            <a:ln w="12700">
              <a:miter lim="400000"/>
            </a:ln>
            <a:effectLst>
              <a:outerShdw blurRad="50800" dist="38100" dir="2700000" algn="tl" rotWithShape="0">
                <a:prstClr val="black">
                  <a:alpha val="40000"/>
                </a:prstClr>
              </a:outerShdw>
            </a:effectLst>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3000" b="1" i="0" u="none" strike="noStrike" kern="1200" cap="none" spc="0" normalizeH="0" baseline="0" noProof="0" dirty="0">
                  <a:ln>
                    <a:noFill/>
                  </a:ln>
                  <a:solidFill>
                    <a:sysClr val="windowText" lastClr="000000">
                      <a:lumMod val="85000"/>
                      <a:lumOff val="15000"/>
                    </a:sysClr>
                  </a:solidFill>
                  <a:effectLst/>
                  <a:uLnTx/>
                  <a:uFillTx/>
                  <a:latin typeface="Calibri" panose="020F0502020204030204"/>
                  <a:ea typeface="+mn-ea"/>
                  <a:cs typeface="+mn-cs"/>
                </a:rPr>
                <a:t>3</a:t>
              </a:r>
              <a:endParaRPr kumimoji="0" sz="3000" b="1" i="0" u="none" strike="noStrike" kern="1200" cap="none" spc="0" normalizeH="0" baseline="0" noProof="0" dirty="0">
                <a:ln>
                  <a:noFill/>
                </a:ln>
                <a:solidFill>
                  <a:sysClr val="windowText" lastClr="000000">
                    <a:lumMod val="85000"/>
                    <a:lumOff val="15000"/>
                  </a:sysClr>
                </a:solidFill>
                <a:effectLst/>
                <a:uLnTx/>
                <a:uFillTx/>
                <a:latin typeface="Calibri" panose="020F0502020204030204"/>
                <a:ea typeface="+mn-ea"/>
                <a:cs typeface="+mn-cs"/>
              </a:endParaRPr>
            </a:p>
          </p:txBody>
        </p:sp>
        <p:sp>
          <p:nvSpPr>
            <p:cNvPr id="43" name="TextBox 21">
              <a:extLst>
                <a:ext uri="{FF2B5EF4-FFF2-40B4-BE49-F238E27FC236}">
                  <a16:creationId xmlns:a16="http://schemas.microsoft.com/office/drawing/2014/main" id="{1DB7AF86-7ACA-4266-B0FA-F2E3F4C03FAB}"/>
                </a:ext>
              </a:extLst>
            </p:cNvPr>
            <p:cNvSpPr txBox="1"/>
            <p:nvPr/>
          </p:nvSpPr>
          <p:spPr>
            <a:xfrm>
              <a:off x="5397106" y="2400341"/>
              <a:ext cx="1207488" cy="1015663"/>
            </a:xfrm>
            <a:prstGeom prst="rect">
              <a:avLst/>
            </a:prstGeom>
            <a:noFill/>
          </p:spPr>
          <p:txBody>
            <a:bodyPr wrap="square" lIns="0" r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sz="2000" b="1" noProof="1">
                  <a:solidFill>
                    <a:schemeClr val="bg1"/>
                  </a:solidFill>
                </a:rPr>
                <a:t>Izrada sektorskog kurikuluma</a:t>
              </a:r>
            </a:p>
          </p:txBody>
        </p:sp>
        <p:grpSp>
          <p:nvGrpSpPr>
            <p:cNvPr id="50" name="Group 29">
              <a:extLst>
                <a:ext uri="{FF2B5EF4-FFF2-40B4-BE49-F238E27FC236}">
                  <a16:creationId xmlns:a16="http://schemas.microsoft.com/office/drawing/2014/main" id="{F82356EE-1B0C-4AED-B0D4-BFBE91DEB99F}"/>
                </a:ext>
              </a:extLst>
            </p:cNvPr>
            <p:cNvGrpSpPr/>
            <p:nvPr/>
          </p:nvGrpSpPr>
          <p:grpSpPr>
            <a:xfrm>
              <a:off x="97365" y="2124792"/>
              <a:ext cx="3669484" cy="1550528"/>
              <a:chOff x="8739734" y="1878324"/>
              <a:chExt cx="2939625" cy="1550528"/>
            </a:xfrm>
          </p:grpSpPr>
          <p:sp>
            <p:nvSpPr>
              <p:cNvPr id="54" name="TextBox 30">
                <a:extLst>
                  <a:ext uri="{FF2B5EF4-FFF2-40B4-BE49-F238E27FC236}">
                    <a16:creationId xmlns:a16="http://schemas.microsoft.com/office/drawing/2014/main" id="{7963C25E-2085-48FF-B5E3-9F4C75EE4A11}"/>
                  </a:ext>
                </a:extLst>
              </p:cNvPr>
              <p:cNvSpPr txBox="1"/>
              <p:nvPr/>
            </p:nvSpPr>
            <p:spPr>
              <a:xfrm>
                <a:off x="8739734" y="1878324"/>
                <a:ext cx="2926080" cy="461665"/>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hr-HR" sz="2400" b="1" i="0" u="none" strike="noStrike" kern="1200" cap="none" spc="0" normalizeH="0" baseline="0" noProof="1">
                    <a:ln>
                      <a:noFill/>
                    </a:ln>
                    <a:solidFill>
                      <a:schemeClr val="bg1"/>
                    </a:solidFill>
                    <a:effectLst/>
                    <a:uLnTx/>
                    <a:uFillTx/>
                    <a:latin typeface="Calibri" panose="020F0502020204030204"/>
                    <a:ea typeface="+mn-ea"/>
                    <a:cs typeface="+mn-cs"/>
                  </a:rPr>
                  <a:t>Analiza sektora</a:t>
                </a:r>
                <a:endParaRPr kumimoji="0" lang="en-US" sz="2400" b="1" i="0" u="none" strike="noStrike" kern="1200" cap="none" spc="0" normalizeH="0" baseline="0" noProof="1">
                  <a:ln>
                    <a:noFill/>
                  </a:ln>
                  <a:solidFill>
                    <a:schemeClr val="bg1"/>
                  </a:solidFill>
                  <a:effectLst/>
                  <a:uLnTx/>
                  <a:uFillTx/>
                  <a:latin typeface="Calibri" panose="020F0502020204030204"/>
                  <a:ea typeface="+mn-ea"/>
                  <a:cs typeface="+mn-cs"/>
                </a:endParaRPr>
              </a:p>
            </p:txBody>
          </p:sp>
          <p:sp>
            <p:nvSpPr>
              <p:cNvPr id="55" name="TextBox 31">
                <a:extLst>
                  <a:ext uri="{FF2B5EF4-FFF2-40B4-BE49-F238E27FC236}">
                    <a16:creationId xmlns:a16="http://schemas.microsoft.com/office/drawing/2014/main" id="{F730169E-EB00-4B05-9BA1-7377DBC461CC}"/>
                  </a:ext>
                </a:extLst>
              </p:cNvPr>
              <p:cNvSpPr txBox="1"/>
              <p:nvPr/>
            </p:nvSpPr>
            <p:spPr>
              <a:xfrm>
                <a:off x="8753279" y="2413189"/>
                <a:ext cx="2926080" cy="1015663"/>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r>
                  <a:rPr lang="pl-PL" sz="2000" noProof="1">
                    <a:solidFill>
                      <a:schemeClr val="bg1"/>
                    </a:solidFill>
                  </a:rPr>
                  <a:t>Sustavni prikaz  kvalifikacija i skupova ishoda učenja koji pripadaju jednom  sektoru</a:t>
                </a:r>
                <a:endParaRPr lang="en-US" sz="2000" noProof="1">
                  <a:solidFill>
                    <a:schemeClr val="bg1"/>
                  </a:solidFill>
                </a:endParaRPr>
              </a:p>
            </p:txBody>
          </p:sp>
        </p:grpSp>
      </p:grpSp>
      <p:grpSp>
        <p:nvGrpSpPr>
          <p:cNvPr id="62" name="Grupa 61"/>
          <p:cNvGrpSpPr/>
          <p:nvPr/>
        </p:nvGrpSpPr>
        <p:grpSpPr>
          <a:xfrm>
            <a:off x="186468" y="4832025"/>
            <a:ext cx="8145191" cy="2035438"/>
            <a:chOff x="-40521" y="4364667"/>
            <a:chExt cx="8145191" cy="2035438"/>
          </a:xfrm>
        </p:grpSpPr>
        <p:sp>
          <p:nvSpPr>
            <p:cNvPr id="44" name="Shape">
              <a:extLst>
                <a:ext uri="{FF2B5EF4-FFF2-40B4-BE49-F238E27FC236}">
                  <a16:creationId xmlns:a16="http://schemas.microsoft.com/office/drawing/2014/main" id="{8ECC1D12-59D4-499B-9157-95A530D4D930}"/>
                </a:ext>
              </a:extLst>
            </p:cNvPr>
            <p:cNvSpPr/>
            <p:nvPr/>
          </p:nvSpPr>
          <p:spPr>
            <a:xfrm>
              <a:off x="4261965" y="5196022"/>
              <a:ext cx="2852398" cy="1121285"/>
            </a:xfrm>
            <a:custGeom>
              <a:avLst/>
              <a:gdLst/>
              <a:ahLst/>
              <a:cxnLst>
                <a:cxn ang="0">
                  <a:pos x="wd2" y="hd2"/>
                </a:cxn>
                <a:cxn ang="5400000">
                  <a:pos x="wd2" y="hd2"/>
                </a:cxn>
                <a:cxn ang="10800000">
                  <a:pos x="wd2" y="hd2"/>
                </a:cxn>
                <a:cxn ang="16200000">
                  <a:pos x="wd2" y="hd2"/>
                </a:cxn>
              </a:cxnLst>
              <a:rect l="0" t="0" r="r" b="b"/>
              <a:pathLst>
                <a:path w="21600" h="21600" extrusionOk="0">
                  <a:moveTo>
                    <a:pt x="8032" y="0"/>
                  </a:moveTo>
                  <a:lnTo>
                    <a:pt x="19874" y="0"/>
                  </a:lnTo>
                  <a:cubicBezTo>
                    <a:pt x="20830" y="0"/>
                    <a:pt x="21600" y="1958"/>
                    <a:pt x="21600" y="4389"/>
                  </a:cubicBezTo>
                  <a:lnTo>
                    <a:pt x="21600" y="17211"/>
                  </a:lnTo>
                  <a:cubicBezTo>
                    <a:pt x="21600" y="19642"/>
                    <a:pt x="20830" y="21600"/>
                    <a:pt x="19874" y="21600"/>
                  </a:cubicBezTo>
                  <a:lnTo>
                    <a:pt x="8032" y="21600"/>
                  </a:lnTo>
                  <a:cubicBezTo>
                    <a:pt x="7560" y="21600"/>
                    <a:pt x="7113" y="21095"/>
                    <a:pt x="6778" y="20242"/>
                  </a:cubicBezTo>
                  <a:lnTo>
                    <a:pt x="3228" y="10800"/>
                  </a:lnTo>
                  <a:lnTo>
                    <a:pt x="6778" y="1358"/>
                  </a:lnTo>
                  <a:cubicBezTo>
                    <a:pt x="7113" y="474"/>
                    <a:pt x="7560" y="0"/>
                    <a:pt x="8032" y="0"/>
                  </a:cubicBezTo>
                  <a:close/>
                  <a:moveTo>
                    <a:pt x="4556" y="19200"/>
                  </a:moveTo>
                  <a:lnTo>
                    <a:pt x="5462" y="19200"/>
                  </a:lnTo>
                  <a:lnTo>
                    <a:pt x="2297" y="10800"/>
                  </a:lnTo>
                  <a:lnTo>
                    <a:pt x="5462" y="2400"/>
                  </a:lnTo>
                  <a:lnTo>
                    <a:pt x="4556" y="2400"/>
                  </a:lnTo>
                  <a:lnTo>
                    <a:pt x="1390" y="10800"/>
                  </a:lnTo>
                  <a:lnTo>
                    <a:pt x="4556" y="19200"/>
                  </a:lnTo>
                  <a:close/>
                  <a:moveTo>
                    <a:pt x="2160" y="16547"/>
                  </a:moveTo>
                  <a:lnTo>
                    <a:pt x="2781" y="16547"/>
                  </a:lnTo>
                  <a:lnTo>
                    <a:pt x="621" y="10800"/>
                  </a:lnTo>
                  <a:lnTo>
                    <a:pt x="2781" y="5053"/>
                  </a:lnTo>
                  <a:lnTo>
                    <a:pt x="2160" y="5053"/>
                  </a:lnTo>
                  <a:lnTo>
                    <a:pt x="0" y="10800"/>
                  </a:lnTo>
                  <a:lnTo>
                    <a:pt x="2160" y="16547"/>
                  </a:lnTo>
                  <a:close/>
                </a:path>
              </a:pathLst>
            </a:custGeom>
            <a:solidFill>
              <a:srgbClr val="F7931F"/>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chemeClr val="bg1"/>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45" name="Shape">
              <a:extLst>
                <a:ext uri="{FF2B5EF4-FFF2-40B4-BE49-F238E27FC236}">
                  <a16:creationId xmlns:a16="http://schemas.microsoft.com/office/drawing/2014/main" id="{6B820129-5151-45CD-8090-7ABC0487B305}"/>
                </a:ext>
              </a:extLst>
            </p:cNvPr>
            <p:cNvSpPr/>
            <p:nvPr/>
          </p:nvSpPr>
          <p:spPr>
            <a:xfrm>
              <a:off x="6726013" y="5539993"/>
              <a:ext cx="1378657" cy="481956"/>
            </a:xfrm>
            <a:custGeom>
              <a:avLst/>
              <a:gdLst/>
              <a:ahLst/>
              <a:cxnLst>
                <a:cxn ang="0">
                  <a:pos x="wd2" y="hd2"/>
                </a:cxn>
                <a:cxn ang="5400000">
                  <a:pos x="wd2" y="hd2"/>
                </a:cxn>
                <a:cxn ang="10800000">
                  <a:pos x="wd2" y="hd2"/>
                </a:cxn>
                <a:cxn ang="16200000">
                  <a:pos x="wd2" y="hd2"/>
                </a:cxn>
              </a:cxnLst>
              <a:rect l="0" t="0" r="r" b="b"/>
              <a:pathLst>
                <a:path w="21600" h="21600" extrusionOk="0">
                  <a:moveTo>
                    <a:pt x="3776" y="0"/>
                  </a:moveTo>
                  <a:lnTo>
                    <a:pt x="17824" y="0"/>
                  </a:lnTo>
                  <a:cubicBezTo>
                    <a:pt x="19905" y="0"/>
                    <a:pt x="21600" y="4849"/>
                    <a:pt x="21600" y="10800"/>
                  </a:cubicBezTo>
                  <a:lnTo>
                    <a:pt x="21600" y="10800"/>
                  </a:lnTo>
                  <a:cubicBezTo>
                    <a:pt x="21600" y="16751"/>
                    <a:pt x="19905" y="21600"/>
                    <a:pt x="17824" y="21600"/>
                  </a:cubicBezTo>
                  <a:lnTo>
                    <a:pt x="3776" y="21600"/>
                  </a:lnTo>
                  <a:cubicBezTo>
                    <a:pt x="1695" y="21600"/>
                    <a:pt x="0" y="16751"/>
                    <a:pt x="0" y="10800"/>
                  </a:cubicBezTo>
                  <a:lnTo>
                    <a:pt x="0" y="10800"/>
                  </a:lnTo>
                  <a:cubicBezTo>
                    <a:pt x="0" y="4849"/>
                    <a:pt x="1695" y="0"/>
                    <a:pt x="3776" y="0"/>
                  </a:cubicBezTo>
                  <a:close/>
                </a:path>
              </a:pathLst>
            </a:custGeom>
            <a:solidFill>
              <a:sysClr val="window" lastClr="FFFFFF"/>
            </a:solidFill>
            <a:ln w="12700">
              <a:miter lim="400000"/>
            </a:ln>
            <a:effectLst>
              <a:outerShdw blurRad="50800" dist="38100" dir="2700000" algn="tl" rotWithShape="0">
                <a:prstClr val="black">
                  <a:alpha val="40000"/>
                </a:prstClr>
              </a:outerShdw>
            </a:effectLst>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3000" b="1" i="0" u="none" strike="noStrike" kern="1200" cap="none" spc="0" normalizeH="0" baseline="0" noProof="0" dirty="0">
                  <a:ln>
                    <a:noFill/>
                  </a:ln>
                  <a:solidFill>
                    <a:srgbClr val="000000"/>
                  </a:solidFill>
                  <a:effectLst/>
                  <a:uLnTx/>
                  <a:uFillTx/>
                  <a:latin typeface="Calibri" panose="020F0502020204030204"/>
                  <a:ea typeface="+mn-ea"/>
                  <a:cs typeface="+mn-cs"/>
                </a:rPr>
                <a:t>1</a:t>
              </a:r>
              <a:endParaRPr kumimoji="0" sz="30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47" name="TextBox 22">
              <a:extLst>
                <a:ext uri="{FF2B5EF4-FFF2-40B4-BE49-F238E27FC236}">
                  <a16:creationId xmlns:a16="http://schemas.microsoft.com/office/drawing/2014/main" id="{8706B586-CE2F-4527-AF8E-97C1F319F599}"/>
                </a:ext>
              </a:extLst>
            </p:cNvPr>
            <p:cNvSpPr txBox="1"/>
            <p:nvPr/>
          </p:nvSpPr>
          <p:spPr>
            <a:xfrm>
              <a:off x="5434266" y="5161384"/>
              <a:ext cx="1172547" cy="1015663"/>
            </a:xfrm>
            <a:prstGeom prst="rect">
              <a:avLst/>
            </a:prstGeom>
            <a:noFill/>
          </p:spPr>
          <p:txBody>
            <a:bodyPr wrap="square" lIns="0" r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2000" b="1" i="0" u="none" strike="noStrike" kern="1200" cap="none" spc="0" normalizeH="0" baseline="0" noProof="1">
                  <a:ln>
                    <a:noFill/>
                  </a:ln>
                  <a:solidFill>
                    <a:schemeClr val="bg1"/>
                  </a:solidFill>
                  <a:effectLst/>
                  <a:uLnTx/>
                  <a:uFillTx/>
                  <a:latin typeface="Calibri" panose="020F0502020204030204"/>
                  <a:ea typeface="+mn-ea"/>
                  <a:cs typeface="+mn-cs"/>
                </a:rPr>
                <a:t>Izrada standarda zanimanja</a:t>
              </a:r>
              <a:endParaRPr kumimoji="0" lang="en-US" sz="2000" b="1" i="0" u="none" strike="noStrike" kern="1200" cap="none" spc="0" normalizeH="0" baseline="0" noProof="1">
                <a:ln>
                  <a:noFill/>
                </a:ln>
                <a:solidFill>
                  <a:schemeClr val="bg1"/>
                </a:solidFill>
                <a:effectLst/>
                <a:uLnTx/>
                <a:uFillTx/>
                <a:latin typeface="Calibri" panose="020F0502020204030204"/>
                <a:ea typeface="+mn-ea"/>
                <a:cs typeface="+mn-cs"/>
              </a:endParaRPr>
            </a:p>
          </p:txBody>
        </p:sp>
        <p:grpSp>
          <p:nvGrpSpPr>
            <p:cNvPr id="51" name="Group 32">
              <a:extLst>
                <a:ext uri="{FF2B5EF4-FFF2-40B4-BE49-F238E27FC236}">
                  <a16:creationId xmlns:a16="http://schemas.microsoft.com/office/drawing/2014/main" id="{25A67CB5-077B-4321-B878-4A5359275585}"/>
                </a:ext>
              </a:extLst>
            </p:cNvPr>
            <p:cNvGrpSpPr/>
            <p:nvPr/>
          </p:nvGrpSpPr>
          <p:grpSpPr>
            <a:xfrm>
              <a:off x="-40521" y="4364667"/>
              <a:ext cx="4615395" cy="2035438"/>
              <a:chOff x="8678335" y="1720051"/>
              <a:chExt cx="3077673" cy="2035438"/>
            </a:xfrm>
          </p:grpSpPr>
          <p:sp>
            <p:nvSpPr>
              <p:cNvPr id="52" name="TextBox 33">
                <a:extLst>
                  <a:ext uri="{FF2B5EF4-FFF2-40B4-BE49-F238E27FC236}">
                    <a16:creationId xmlns:a16="http://schemas.microsoft.com/office/drawing/2014/main" id="{C48111D9-CA3C-4047-AA80-37A681FFB1B3}"/>
                  </a:ext>
                </a:extLst>
              </p:cNvPr>
              <p:cNvSpPr txBox="1"/>
              <p:nvPr/>
            </p:nvSpPr>
            <p:spPr>
              <a:xfrm>
                <a:off x="8678335" y="1720051"/>
                <a:ext cx="2926080" cy="461665"/>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2400" b="1" noProof="1">
                    <a:solidFill>
                      <a:schemeClr val="bg1"/>
                    </a:solidFill>
                  </a:rPr>
                  <a:t>Analiza potreba</a:t>
                </a:r>
              </a:p>
            </p:txBody>
          </p:sp>
          <p:sp>
            <p:nvSpPr>
              <p:cNvPr id="53" name="TextBox 34">
                <a:extLst>
                  <a:ext uri="{FF2B5EF4-FFF2-40B4-BE49-F238E27FC236}">
                    <a16:creationId xmlns:a16="http://schemas.microsoft.com/office/drawing/2014/main" id="{2F608618-C1DD-474D-9EE5-A5C824D52931}"/>
                  </a:ext>
                </a:extLst>
              </p:cNvPr>
              <p:cNvSpPr txBox="1"/>
              <p:nvPr/>
            </p:nvSpPr>
            <p:spPr>
              <a:xfrm>
                <a:off x="8707653" y="2124273"/>
                <a:ext cx="3048355" cy="1631216"/>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0" indent="-285750">
                  <a:buFont typeface="Arial" panose="020B0604020202020204" pitchFamily="34" charset="0"/>
                  <a:buChar char="•"/>
                </a:pPr>
                <a:r>
                  <a:rPr lang="en-US" sz="2000" noProof="1">
                    <a:solidFill>
                      <a:schemeClr val="bg1"/>
                    </a:solidFill>
                  </a:rPr>
                  <a:t>Podaci iz svijeta rada</a:t>
                </a:r>
              </a:p>
              <a:p>
                <a:pPr marL="285750" lvl="0" indent="-285750">
                  <a:buFont typeface="Arial" panose="020B0604020202020204" pitchFamily="34" charset="0"/>
                  <a:buChar char="•"/>
                </a:pPr>
                <a:r>
                  <a:rPr lang="en-US" sz="2000" noProof="1">
                    <a:solidFill>
                      <a:schemeClr val="bg1"/>
                    </a:solidFill>
                  </a:rPr>
                  <a:t>Sektorske i nacionalne strategije</a:t>
                </a:r>
              </a:p>
              <a:p>
                <a:pPr marL="285750" lvl="0" indent="-285750">
                  <a:buFont typeface="Arial" panose="020B0604020202020204" pitchFamily="34" charset="0"/>
                  <a:buChar char="•"/>
                </a:pPr>
                <a:r>
                  <a:rPr lang="en-US" sz="2000" noProof="1">
                    <a:solidFill>
                      <a:schemeClr val="bg1"/>
                    </a:solidFill>
                  </a:rPr>
                  <a:t>Analiza prioritetnih zanimanja</a:t>
                </a:r>
              </a:p>
              <a:p>
                <a:pPr marL="285750" lvl="0" indent="-285750">
                  <a:buFont typeface="Arial" panose="020B0604020202020204" pitchFamily="34" charset="0"/>
                  <a:buChar char="•"/>
                </a:pPr>
                <a:r>
                  <a:rPr lang="en-US" sz="2000" noProof="1">
                    <a:solidFill>
                      <a:schemeClr val="bg1"/>
                    </a:solidFill>
                  </a:rPr>
                  <a:t>Izrada i provedba Ankete o standardu zanimanja</a:t>
                </a:r>
              </a:p>
            </p:txBody>
          </p:sp>
        </p:grpSp>
      </p:grpSp>
      <p:grpSp>
        <p:nvGrpSpPr>
          <p:cNvPr id="60" name="Grupa 61">
            <a:extLst>
              <a:ext uri="{FF2B5EF4-FFF2-40B4-BE49-F238E27FC236}">
                <a16:creationId xmlns:a16="http://schemas.microsoft.com/office/drawing/2014/main" id="{3A1C6D48-79D0-4747-A826-F498F5467063}"/>
              </a:ext>
            </a:extLst>
          </p:cNvPr>
          <p:cNvGrpSpPr/>
          <p:nvPr/>
        </p:nvGrpSpPr>
        <p:grpSpPr>
          <a:xfrm>
            <a:off x="30877" y="-645626"/>
            <a:ext cx="8145189" cy="2111534"/>
            <a:chOff x="-40519" y="4364667"/>
            <a:chExt cx="8145189" cy="2111534"/>
          </a:xfrm>
        </p:grpSpPr>
        <p:sp>
          <p:nvSpPr>
            <p:cNvPr id="61" name="Shape">
              <a:extLst>
                <a:ext uri="{FF2B5EF4-FFF2-40B4-BE49-F238E27FC236}">
                  <a16:creationId xmlns:a16="http://schemas.microsoft.com/office/drawing/2014/main" id="{F1D119E4-940A-44DF-A4B9-E59698C095B2}"/>
                </a:ext>
              </a:extLst>
            </p:cNvPr>
            <p:cNvSpPr/>
            <p:nvPr/>
          </p:nvSpPr>
          <p:spPr>
            <a:xfrm>
              <a:off x="4261965" y="5196022"/>
              <a:ext cx="2852398" cy="1121285"/>
            </a:xfrm>
            <a:custGeom>
              <a:avLst/>
              <a:gdLst/>
              <a:ahLst/>
              <a:cxnLst>
                <a:cxn ang="0">
                  <a:pos x="wd2" y="hd2"/>
                </a:cxn>
                <a:cxn ang="5400000">
                  <a:pos x="wd2" y="hd2"/>
                </a:cxn>
                <a:cxn ang="10800000">
                  <a:pos x="wd2" y="hd2"/>
                </a:cxn>
                <a:cxn ang="16200000">
                  <a:pos x="wd2" y="hd2"/>
                </a:cxn>
              </a:cxnLst>
              <a:rect l="0" t="0" r="r" b="b"/>
              <a:pathLst>
                <a:path w="21600" h="21600" extrusionOk="0">
                  <a:moveTo>
                    <a:pt x="8032" y="0"/>
                  </a:moveTo>
                  <a:lnTo>
                    <a:pt x="19874" y="0"/>
                  </a:lnTo>
                  <a:cubicBezTo>
                    <a:pt x="20830" y="0"/>
                    <a:pt x="21600" y="1958"/>
                    <a:pt x="21600" y="4389"/>
                  </a:cubicBezTo>
                  <a:lnTo>
                    <a:pt x="21600" y="17211"/>
                  </a:lnTo>
                  <a:cubicBezTo>
                    <a:pt x="21600" y="19642"/>
                    <a:pt x="20830" y="21600"/>
                    <a:pt x="19874" y="21600"/>
                  </a:cubicBezTo>
                  <a:lnTo>
                    <a:pt x="8032" y="21600"/>
                  </a:lnTo>
                  <a:cubicBezTo>
                    <a:pt x="7560" y="21600"/>
                    <a:pt x="7113" y="21095"/>
                    <a:pt x="6778" y="20242"/>
                  </a:cubicBezTo>
                  <a:lnTo>
                    <a:pt x="3228" y="10800"/>
                  </a:lnTo>
                  <a:lnTo>
                    <a:pt x="6778" y="1358"/>
                  </a:lnTo>
                  <a:cubicBezTo>
                    <a:pt x="7113" y="474"/>
                    <a:pt x="7560" y="0"/>
                    <a:pt x="8032" y="0"/>
                  </a:cubicBezTo>
                  <a:close/>
                  <a:moveTo>
                    <a:pt x="4556" y="19200"/>
                  </a:moveTo>
                  <a:lnTo>
                    <a:pt x="5462" y="19200"/>
                  </a:lnTo>
                  <a:lnTo>
                    <a:pt x="2297" y="10800"/>
                  </a:lnTo>
                  <a:lnTo>
                    <a:pt x="5462" y="2400"/>
                  </a:lnTo>
                  <a:lnTo>
                    <a:pt x="4556" y="2400"/>
                  </a:lnTo>
                  <a:lnTo>
                    <a:pt x="1390" y="10800"/>
                  </a:lnTo>
                  <a:lnTo>
                    <a:pt x="4556" y="19200"/>
                  </a:lnTo>
                  <a:close/>
                  <a:moveTo>
                    <a:pt x="2160" y="16547"/>
                  </a:moveTo>
                  <a:lnTo>
                    <a:pt x="2781" y="16547"/>
                  </a:lnTo>
                  <a:lnTo>
                    <a:pt x="621" y="10800"/>
                  </a:lnTo>
                  <a:lnTo>
                    <a:pt x="2781" y="5053"/>
                  </a:lnTo>
                  <a:lnTo>
                    <a:pt x="2160" y="5053"/>
                  </a:lnTo>
                  <a:lnTo>
                    <a:pt x="0" y="10800"/>
                  </a:lnTo>
                  <a:lnTo>
                    <a:pt x="2160" y="16547"/>
                  </a:lnTo>
                  <a:close/>
                </a:path>
              </a:pathLst>
            </a:custGeom>
            <a:solidFill>
              <a:schemeClr val="accent5">
                <a:lumMod val="75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chemeClr val="bg1"/>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63" name="Shape">
              <a:extLst>
                <a:ext uri="{FF2B5EF4-FFF2-40B4-BE49-F238E27FC236}">
                  <a16:creationId xmlns:a16="http://schemas.microsoft.com/office/drawing/2014/main" id="{4BBFDE72-E269-48E1-BE10-78A507F4A416}"/>
                </a:ext>
              </a:extLst>
            </p:cNvPr>
            <p:cNvSpPr/>
            <p:nvPr/>
          </p:nvSpPr>
          <p:spPr>
            <a:xfrm>
              <a:off x="6726013" y="5539993"/>
              <a:ext cx="1378657" cy="481956"/>
            </a:xfrm>
            <a:custGeom>
              <a:avLst/>
              <a:gdLst/>
              <a:ahLst/>
              <a:cxnLst>
                <a:cxn ang="0">
                  <a:pos x="wd2" y="hd2"/>
                </a:cxn>
                <a:cxn ang="5400000">
                  <a:pos x="wd2" y="hd2"/>
                </a:cxn>
                <a:cxn ang="10800000">
                  <a:pos x="wd2" y="hd2"/>
                </a:cxn>
                <a:cxn ang="16200000">
                  <a:pos x="wd2" y="hd2"/>
                </a:cxn>
              </a:cxnLst>
              <a:rect l="0" t="0" r="r" b="b"/>
              <a:pathLst>
                <a:path w="21600" h="21600" extrusionOk="0">
                  <a:moveTo>
                    <a:pt x="3776" y="0"/>
                  </a:moveTo>
                  <a:lnTo>
                    <a:pt x="17824" y="0"/>
                  </a:lnTo>
                  <a:cubicBezTo>
                    <a:pt x="19905" y="0"/>
                    <a:pt x="21600" y="4849"/>
                    <a:pt x="21600" y="10800"/>
                  </a:cubicBezTo>
                  <a:lnTo>
                    <a:pt x="21600" y="10800"/>
                  </a:lnTo>
                  <a:cubicBezTo>
                    <a:pt x="21600" y="16751"/>
                    <a:pt x="19905" y="21600"/>
                    <a:pt x="17824" y="21600"/>
                  </a:cubicBezTo>
                  <a:lnTo>
                    <a:pt x="3776" y="21600"/>
                  </a:lnTo>
                  <a:cubicBezTo>
                    <a:pt x="1695" y="21600"/>
                    <a:pt x="0" y="16751"/>
                    <a:pt x="0" y="10800"/>
                  </a:cubicBezTo>
                  <a:lnTo>
                    <a:pt x="0" y="10800"/>
                  </a:lnTo>
                  <a:cubicBezTo>
                    <a:pt x="0" y="4849"/>
                    <a:pt x="1695" y="0"/>
                    <a:pt x="3776" y="0"/>
                  </a:cubicBezTo>
                  <a:close/>
                </a:path>
              </a:pathLst>
            </a:custGeom>
            <a:solidFill>
              <a:sysClr val="window" lastClr="FFFFFF"/>
            </a:solidFill>
            <a:ln w="12700">
              <a:miter lim="400000"/>
            </a:ln>
            <a:effectLst>
              <a:outerShdw blurRad="50800" dist="38100" dir="2700000" algn="tl" rotWithShape="0">
                <a:prstClr val="black">
                  <a:alpha val="40000"/>
                </a:prstClr>
              </a:outerShdw>
            </a:effectLst>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r-HR" sz="3000" b="1" dirty="0">
                  <a:solidFill>
                    <a:srgbClr val="000000"/>
                  </a:solidFill>
                  <a:latin typeface="Calibri" panose="020F0502020204030204"/>
                </a:rPr>
                <a:t>5</a:t>
              </a:r>
              <a:endParaRPr kumimoji="0" sz="30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68" name="TextBox 22">
              <a:extLst>
                <a:ext uri="{FF2B5EF4-FFF2-40B4-BE49-F238E27FC236}">
                  <a16:creationId xmlns:a16="http://schemas.microsoft.com/office/drawing/2014/main" id="{7E1DC245-278E-49AC-9A81-81F85ACCEB94}"/>
                </a:ext>
              </a:extLst>
            </p:cNvPr>
            <p:cNvSpPr txBox="1"/>
            <p:nvPr/>
          </p:nvSpPr>
          <p:spPr>
            <a:xfrm>
              <a:off x="5228156" y="5161384"/>
              <a:ext cx="1378657" cy="1015663"/>
            </a:xfrm>
            <a:prstGeom prst="rect">
              <a:avLst/>
            </a:prstGeom>
            <a:noFill/>
          </p:spPr>
          <p:txBody>
            <a:bodyPr wrap="square" lIns="0" r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2000" b="1" i="0" u="none" strike="noStrike" kern="1200" cap="none" spc="0" normalizeH="0" baseline="0" noProof="1">
                  <a:ln>
                    <a:noFill/>
                  </a:ln>
                  <a:solidFill>
                    <a:schemeClr val="bg1"/>
                  </a:solidFill>
                  <a:effectLst/>
                  <a:uLnTx/>
                  <a:uFillTx/>
                  <a:latin typeface="Calibri" panose="020F0502020204030204"/>
                  <a:ea typeface="+mn-ea"/>
                  <a:cs typeface="+mn-cs"/>
                </a:rPr>
                <a:t>Izrada kurikuluma ustanove</a:t>
              </a:r>
              <a:endParaRPr kumimoji="0" lang="en-US" sz="2000" b="1" i="0" u="none" strike="noStrike" kern="1200" cap="none" spc="0" normalizeH="0" baseline="0" noProof="1">
                <a:ln>
                  <a:noFill/>
                </a:ln>
                <a:solidFill>
                  <a:schemeClr val="bg1"/>
                </a:solidFill>
                <a:effectLst/>
                <a:uLnTx/>
                <a:uFillTx/>
                <a:latin typeface="Calibri" panose="020F0502020204030204"/>
                <a:ea typeface="+mn-ea"/>
                <a:cs typeface="+mn-cs"/>
              </a:endParaRPr>
            </a:p>
          </p:txBody>
        </p:sp>
        <p:grpSp>
          <p:nvGrpSpPr>
            <p:cNvPr id="69" name="Group 32">
              <a:extLst>
                <a:ext uri="{FF2B5EF4-FFF2-40B4-BE49-F238E27FC236}">
                  <a16:creationId xmlns:a16="http://schemas.microsoft.com/office/drawing/2014/main" id="{A87C0E3F-CB6C-46BB-BB36-FEC40CA4B4A9}"/>
                </a:ext>
              </a:extLst>
            </p:cNvPr>
            <p:cNvGrpSpPr/>
            <p:nvPr/>
          </p:nvGrpSpPr>
          <p:grpSpPr>
            <a:xfrm>
              <a:off x="-40519" y="4364667"/>
              <a:ext cx="4388061" cy="2111534"/>
              <a:chOff x="8678335" y="1720051"/>
              <a:chExt cx="2926080" cy="2111534"/>
            </a:xfrm>
          </p:grpSpPr>
          <p:sp>
            <p:nvSpPr>
              <p:cNvPr id="70" name="TextBox 33">
                <a:extLst>
                  <a:ext uri="{FF2B5EF4-FFF2-40B4-BE49-F238E27FC236}">
                    <a16:creationId xmlns:a16="http://schemas.microsoft.com/office/drawing/2014/main" id="{1D631524-C640-4B35-B5C3-A10ED29D6F2A}"/>
                  </a:ext>
                </a:extLst>
              </p:cNvPr>
              <p:cNvSpPr txBox="1"/>
              <p:nvPr/>
            </p:nvSpPr>
            <p:spPr>
              <a:xfrm>
                <a:off x="8678335" y="1720051"/>
                <a:ext cx="2926080" cy="461665"/>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2400" b="1" noProof="1">
                    <a:solidFill>
                      <a:schemeClr val="bg1"/>
                    </a:solidFill>
                  </a:rPr>
                  <a:t>Analiza potreba</a:t>
                </a:r>
              </a:p>
            </p:txBody>
          </p:sp>
          <p:sp>
            <p:nvSpPr>
              <p:cNvPr id="71" name="TextBox 34">
                <a:extLst>
                  <a:ext uri="{FF2B5EF4-FFF2-40B4-BE49-F238E27FC236}">
                    <a16:creationId xmlns:a16="http://schemas.microsoft.com/office/drawing/2014/main" id="{A2FCB8EE-5F66-428A-8757-A1FD0CF9E8C9}"/>
                  </a:ext>
                </a:extLst>
              </p:cNvPr>
              <p:cNvSpPr txBox="1"/>
              <p:nvPr/>
            </p:nvSpPr>
            <p:spPr>
              <a:xfrm>
                <a:off x="8842914" y="3123699"/>
                <a:ext cx="2660373" cy="707886"/>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r>
                  <a:rPr lang="hr-HR" sz="2000" noProof="1">
                    <a:solidFill>
                      <a:schemeClr val="bg1"/>
                    </a:solidFill>
                  </a:rPr>
                  <a:t>Temeljem izrađenih sektorskih i strukovnih kurikuluma</a:t>
                </a:r>
                <a:endParaRPr lang="en-US" sz="2000" noProof="1">
                  <a:solidFill>
                    <a:schemeClr val="bg1"/>
                  </a:solidFill>
                </a:endParaRPr>
              </a:p>
            </p:txBody>
          </p:sp>
        </p:grpSp>
      </p:grpSp>
      <p:sp>
        <p:nvSpPr>
          <p:cNvPr id="72" name="TextBox 24">
            <a:extLst>
              <a:ext uri="{FF2B5EF4-FFF2-40B4-BE49-F238E27FC236}">
                <a16:creationId xmlns:a16="http://schemas.microsoft.com/office/drawing/2014/main" id="{5A3ACDCB-D1B2-4871-B8B0-871F4CB2D383}"/>
              </a:ext>
            </a:extLst>
          </p:cNvPr>
          <p:cNvSpPr txBox="1"/>
          <p:nvPr/>
        </p:nvSpPr>
        <p:spPr>
          <a:xfrm>
            <a:off x="297155" y="331584"/>
            <a:ext cx="3977429" cy="461665"/>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hr-HR" sz="2400" b="1" noProof="1">
                <a:solidFill>
                  <a:schemeClr val="bg1"/>
                </a:solidFill>
                <a:latin typeface="Calibri" panose="020F0502020204030204"/>
              </a:rPr>
              <a:t>Razrada kurikuluma ustanove</a:t>
            </a:r>
            <a:endParaRPr kumimoji="0" lang="en-US" sz="2400" b="1" i="0" u="none" strike="noStrike" kern="1200" cap="none" spc="0" normalizeH="0" baseline="0" noProof="1">
              <a:ln>
                <a:noFill/>
              </a:ln>
              <a:solidFill>
                <a:schemeClr val="bg1"/>
              </a:solidFill>
              <a:effectLst/>
              <a:uLnTx/>
              <a:uFillTx/>
              <a:latin typeface="Calibri" panose="020F0502020204030204"/>
            </a:endParaRPr>
          </a:p>
        </p:txBody>
      </p:sp>
      <p:sp>
        <p:nvSpPr>
          <p:cNvPr id="2" name="Shape">
            <a:extLst>
              <a:ext uri="{FF2B5EF4-FFF2-40B4-BE49-F238E27FC236}">
                <a16:creationId xmlns:a16="http://schemas.microsoft.com/office/drawing/2014/main" id="{5C159BA9-0895-E43F-2917-4FA8B29590C5}"/>
              </a:ext>
            </a:extLst>
          </p:cNvPr>
          <p:cNvSpPr/>
          <p:nvPr/>
        </p:nvSpPr>
        <p:spPr>
          <a:xfrm>
            <a:off x="8310451" y="5983044"/>
            <a:ext cx="1378657" cy="481956"/>
          </a:xfrm>
          <a:custGeom>
            <a:avLst/>
            <a:gdLst/>
            <a:ahLst/>
            <a:cxnLst>
              <a:cxn ang="0">
                <a:pos x="wd2" y="hd2"/>
              </a:cxn>
              <a:cxn ang="5400000">
                <a:pos x="wd2" y="hd2"/>
              </a:cxn>
              <a:cxn ang="10800000">
                <a:pos x="wd2" y="hd2"/>
              </a:cxn>
              <a:cxn ang="16200000">
                <a:pos x="wd2" y="hd2"/>
              </a:cxn>
            </a:cxnLst>
            <a:rect l="0" t="0" r="r" b="b"/>
            <a:pathLst>
              <a:path w="21600" h="21600" extrusionOk="0">
                <a:moveTo>
                  <a:pt x="3776" y="0"/>
                </a:moveTo>
                <a:lnTo>
                  <a:pt x="17824" y="0"/>
                </a:lnTo>
                <a:cubicBezTo>
                  <a:pt x="19905" y="0"/>
                  <a:pt x="21600" y="4849"/>
                  <a:pt x="21600" y="10800"/>
                </a:cubicBezTo>
                <a:lnTo>
                  <a:pt x="21600" y="10800"/>
                </a:lnTo>
                <a:cubicBezTo>
                  <a:pt x="21600" y="16751"/>
                  <a:pt x="19905" y="21600"/>
                  <a:pt x="17824" y="21600"/>
                </a:cubicBezTo>
                <a:lnTo>
                  <a:pt x="3776" y="21600"/>
                </a:lnTo>
                <a:cubicBezTo>
                  <a:pt x="1695" y="21600"/>
                  <a:pt x="0" y="16751"/>
                  <a:pt x="0" y="10800"/>
                </a:cubicBezTo>
                <a:lnTo>
                  <a:pt x="0" y="10800"/>
                </a:lnTo>
                <a:cubicBezTo>
                  <a:pt x="0" y="4849"/>
                  <a:pt x="1695" y="0"/>
                  <a:pt x="3776" y="0"/>
                </a:cubicBezTo>
                <a:close/>
              </a:path>
            </a:pathLst>
          </a:custGeom>
          <a:solidFill>
            <a:sysClr val="window" lastClr="FFFFFF"/>
          </a:solidFill>
          <a:ln w="12700">
            <a:miter lim="400000"/>
          </a:ln>
          <a:effectLst>
            <a:outerShdw blurRad="50800" dist="38100" dir="2700000" algn="tl" rotWithShape="0">
              <a:prstClr val="black">
                <a:alpha val="40000"/>
              </a:prstClr>
            </a:outerShdw>
          </a:effectLst>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r-HR" sz="3000" b="1" i="0" u="none" strike="noStrike" kern="1200" cap="none" spc="0" normalizeH="0" baseline="0" noProof="0" dirty="0">
                <a:ln>
                  <a:noFill/>
                </a:ln>
                <a:solidFill>
                  <a:srgbClr val="C00000"/>
                </a:solidFill>
                <a:effectLst/>
                <a:uLnTx/>
                <a:uFillTx/>
                <a:latin typeface="Calibri" panose="020F0502020204030204"/>
                <a:ea typeface="+mn-ea"/>
                <a:cs typeface="+mn-cs"/>
              </a:rPr>
              <a:t>120</a:t>
            </a:r>
          </a:p>
        </p:txBody>
      </p:sp>
      <p:sp>
        <p:nvSpPr>
          <p:cNvPr id="3" name="Shape">
            <a:extLst>
              <a:ext uri="{FF2B5EF4-FFF2-40B4-BE49-F238E27FC236}">
                <a16:creationId xmlns:a16="http://schemas.microsoft.com/office/drawing/2014/main" id="{F10B7BF3-7371-EE85-E2A3-0B8378C55816}"/>
              </a:ext>
            </a:extLst>
          </p:cNvPr>
          <p:cNvSpPr/>
          <p:nvPr/>
        </p:nvSpPr>
        <p:spPr>
          <a:xfrm>
            <a:off x="2756478" y="4608621"/>
            <a:ext cx="1378657" cy="481956"/>
          </a:xfrm>
          <a:custGeom>
            <a:avLst/>
            <a:gdLst/>
            <a:ahLst/>
            <a:cxnLst>
              <a:cxn ang="0">
                <a:pos x="wd2" y="hd2"/>
              </a:cxn>
              <a:cxn ang="5400000">
                <a:pos x="wd2" y="hd2"/>
              </a:cxn>
              <a:cxn ang="10800000">
                <a:pos x="wd2" y="hd2"/>
              </a:cxn>
              <a:cxn ang="16200000">
                <a:pos x="wd2" y="hd2"/>
              </a:cxn>
            </a:cxnLst>
            <a:rect l="0" t="0" r="r" b="b"/>
            <a:pathLst>
              <a:path w="21600" h="21600" extrusionOk="0">
                <a:moveTo>
                  <a:pt x="17824" y="21600"/>
                </a:moveTo>
                <a:lnTo>
                  <a:pt x="3776" y="21600"/>
                </a:lnTo>
                <a:cubicBezTo>
                  <a:pt x="1695" y="21600"/>
                  <a:pt x="0" y="16751"/>
                  <a:pt x="0" y="10800"/>
                </a:cubicBezTo>
                <a:lnTo>
                  <a:pt x="0" y="10800"/>
                </a:lnTo>
                <a:cubicBezTo>
                  <a:pt x="0" y="4849"/>
                  <a:pt x="1695" y="0"/>
                  <a:pt x="3776" y="0"/>
                </a:cubicBezTo>
                <a:lnTo>
                  <a:pt x="17824" y="0"/>
                </a:lnTo>
                <a:cubicBezTo>
                  <a:pt x="19905" y="0"/>
                  <a:pt x="21600" y="4849"/>
                  <a:pt x="21600" y="10800"/>
                </a:cubicBezTo>
                <a:lnTo>
                  <a:pt x="21600" y="10800"/>
                </a:lnTo>
                <a:cubicBezTo>
                  <a:pt x="21574" y="16824"/>
                  <a:pt x="19905" y="21600"/>
                  <a:pt x="17824" y="21600"/>
                </a:cubicBezTo>
                <a:close/>
              </a:path>
            </a:pathLst>
          </a:custGeom>
          <a:solidFill>
            <a:sysClr val="window" lastClr="FFFFFF"/>
          </a:solidFill>
          <a:ln w="12700">
            <a:miter lim="400000"/>
          </a:ln>
          <a:effectLst>
            <a:outerShdw blurRad="50800" dist="38100" dir="2700000" algn="tl" rotWithShape="0">
              <a:prstClr val="black">
                <a:alpha val="40000"/>
              </a:prstClr>
            </a:outerShdw>
          </a:effectLst>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r-HR" sz="3000" b="1" dirty="0">
                <a:solidFill>
                  <a:srgbClr val="C00000"/>
                </a:solidFill>
                <a:latin typeface="Calibri" panose="020F0502020204030204"/>
              </a:rPr>
              <a:t>143</a:t>
            </a:r>
            <a:endParaRPr kumimoji="0" sz="3000" b="1"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4" name="Shape">
            <a:extLst>
              <a:ext uri="{FF2B5EF4-FFF2-40B4-BE49-F238E27FC236}">
                <a16:creationId xmlns:a16="http://schemas.microsoft.com/office/drawing/2014/main" id="{99C1335B-8911-8361-4EF5-279D39A52113}"/>
              </a:ext>
            </a:extLst>
          </p:cNvPr>
          <p:cNvSpPr/>
          <p:nvPr/>
        </p:nvSpPr>
        <p:spPr>
          <a:xfrm>
            <a:off x="2764366" y="1892346"/>
            <a:ext cx="1378657" cy="481956"/>
          </a:xfrm>
          <a:custGeom>
            <a:avLst/>
            <a:gdLst/>
            <a:ahLst/>
            <a:cxnLst>
              <a:cxn ang="0">
                <a:pos x="wd2" y="hd2"/>
              </a:cxn>
              <a:cxn ang="5400000">
                <a:pos x="wd2" y="hd2"/>
              </a:cxn>
              <a:cxn ang="10800000">
                <a:pos x="wd2" y="hd2"/>
              </a:cxn>
              <a:cxn ang="16200000">
                <a:pos x="wd2" y="hd2"/>
              </a:cxn>
            </a:cxnLst>
            <a:rect l="0" t="0" r="r" b="b"/>
            <a:pathLst>
              <a:path w="21600" h="21600" extrusionOk="0">
                <a:moveTo>
                  <a:pt x="17824" y="21600"/>
                </a:moveTo>
                <a:lnTo>
                  <a:pt x="3776" y="21600"/>
                </a:lnTo>
                <a:cubicBezTo>
                  <a:pt x="1695" y="21600"/>
                  <a:pt x="0" y="16751"/>
                  <a:pt x="0" y="10800"/>
                </a:cubicBezTo>
                <a:lnTo>
                  <a:pt x="0" y="10800"/>
                </a:lnTo>
                <a:cubicBezTo>
                  <a:pt x="0" y="4849"/>
                  <a:pt x="1695" y="0"/>
                  <a:pt x="3776" y="0"/>
                </a:cubicBezTo>
                <a:lnTo>
                  <a:pt x="17824" y="0"/>
                </a:lnTo>
                <a:cubicBezTo>
                  <a:pt x="19905" y="0"/>
                  <a:pt x="21600" y="4849"/>
                  <a:pt x="21600" y="10800"/>
                </a:cubicBezTo>
                <a:lnTo>
                  <a:pt x="21600" y="10800"/>
                </a:lnTo>
                <a:cubicBezTo>
                  <a:pt x="21574" y="16824"/>
                  <a:pt x="19905" y="21600"/>
                  <a:pt x="17824" y="21600"/>
                </a:cubicBezTo>
                <a:close/>
              </a:path>
            </a:pathLst>
          </a:custGeom>
          <a:solidFill>
            <a:sysClr val="window" lastClr="FFFFFF"/>
          </a:solidFill>
          <a:ln w="12700">
            <a:miter lim="400000"/>
          </a:ln>
          <a:effectLst>
            <a:outerShdw blurRad="50800" dist="38100" dir="2700000" algn="tl" rotWithShape="0">
              <a:prstClr val="black">
                <a:alpha val="40000"/>
              </a:prstClr>
            </a:outerShdw>
          </a:effectLst>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r-HR" sz="3000" b="1" dirty="0">
                <a:solidFill>
                  <a:srgbClr val="C00000"/>
                </a:solidFill>
                <a:latin typeface="Calibri" panose="020F0502020204030204"/>
              </a:rPr>
              <a:t>112</a:t>
            </a:r>
            <a:endParaRPr kumimoji="0" sz="3000" b="1"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9353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1A46797D-89BF-4FF0-A4BA-E907B8E0C8AD}"/>
              </a:ext>
            </a:extLst>
          </p:cNvPr>
          <p:cNvSpPr>
            <a:spLocks noGrp="1"/>
          </p:cNvSpPr>
          <p:nvPr>
            <p:ph type="body" sz="quarter" idx="14"/>
          </p:nvPr>
        </p:nvSpPr>
        <p:spPr>
          <a:xfrm>
            <a:off x="8600659" y="1499461"/>
            <a:ext cx="3355989" cy="4091111"/>
          </a:xfrm>
        </p:spPr>
        <p:txBody>
          <a:bodyPr/>
          <a:lstStyle/>
          <a:p>
            <a:r>
              <a:rPr lang="hr-HR" sz="2200" dirty="0">
                <a:solidFill>
                  <a:srgbClr val="FFFFFF"/>
                </a:solidFill>
                <a:effectLst/>
                <a:cs typeface="Calibri" panose="020F0502020204030204" pitchFamily="34" charset="0"/>
              </a:rPr>
              <a:t>Kurikulum je dinamičan i promjenjiv dokument koji se mijenja u skladu s potrebama pojedinca, potrebama društva i svijeta rada te relevantnim rezultatima istraživanja.</a:t>
            </a:r>
            <a:endParaRPr lang="hr-HR" sz="2200" dirty="0"/>
          </a:p>
        </p:txBody>
      </p:sp>
      <p:pic>
        <p:nvPicPr>
          <p:cNvPr id="13" name="Picture 12">
            <a:extLst>
              <a:ext uri="{FF2B5EF4-FFF2-40B4-BE49-F238E27FC236}">
                <a16:creationId xmlns:a16="http://schemas.microsoft.com/office/drawing/2014/main" id="{187B656D-832A-470A-A0D7-E8CF90A5F961}"/>
              </a:ext>
            </a:extLst>
          </p:cNvPr>
          <p:cNvPicPr>
            <a:picLocks noChangeAspect="1"/>
          </p:cNvPicPr>
          <p:nvPr/>
        </p:nvPicPr>
        <p:blipFill>
          <a:blip r:embed="rId3"/>
          <a:stretch>
            <a:fillRect/>
          </a:stretch>
        </p:blipFill>
        <p:spPr>
          <a:xfrm>
            <a:off x="-1368079" y="-1"/>
            <a:ext cx="11264433" cy="6766865"/>
          </a:xfrm>
          <a:prstGeom prst="rect">
            <a:avLst/>
          </a:prstGeom>
        </p:spPr>
      </p:pic>
    </p:spTree>
    <p:extLst>
      <p:ext uri="{BB962C8B-B14F-4D97-AF65-F5344CB8AC3E}">
        <p14:creationId xmlns:p14="http://schemas.microsoft.com/office/powerpoint/2010/main" val="4195723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2</a:t>
            </a:r>
          </a:p>
        </p:txBody>
      </p:sp>
      <p:sp>
        <p:nvSpPr>
          <p:cNvPr id="3" name="Rezervirano mjesto teksta 2"/>
          <p:cNvSpPr>
            <a:spLocks noGrp="1"/>
          </p:cNvSpPr>
          <p:nvPr>
            <p:ph type="body" sz="quarter" idx="10"/>
          </p:nvPr>
        </p:nvSpPr>
        <p:spPr/>
        <p:txBody>
          <a:bodyPr/>
          <a:lstStyle/>
          <a:p>
            <a:r>
              <a:rPr lang="hr-HR" dirty="0"/>
              <a:t>Sektorski kurikulum</a:t>
            </a:r>
          </a:p>
        </p:txBody>
      </p:sp>
    </p:spTree>
    <p:extLst>
      <p:ext uri="{BB962C8B-B14F-4D97-AF65-F5344CB8AC3E}">
        <p14:creationId xmlns:p14="http://schemas.microsoft.com/office/powerpoint/2010/main" val="2368260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teksta 1"/>
          <p:cNvSpPr>
            <a:spLocks noGrp="1"/>
          </p:cNvSpPr>
          <p:nvPr>
            <p:ph type="body" sz="quarter" idx="15"/>
          </p:nvPr>
        </p:nvSpPr>
        <p:spPr/>
        <p:txBody>
          <a:bodyPr/>
          <a:lstStyle/>
          <a:p>
            <a:r>
              <a:rPr lang="hr-HR" dirty="0"/>
              <a:t>Zakon o strukovnom obrazovanju</a:t>
            </a:r>
          </a:p>
        </p:txBody>
      </p:sp>
      <p:sp>
        <p:nvSpPr>
          <p:cNvPr id="3" name="Rezervirano mjesto teksta 2"/>
          <p:cNvSpPr>
            <a:spLocks noGrp="1"/>
          </p:cNvSpPr>
          <p:nvPr>
            <p:ph type="body" sz="quarter" idx="16"/>
          </p:nvPr>
        </p:nvSpPr>
        <p:spPr>
          <a:xfrm>
            <a:off x="4883896" y="1204913"/>
            <a:ext cx="6546104" cy="4165600"/>
          </a:xfrm>
        </p:spPr>
        <p:txBody>
          <a:bodyPr>
            <a:normAutofit fontScale="25000" lnSpcReduction="20000"/>
          </a:bodyPr>
          <a:lstStyle/>
          <a:p>
            <a:r>
              <a:rPr lang="hr-HR" sz="12800" dirty="0">
                <a:solidFill>
                  <a:schemeClr val="tx2"/>
                </a:solidFill>
              </a:rPr>
              <a:t>SEKTORSKI KURIKULUM </a:t>
            </a:r>
          </a:p>
          <a:p>
            <a:endParaRPr lang="hr-HR" sz="8600" i="1" dirty="0">
              <a:solidFill>
                <a:schemeClr val="tx2"/>
              </a:solidFill>
            </a:endParaRPr>
          </a:p>
          <a:p>
            <a:r>
              <a:rPr lang="hr-HR" sz="8600" i="1" dirty="0">
                <a:solidFill>
                  <a:schemeClr val="tx2"/>
                </a:solidFill>
              </a:rPr>
              <a:t>Okvir koji obuhvaća sve kvalifikacije jednog obrazovnog sektora na razinama od 2 do 5 HKO-a te pripadajuće skupove ishoda učenja iz standarda kvalifikacija.</a:t>
            </a:r>
          </a:p>
          <a:p>
            <a:endParaRPr lang="hr-HR" sz="8600" dirty="0">
              <a:solidFill>
                <a:schemeClr val="tx2"/>
              </a:solidFill>
            </a:endParaRPr>
          </a:p>
        </p:txBody>
      </p:sp>
    </p:spTree>
    <p:extLst>
      <p:ext uri="{BB962C8B-B14F-4D97-AF65-F5344CB8AC3E}">
        <p14:creationId xmlns:p14="http://schemas.microsoft.com/office/powerpoint/2010/main" val="2599933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val 50">
            <a:extLst>
              <a:ext uri="{FF2B5EF4-FFF2-40B4-BE49-F238E27FC236}">
                <a16:creationId xmlns:a16="http://schemas.microsoft.com/office/drawing/2014/main" id="{FFA51989-EB9C-4312-B192-E56AB173BC51}"/>
              </a:ext>
            </a:extLst>
          </p:cNvPr>
          <p:cNvSpPr/>
          <p:nvPr/>
        </p:nvSpPr>
        <p:spPr>
          <a:xfrm flipV="1">
            <a:off x="532434" y="5474825"/>
            <a:ext cx="11042250" cy="131867"/>
          </a:xfrm>
          <a:prstGeom prst="ellipse">
            <a:avLst/>
          </a:prstGeom>
          <a:solidFill>
            <a:sysClr val="window" lastClr="FFFFFF">
              <a:lumMod val="75000"/>
            </a:sysClr>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ts val="3000"/>
              </a:lnSpc>
              <a:spcBef>
                <a:spcPts val="0"/>
              </a:spcBef>
              <a:spcAft>
                <a:spcPts val="0"/>
              </a:spcAft>
              <a:buClrTx/>
              <a:buSzTx/>
              <a:buFontTx/>
              <a:buNone/>
              <a:tabLst/>
              <a:defRPr/>
            </a:pPr>
            <a:endParaRPr kumimoji="0" lang="en-US" sz="2200" b="0" i="0" u="none" strike="noStrike" kern="1200" cap="none" spc="0" normalizeH="0" baseline="0" noProof="0">
              <a:ln>
                <a:noFill/>
              </a:ln>
              <a:solidFill>
                <a:sysClr val="window" lastClr="FFFFFF"/>
              </a:solidFill>
              <a:effectLst/>
              <a:uLnTx/>
              <a:uFillTx/>
              <a:latin typeface="Verdana" panose="020B0604030504040204" pitchFamily="34" charset="0"/>
              <a:ea typeface="Verdana" panose="020B0604030504040204" pitchFamily="34" charset="0"/>
            </a:endParaRPr>
          </a:p>
        </p:txBody>
      </p:sp>
      <p:sp>
        <p:nvSpPr>
          <p:cNvPr id="53" name="Oval 52">
            <a:extLst>
              <a:ext uri="{FF2B5EF4-FFF2-40B4-BE49-F238E27FC236}">
                <a16:creationId xmlns:a16="http://schemas.microsoft.com/office/drawing/2014/main" id="{EC53E318-E47E-4AFC-8EAE-6F7275725098}"/>
              </a:ext>
            </a:extLst>
          </p:cNvPr>
          <p:cNvSpPr/>
          <p:nvPr/>
        </p:nvSpPr>
        <p:spPr>
          <a:xfrm>
            <a:off x="4480250" y="4461742"/>
            <a:ext cx="2788888" cy="2075591"/>
          </a:xfrm>
          <a:prstGeom prst="ellipse">
            <a:avLst/>
          </a:prstGeom>
          <a:gradFill rotWithShape="1">
            <a:gsLst>
              <a:gs pos="0">
                <a:sysClr val="window" lastClr="FFFFFF">
                  <a:lumMod val="75000"/>
                </a:sysClr>
              </a:gs>
              <a:gs pos="50000">
                <a:sysClr val="window" lastClr="FFFFFF">
                  <a:lumMod val="65000"/>
                </a:sysClr>
              </a:gs>
              <a:gs pos="100000">
                <a:sysClr val="window" lastClr="FFFFFF">
                  <a:lumMod val="50000"/>
                </a:sysClr>
              </a:gs>
            </a:gsLst>
            <a:lin ang="5400000" scaled="0"/>
          </a:gradFill>
          <a:ln w="635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ts val="3000"/>
              </a:lnSpc>
              <a:spcBef>
                <a:spcPts val="0"/>
              </a:spcBef>
              <a:spcAft>
                <a:spcPts val="0"/>
              </a:spcAft>
              <a:buClrTx/>
              <a:buSzTx/>
              <a:buFontTx/>
              <a:buNone/>
              <a:tabLst/>
              <a:defRPr/>
            </a:pPr>
            <a:r>
              <a:rPr kumimoji="0" lang="hr-HR" sz="22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rPr>
              <a:t>Elementi</a:t>
            </a:r>
            <a:r>
              <a:rPr kumimoji="0" lang="hr-HR" sz="2200" b="1" i="0" u="none" strike="noStrike" kern="120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rPr>
              <a:t> </a:t>
            </a:r>
            <a:r>
              <a:rPr kumimoji="0" lang="hr-HR" sz="22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rPr>
              <a:t>sektorskog</a:t>
            </a:r>
            <a:r>
              <a:rPr kumimoji="0" lang="hr-HR" sz="2200" b="1" i="0" u="none" strike="noStrike" kern="1200" cap="none" spc="0" normalizeH="0" noProof="0" dirty="0">
                <a:ln>
                  <a:noFill/>
                </a:ln>
                <a:solidFill>
                  <a:sysClr val="windowText" lastClr="000000"/>
                </a:solidFill>
                <a:effectLst/>
                <a:uLnTx/>
                <a:uFillTx/>
                <a:latin typeface="Verdana" panose="020B0604030504040204" pitchFamily="34" charset="0"/>
                <a:ea typeface="Verdana" panose="020B0604030504040204" pitchFamily="34" charset="0"/>
              </a:rPr>
              <a:t> </a:t>
            </a:r>
            <a:r>
              <a:rPr kumimoji="0" lang="hr-HR" sz="2200" b="1" i="0" u="none" strike="noStrike" kern="1200" cap="none" spc="0" normalizeH="0" noProof="0" dirty="0">
                <a:ln>
                  <a:noFill/>
                </a:ln>
                <a:solidFill>
                  <a:schemeClr val="bg1"/>
                </a:solidFill>
                <a:effectLst/>
                <a:uLnTx/>
                <a:uFillTx/>
                <a:latin typeface="Verdana" panose="020B0604030504040204" pitchFamily="34" charset="0"/>
                <a:ea typeface="Verdana" panose="020B0604030504040204" pitchFamily="34" charset="0"/>
              </a:rPr>
              <a:t>kurikuluma</a:t>
            </a:r>
            <a:endParaRPr kumimoji="0" lang="en-US" sz="2200" b="1" i="0"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endParaRPr>
          </a:p>
        </p:txBody>
      </p:sp>
      <p:sp>
        <p:nvSpPr>
          <p:cNvPr id="88" name="TextBox 55">
            <a:extLst>
              <a:ext uri="{FF2B5EF4-FFF2-40B4-BE49-F238E27FC236}">
                <a16:creationId xmlns:a16="http://schemas.microsoft.com/office/drawing/2014/main" id="{8D1051EE-348E-4E5D-9F6D-C1B3D1220F56}"/>
              </a:ext>
            </a:extLst>
          </p:cNvPr>
          <p:cNvSpPr txBox="1"/>
          <p:nvPr/>
        </p:nvSpPr>
        <p:spPr>
          <a:xfrm>
            <a:off x="7524630" y="635058"/>
            <a:ext cx="4355762" cy="1978234"/>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000"/>
              </a:lnSpc>
            </a:pPr>
            <a:r>
              <a:rPr lang="en-US" sz="2200" noProof="1">
                <a:solidFill>
                  <a:schemeClr val="bg1"/>
                </a:solidFill>
                <a:latin typeface="Verdana" panose="020B0604030504040204" pitchFamily="34" charset="0"/>
                <a:ea typeface="Verdana" panose="020B0604030504040204" pitchFamily="34" charset="0"/>
              </a:rPr>
              <a:t>Prosječno ukupno vrijeme koje učenik treba utrošiti za stjecanje pojedin</a:t>
            </a:r>
            <a:r>
              <a:rPr lang="hr-HR" sz="2200" noProof="1">
                <a:solidFill>
                  <a:schemeClr val="bg1"/>
                </a:solidFill>
                <a:latin typeface="Verdana" panose="020B0604030504040204" pitchFamily="34" charset="0"/>
                <a:ea typeface="Verdana" panose="020B0604030504040204" pitchFamily="34" charset="0"/>
              </a:rPr>
              <a:t>i</a:t>
            </a:r>
            <a:r>
              <a:rPr lang="en-US" sz="2200" noProof="1">
                <a:solidFill>
                  <a:schemeClr val="bg1"/>
                </a:solidFill>
                <a:latin typeface="Verdana" panose="020B0604030504040204" pitchFamily="34" charset="0"/>
                <a:ea typeface="Verdana" panose="020B0604030504040204" pitchFamily="34" charset="0"/>
              </a:rPr>
              <a:t>h skupova ishoda učenja iskazano u </a:t>
            </a:r>
            <a:r>
              <a:rPr lang="en-US" sz="2200" b="1" noProof="1">
                <a:solidFill>
                  <a:schemeClr val="bg1"/>
                </a:solidFill>
                <a:latin typeface="Verdana" panose="020B0604030504040204" pitchFamily="34" charset="0"/>
                <a:ea typeface="Verdana" panose="020B0604030504040204" pitchFamily="34" charset="0"/>
              </a:rPr>
              <a:t>CSVET bodovima</a:t>
            </a:r>
          </a:p>
        </p:txBody>
      </p:sp>
      <p:sp>
        <p:nvSpPr>
          <p:cNvPr id="86" name="TextBox 58">
            <a:extLst>
              <a:ext uri="{FF2B5EF4-FFF2-40B4-BE49-F238E27FC236}">
                <a16:creationId xmlns:a16="http://schemas.microsoft.com/office/drawing/2014/main" id="{734D4C93-AAA8-434B-BC6D-52FF041F44AA}"/>
              </a:ext>
            </a:extLst>
          </p:cNvPr>
          <p:cNvSpPr txBox="1"/>
          <p:nvPr/>
        </p:nvSpPr>
        <p:spPr>
          <a:xfrm>
            <a:off x="4224759" y="2722175"/>
            <a:ext cx="3299871" cy="1208792"/>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lnSpc>
                <a:spcPts val="3000"/>
              </a:lnSpc>
            </a:pPr>
            <a:r>
              <a:rPr lang="en-US" sz="2200" noProof="1">
                <a:solidFill>
                  <a:schemeClr val="bg1"/>
                </a:solidFill>
                <a:latin typeface="Verdana" panose="020B0604030504040204" pitchFamily="34" charset="0"/>
                <a:ea typeface="Verdana" panose="020B0604030504040204" pitchFamily="34" charset="0"/>
              </a:rPr>
              <a:t>Popis </a:t>
            </a:r>
            <a:r>
              <a:rPr lang="en-US" sz="2200" b="1" noProof="1">
                <a:solidFill>
                  <a:schemeClr val="bg1"/>
                </a:solidFill>
                <a:latin typeface="Verdana" panose="020B0604030504040204" pitchFamily="34" charset="0"/>
                <a:ea typeface="Verdana" panose="020B0604030504040204" pitchFamily="34" charset="0"/>
              </a:rPr>
              <a:t>svih kvalifikacija </a:t>
            </a:r>
            <a:r>
              <a:rPr lang="en-US" sz="2200" noProof="1">
                <a:solidFill>
                  <a:schemeClr val="bg1"/>
                </a:solidFill>
                <a:latin typeface="Verdana" panose="020B0604030504040204" pitchFamily="34" charset="0"/>
                <a:ea typeface="Verdana" panose="020B0604030504040204" pitchFamily="34" charset="0"/>
              </a:rPr>
              <a:t>obrazovnog sektora</a:t>
            </a:r>
          </a:p>
        </p:txBody>
      </p:sp>
      <p:sp>
        <p:nvSpPr>
          <p:cNvPr id="84" name="TextBox 61">
            <a:extLst>
              <a:ext uri="{FF2B5EF4-FFF2-40B4-BE49-F238E27FC236}">
                <a16:creationId xmlns:a16="http://schemas.microsoft.com/office/drawing/2014/main" id="{5FB1166A-43E4-4040-94CA-1626093D4E95}"/>
              </a:ext>
            </a:extLst>
          </p:cNvPr>
          <p:cNvSpPr txBox="1"/>
          <p:nvPr/>
        </p:nvSpPr>
        <p:spPr>
          <a:xfrm>
            <a:off x="7592383" y="3856890"/>
            <a:ext cx="4355762" cy="1593513"/>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ts val="3000"/>
              </a:lnSpc>
            </a:pPr>
            <a:r>
              <a:rPr lang="en-US" sz="2200" noProof="1">
                <a:solidFill>
                  <a:schemeClr val="bg1"/>
                </a:solidFill>
                <a:latin typeface="Verdana" panose="020B0604030504040204" pitchFamily="34" charset="0"/>
                <a:ea typeface="Verdana" panose="020B0604030504040204" pitchFamily="34" charset="0"/>
              </a:rPr>
              <a:t>Model</a:t>
            </a:r>
            <a:r>
              <a:rPr lang="hr-HR" sz="2200" noProof="1">
                <a:solidFill>
                  <a:schemeClr val="bg1"/>
                </a:solidFill>
                <a:latin typeface="Verdana" panose="020B0604030504040204" pitchFamily="34" charset="0"/>
                <a:ea typeface="Verdana" panose="020B0604030504040204" pitchFamily="34" charset="0"/>
              </a:rPr>
              <a:t>i</a:t>
            </a:r>
            <a:r>
              <a:rPr lang="en-US" sz="2200" noProof="1">
                <a:solidFill>
                  <a:schemeClr val="bg1"/>
                </a:solidFill>
                <a:latin typeface="Verdana" panose="020B0604030504040204" pitchFamily="34" charset="0"/>
                <a:ea typeface="Verdana" panose="020B0604030504040204" pitchFamily="34" charset="0"/>
              </a:rPr>
              <a:t> i preporuke </a:t>
            </a:r>
            <a:r>
              <a:rPr lang="en-US" sz="2200" b="1" noProof="1">
                <a:solidFill>
                  <a:schemeClr val="bg1"/>
                </a:solidFill>
                <a:latin typeface="Verdana" panose="020B0604030504040204" pitchFamily="34" charset="0"/>
                <a:ea typeface="Verdana" panose="020B0604030504040204" pitchFamily="34" charset="0"/>
              </a:rPr>
              <a:t>za provođenje svih oblika učenja temeljenog </a:t>
            </a:r>
            <a:r>
              <a:rPr lang="en-US" sz="2200" noProof="1">
                <a:solidFill>
                  <a:schemeClr val="bg1"/>
                </a:solidFill>
                <a:latin typeface="Verdana" panose="020B0604030504040204" pitchFamily="34" charset="0"/>
                <a:ea typeface="Verdana" panose="020B0604030504040204" pitchFamily="34" charset="0"/>
              </a:rPr>
              <a:t>na radu na razini sektora</a:t>
            </a:r>
          </a:p>
        </p:txBody>
      </p:sp>
      <p:sp>
        <p:nvSpPr>
          <p:cNvPr id="82" name="TextBox 64">
            <a:extLst>
              <a:ext uri="{FF2B5EF4-FFF2-40B4-BE49-F238E27FC236}">
                <a16:creationId xmlns:a16="http://schemas.microsoft.com/office/drawing/2014/main" id="{261DF596-6EAE-4848-9A7F-974F623409B5}"/>
              </a:ext>
            </a:extLst>
          </p:cNvPr>
          <p:cNvSpPr txBox="1"/>
          <p:nvPr/>
        </p:nvSpPr>
        <p:spPr>
          <a:xfrm>
            <a:off x="175705" y="3472169"/>
            <a:ext cx="3871946" cy="1978234"/>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lnSpc>
                <a:spcPts val="3000"/>
              </a:lnSpc>
            </a:pPr>
            <a:r>
              <a:rPr lang="en-US" sz="2200" noProof="1">
                <a:solidFill>
                  <a:schemeClr val="bg1"/>
                </a:solidFill>
                <a:latin typeface="Verdana" panose="020B0604030504040204" pitchFamily="34" charset="0"/>
                <a:ea typeface="Verdana" panose="020B0604030504040204" pitchFamily="34" charset="0"/>
              </a:rPr>
              <a:t>Popis </a:t>
            </a:r>
            <a:r>
              <a:rPr lang="en-US" sz="2200" b="1" noProof="1">
                <a:solidFill>
                  <a:schemeClr val="bg1"/>
                </a:solidFill>
                <a:latin typeface="Verdana" panose="020B0604030504040204" pitchFamily="34" charset="0"/>
                <a:ea typeface="Verdana" panose="020B0604030504040204" pitchFamily="34" charset="0"/>
              </a:rPr>
              <a:t>skupova ishoda učenja </a:t>
            </a:r>
            <a:r>
              <a:rPr lang="en-US" sz="2200" noProof="1">
                <a:solidFill>
                  <a:schemeClr val="bg1"/>
                </a:solidFill>
                <a:latin typeface="Verdana" panose="020B0604030504040204" pitchFamily="34" charset="0"/>
                <a:ea typeface="Verdana" panose="020B0604030504040204" pitchFamily="34" charset="0"/>
              </a:rPr>
              <a:t>iz standarda kvalifikacija unutar obrazovnog sektora prema razini obrazovanja</a:t>
            </a:r>
            <a:endParaRPr lang="hr-HR" sz="2200" noProof="1">
              <a:solidFill>
                <a:schemeClr val="bg1"/>
              </a:solidFill>
              <a:latin typeface="Verdana" panose="020B0604030504040204" pitchFamily="34" charset="0"/>
              <a:ea typeface="Verdana" panose="020B0604030504040204" pitchFamily="34" charset="0"/>
            </a:endParaRPr>
          </a:p>
        </p:txBody>
      </p:sp>
      <p:sp>
        <p:nvSpPr>
          <p:cNvPr id="80" name="TextBox 67">
            <a:extLst>
              <a:ext uri="{FF2B5EF4-FFF2-40B4-BE49-F238E27FC236}">
                <a16:creationId xmlns:a16="http://schemas.microsoft.com/office/drawing/2014/main" id="{A35D871A-2B54-4897-85FD-78AE6754D22F}"/>
              </a:ext>
            </a:extLst>
          </p:cNvPr>
          <p:cNvSpPr txBox="1"/>
          <p:nvPr/>
        </p:nvSpPr>
        <p:spPr>
          <a:xfrm>
            <a:off x="87287" y="1019779"/>
            <a:ext cx="3988479" cy="1593513"/>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lnSpc>
                <a:spcPts val="3000"/>
              </a:lnSpc>
            </a:pPr>
            <a:r>
              <a:rPr lang="en-US" sz="2200" noProof="1">
                <a:solidFill>
                  <a:schemeClr val="bg1"/>
                </a:solidFill>
                <a:latin typeface="Verdana" panose="020B0604030504040204" pitchFamily="34" charset="0"/>
                <a:ea typeface="Verdana" panose="020B0604030504040204" pitchFamily="34" charset="0"/>
              </a:rPr>
              <a:t>Način</a:t>
            </a:r>
            <a:r>
              <a:rPr lang="hr-HR" sz="2200" noProof="1">
                <a:solidFill>
                  <a:schemeClr val="bg1"/>
                </a:solidFill>
                <a:latin typeface="Verdana" panose="020B0604030504040204" pitchFamily="34" charset="0"/>
                <a:ea typeface="Verdana" panose="020B0604030504040204" pitchFamily="34" charset="0"/>
              </a:rPr>
              <a:t>i</a:t>
            </a:r>
            <a:r>
              <a:rPr lang="en-US" sz="2200" noProof="1">
                <a:solidFill>
                  <a:schemeClr val="bg1"/>
                </a:solidFill>
                <a:latin typeface="Verdana" panose="020B0604030504040204" pitchFamily="34" charset="0"/>
                <a:ea typeface="Verdana" panose="020B0604030504040204" pitchFamily="34" charset="0"/>
              </a:rPr>
              <a:t> i uvjet</a:t>
            </a:r>
            <a:r>
              <a:rPr lang="hr-HR" sz="2200" noProof="1">
                <a:solidFill>
                  <a:schemeClr val="bg1"/>
                </a:solidFill>
                <a:latin typeface="Verdana" panose="020B0604030504040204" pitchFamily="34" charset="0"/>
                <a:ea typeface="Verdana" panose="020B0604030504040204" pitchFamily="34" charset="0"/>
              </a:rPr>
              <a:t>i</a:t>
            </a:r>
            <a:r>
              <a:rPr lang="en-US" sz="2200" noProof="1">
                <a:solidFill>
                  <a:schemeClr val="bg1"/>
                </a:solidFill>
                <a:latin typeface="Verdana" panose="020B0604030504040204" pitchFamily="34" charset="0"/>
                <a:ea typeface="Verdana" panose="020B0604030504040204" pitchFamily="34" charset="0"/>
              </a:rPr>
              <a:t> za ostvarivanje </a:t>
            </a:r>
            <a:r>
              <a:rPr lang="en-US" sz="2200" b="1" noProof="1">
                <a:solidFill>
                  <a:schemeClr val="bg1"/>
                </a:solidFill>
                <a:latin typeface="Verdana" panose="020B0604030504040204" pitchFamily="34" charset="0"/>
                <a:ea typeface="Verdana" panose="020B0604030504040204" pitchFamily="34" charset="0"/>
              </a:rPr>
              <a:t>horizontalne i vertikalne prohodnosti </a:t>
            </a:r>
            <a:r>
              <a:rPr lang="en-US" sz="2200" noProof="1">
                <a:solidFill>
                  <a:schemeClr val="bg1"/>
                </a:solidFill>
                <a:latin typeface="Verdana" panose="020B0604030504040204" pitchFamily="34" charset="0"/>
                <a:ea typeface="Verdana" panose="020B0604030504040204" pitchFamily="34" charset="0"/>
              </a:rPr>
              <a:t>u sklopu sektora</a:t>
            </a:r>
          </a:p>
        </p:txBody>
      </p:sp>
    </p:spTree>
    <p:extLst>
      <p:ext uri="{BB962C8B-B14F-4D97-AF65-F5344CB8AC3E}">
        <p14:creationId xmlns:p14="http://schemas.microsoft.com/office/powerpoint/2010/main" val="2102404265"/>
      </p:ext>
    </p:extLst>
  </p:cSld>
  <p:clrMapOvr>
    <a:masterClrMapping/>
  </p:clrMapOvr>
</p:sld>
</file>

<file path=ppt/theme/theme1.xml><?xml version="1.0" encoding="utf-8"?>
<a:theme xmlns:a="http://schemas.openxmlformats.org/drawingml/2006/main" name="Tema sustava Office">
  <a:themeElements>
    <a:clrScheme name="ASOO konferencija za ravnatelje">
      <a:dk1>
        <a:srgbClr val="00AAE2"/>
      </a:dk1>
      <a:lt1>
        <a:srgbClr val="FFFFFF"/>
      </a:lt1>
      <a:dk2>
        <a:srgbClr val="0F7BC1"/>
      </a:dk2>
      <a:lt2>
        <a:srgbClr val="FFFFFF"/>
      </a:lt2>
      <a:accent1>
        <a:srgbClr val="DA2C91"/>
      </a:accent1>
      <a:accent2>
        <a:srgbClr val="F37832"/>
      </a:accent2>
      <a:accent3>
        <a:srgbClr val="FEC355"/>
      </a:accent3>
      <a:accent4>
        <a:srgbClr val="5BBB59"/>
      </a:accent4>
      <a:accent5>
        <a:srgbClr val="593C97"/>
      </a:accent5>
      <a:accent6>
        <a:srgbClr val="00AAE2"/>
      </a:accent6>
      <a:hlink>
        <a:srgbClr val="0F7BC1"/>
      </a:hlink>
      <a:folHlink>
        <a:srgbClr val="593C9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OO_konferencijaZaRavnatelje_PPT_templateDesign2" id="{DFF229A6-5172-AB47-BA02-D120FB8E756A}" vid="{63D793C1-A133-9747-9FDC-68B31BD97D6E}"/>
    </a:ext>
  </a:extLst>
</a:theme>
</file>

<file path=ppt/theme/theme2.xml><?xml version="1.0" encoding="utf-8"?>
<a:theme xmlns:a="http://schemas.openxmlformats.org/drawingml/2006/main" name="1_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EC1C0F584E939459C6B78EABE67978C" ma:contentTypeVersion="11" ma:contentTypeDescription="Create a new document." ma:contentTypeScope="" ma:versionID="388b64bae33a48f3e26e27e1559c21ca">
  <xsd:schema xmlns:xsd="http://www.w3.org/2001/XMLSchema" xmlns:xs="http://www.w3.org/2001/XMLSchema" xmlns:p="http://schemas.microsoft.com/office/2006/metadata/properties" xmlns:ns3="1bacc12b-2fe4-424b-84dd-cf98efe1e6a3" targetNamespace="http://schemas.microsoft.com/office/2006/metadata/properties" ma:root="true" ma:fieldsID="f657660e91e7d1e1995e6b4a567d7a01" ns3:_="">
    <xsd:import namespace="1bacc12b-2fe4-424b-84dd-cf98efe1e6a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acc12b-2fe4-424b-84dd-cf98efe1e6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FEADD2-1848-41C5-8D1F-E052E9B41E75}">
  <ds:schemaRefs>
    <ds:schemaRef ds:uri="http://schemas.openxmlformats.org/package/2006/metadata/core-properties"/>
    <ds:schemaRef ds:uri="http://purl.org/dc/dcmitype/"/>
    <ds:schemaRef ds:uri="1bacc12b-2fe4-424b-84dd-cf98efe1e6a3"/>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54312125-4C5F-4740-ABA2-D215ADA157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acc12b-2fe4-424b-84dd-cf98efe1e6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147AC64-4631-4F84-B42C-78D68B3715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ASOO_konferencijaZaRavnatelje_PPT_template3</Template>
  <TotalTime>0</TotalTime>
  <Words>2027</Words>
  <Application>Microsoft Office PowerPoint</Application>
  <PresentationFormat>Široki zaslon</PresentationFormat>
  <Paragraphs>315</Paragraphs>
  <Slides>31</Slides>
  <Notes>16</Notes>
  <HiddenSlides>0</HiddenSlides>
  <MMClips>0</MMClips>
  <ScaleCrop>false</ScaleCrop>
  <HeadingPairs>
    <vt:vector size="6" baseType="variant">
      <vt:variant>
        <vt:lpstr>Korišteni fontovi</vt:lpstr>
      </vt:variant>
      <vt:variant>
        <vt:i4>7</vt:i4>
      </vt:variant>
      <vt:variant>
        <vt:lpstr>Tema</vt:lpstr>
      </vt:variant>
      <vt:variant>
        <vt:i4>2</vt:i4>
      </vt:variant>
      <vt:variant>
        <vt:lpstr>Naslovi slajdova</vt:lpstr>
      </vt:variant>
      <vt:variant>
        <vt:i4>31</vt:i4>
      </vt:variant>
    </vt:vector>
  </HeadingPairs>
  <TitlesOfParts>
    <vt:vector size="40" baseType="lpstr">
      <vt:lpstr>Arial</vt:lpstr>
      <vt:lpstr>Calibri</vt:lpstr>
      <vt:lpstr>Calibri Light</vt:lpstr>
      <vt:lpstr>Roboto</vt:lpstr>
      <vt:lpstr>Times New Roman</vt:lpstr>
      <vt:lpstr>Verdana</vt:lpstr>
      <vt:lpstr>Wingdings</vt:lpstr>
      <vt:lpstr>Tema sustava Office</vt:lpstr>
      <vt:lpstr>1_Tema sustava Office</vt:lpstr>
      <vt:lpstr>PowerPoint prezentacija</vt:lpstr>
      <vt:lpstr>Kontekst i problemi strukovnog obrazovanja</vt:lpstr>
      <vt:lpstr>1</vt:lpstr>
      <vt:lpstr>PowerPoint prezentacija</vt:lpstr>
      <vt:lpstr>PowerPoint prezentacija</vt:lpstr>
      <vt:lpstr>PowerPoint prezentacija</vt:lpstr>
      <vt:lpstr>2</vt:lpstr>
      <vt:lpstr>PowerPoint prezentacija</vt:lpstr>
      <vt:lpstr>PowerPoint prezentacija</vt:lpstr>
      <vt:lpstr>3</vt:lpstr>
      <vt:lpstr>PowerPoint prezentacija</vt:lpstr>
      <vt:lpstr>PowerPoint prezentacija</vt:lpstr>
      <vt:lpstr>PowerPoint prezentacija</vt:lpstr>
      <vt:lpstr>PowerPoint prezentacija</vt:lpstr>
      <vt:lpstr>4</vt:lpstr>
      <vt:lpstr>PowerPoint prezentacija</vt:lpstr>
      <vt:lpstr>PowerPoint prezentacija</vt:lpstr>
      <vt:lpstr>PowerPoint prezentacija</vt:lpstr>
      <vt:lpstr>PowerPoint prezentacija</vt:lpstr>
      <vt:lpstr>5</vt:lpstr>
      <vt:lpstr>PowerPoint prezentacija</vt:lpstr>
      <vt:lpstr>PowerPoint prezentacija</vt:lpstr>
      <vt:lpstr>6.</vt:lpstr>
      <vt:lpstr>PowerPoint prezentacija</vt:lpstr>
      <vt:lpstr>Gdje se moduli općeobrazovnih predmeta mogu smjestiti?</vt:lpstr>
      <vt:lpstr>7.</vt:lpstr>
      <vt:lpstr>Što donosi novi pristup?</vt:lpstr>
      <vt:lpstr>IZAZOVI</vt:lpstr>
      <vt:lpstr>MODULARNO STRUKTURIRANJE KURIKULUMA PREDSTAVLJA ZNAČAJNU PROMJENU </vt:lpstr>
      <vt:lpstr>PowerPoint prezentacija</vt:lpstr>
      <vt:lpstr>Hvala na pažnji!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prezentacija</dc:title>
  <dc:creator>nbuic</dc:creator>
  <cp:lastModifiedBy>Vesna Andelic</cp:lastModifiedBy>
  <cp:revision>82</cp:revision>
  <dcterms:created xsi:type="dcterms:W3CDTF">2021-10-14T07:03:13Z</dcterms:created>
  <dcterms:modified xsi:type="dcterms:W3CDTF">2023-03-30T09:09:36Z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0x0101008EC1C0F584E939459C6B78EABE67978C</vt:lpwstr>
  </property>
</Properties>
</file>