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1"/>
  </p:notesMasterIdLst>
  <p:sldIdLst>
    <p:sldId id="256" r:id="rId3"/>
    <p:sldId id="297" r:id="rId4"/>
    <p:sldId id="298" r:id="rId5"/>
    <p:sldId id="300" r:id="rId6"/>
    <p:sldId id="258" r:id="rId7"/>
    <p:sldId id="288" r:id="rId8"/>
    <p:sldId id="268" r:id="rId9"/>
    <p:sldId id="289" r:id="rId10"/>
    <p:sldId id="263" r:id="rId11"/>
    <p:sldId id="290" r:id="rId12"/>
    <p:sldId id="275" r:id="rId13"/>
    <p:sldId id="291" r:id="rId14"/>
    <p:sldId id="292" r:id="rId15"/>
    <p:sldId id="295" r:id="rId16"/>
    <p:sldId id="293" r:id="rId17"/>
    <p:sldId id="294" r:id="rId18"/>
    <p:sldId id="296" r:id="rId19"/>
    <p:sldId id="287" r:id="rId20"/>
  </p:sldIdLst>
  <p:sldSz cx="9144000" cy="5143500" type="screen16x9"/>
  <p:notesSz cx="6858000" cy="9144000"/>
  <p:embeddedFontLst>
    <p:embeddedFont>
      <p:font typeface="Segoe UI Historic" panose="020B0502040204020203" pitchFamily="34" charset="0"/>
      <p:regular r:id="rId22"/>
    </p:embeddedFont>
    <p:embeddedFont>
      <p:font typeface="Proxima Nova Semibold" panose="020B0604020202020204" charset="0"/>
      <p:regular r:id="rId23"/>
      <p:bold r:id="rId24"/>
      <p:boldItalic r:id="rId25"/>
    </p:embeddedFont>
    <p:embeddedFont>
      <p:font typeface="Fira Sans Extra Condensed SemiBold" panose="020B0604020202020204" charset="0"/>
      <p:regular r:id="rId26"/>
      <p:bold r:id="rId27"/>
      <p:italic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Proxima Nova" panose="020B060402020202020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C74F64-AEE1-4C60-92F2-880A61BF30F4}">
  <a:tblStyle styleId="{A0C74F64-AEE1-4C60-92F2-880A61BF3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97" d="100"/>
          <a:sy n="197" d="100"/>
        </p:scale>
        <p:origin x="6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fa44da312a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fa44da312a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fa32d67d3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fa32d67d3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gfa32d67d3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0" name="Google Shape;1620;gfa32d67d3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1014888d28c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g1014888d28c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" name="Google Shape;2523;gfa32d67d3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4" name="Google Shape;2524;gfa32d67d33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Google Shape;4108;gfc3506891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9" name="Google Shape;4109;gfc3506891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5" y="1050100"/>
            <a:ext cx="5352600" cy="245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3547403"/>
            <a:ext cx="53526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Extra Condensed ExtraBold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3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38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3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3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38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3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457200" y="1585914"/>
            <a:ext cx="6607964" cy="151527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latin typeface="Roboto" panose="02000000000000000000" pitchFamily="2" charset="0"/>
                <a:ea typeface="Roboto" panose="02000000000000000000" pitchFamily="2" charset="0"/>
              </a:rPr>
              <a:t>Društvene mreže i učiteljske FB grupe kao zajednica praktičara</a:t>
            </a:r>
            <a:endParaRPr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1049166" y="3336597"/>
            <a:ext cx="5352600" cy="13817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dk1"/>
                </a:solidFill>
              </a:rPr>
              <a:t>Autori: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dk1"/>
                </a:solidFill>
              </a:rPr>
              <a:t>Ivana Bašić, mag. prim. </a:t>
            </a:r>
            <a:r>
              <a:rPr lang="hr-HR" dirty="0" err="1">
                <a:solidFill>
                  <a:schemeClr val="dk1"/>
                </a:solidFill>
              </a:rPr>
              <a:t>educ</a:t>
            </a:r>
            <a:r>
              <a:rPr lang="hr-HR" dirty="0">
                <a:solidFill>
                  <a:schemeClr val="dk1"/>
                </a:solidFill>
              </a:rPr>
              <a:t>., iz</a:t>
            </a:r>
            <a:r>
              <a:rPr lang="hr-HR" dirty="0"/>
              <a:t>vrsna savjetnica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dk1"/>
                </a:solidFill>
              </a:rPr>
              <a:t>Josip Matković, prof.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Marko </a:t>
            </a:r>
            <a:r>
              <a:rPr lang="hr-HR" dirty="0" err="1"/>
              <a:t>Šolić</a:t>
            </a:r>
            <a:r>
              <a:rPr lang="hr-HR" dirty="0"/>
              <a:t>, </a:t>
            </a:r>
            <a:r>
              <a:rPr lang="fr-FR" dirty="0"/>
              <a:t>mag.educ.phys.et inf.</a:t>
            </a:r>
            <a:endParaRPr lang="hr-HR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C700AE3-C7C6-599B-4A96-645B52152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732" y="1780450"/>
            <a:ext cx="2072546" cy="3173339"/>
          </a:xfrm>
          <a:prstGeom prst="rect">
            <a:avLst/>
          </a:prstGeom>
        </p:spPr>
      </p:pic>
      <p:sp>
        <p:nvSpPr>
          <p:cNvPr id="7" name="Google Shape;58;p15">
            <a:extLst>
              <a:ext uri="{FF2B5EF4-FFF2-40B4-BE49-F238E27FC236}">
                <a16:creationId xmlns:a16="http://schemas.microsoft.com/office/drawing/2014/main" id="{FF85A4EE-3281-124E-45E9-CC4EA7DC06FF}"/>
              </a:ext>
            </a:extLst>
          </p:cNvPr>
          <p:cNvSpPr txBox="1">
            <a:spLocks/>
          </p:cNvSpPr>
          <p:nvPr/>
        </p:nvSpPr>
        <p:spPr>
          <a:xfrm>
            <a:off x="1712564" y="415717"/>
            <a:ext cx="5352600" cy="68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Extra Condensed ExtraBold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hr-HR" sz="1800" dirty="0"/>
              <a:t>CUC 2023: Era digitalne zrelosti</a:t>
            </a:r>
          </a:p>
          <a:p>
            <a:pPr marL="0" indent="0" algn="ctr"/>
            <a:r>
              <a:rPr lang="hr-HR" sz="1800" dirty="0"/>
              <a:t>26. – 28. travnja 2023.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F4BCB19-C1A7-ED89-AB43-38CAFDBAF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758" y="2747433"/>
            <a:ext cx="1782051" cy="238256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FAA5EDD-84E9-EE87-8901-F4E8F0D40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83" y="2042468"/>
            <a:ext cx="713294" cy="70719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C05BF79-8C78-6878-983D-B04F4A514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53" y="778933"/>
            <a:ext cx="6582095" cy="305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62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7" name="Google Shape;2527;p34"/>
          <p:cNvGrpSpPr/>
          <p:nvPr/>
        </p:nvGrpSpPr>
        <p:grpSpPr>
          <a:xfrm>
            <a:off x="6536437" y="2542080"/>
            <a:ext cx="2757576" cy="2146236"/>
            <a:chOff x="2769275" y="1265025"/>
            <a:chExt cx="3810908" cy="3477750"/>
          </a:xfrm>
        </p:grpSpPr>
        <p:sp>
          <p:nvSpPr>
            <p:cNvPr id="2528" name="Google Shape;2528;p34"/>
            <p:cNvSpPr/>
            <p:nvPr/>
          </p:nvSpPr>
          <p:spPr>
            <a:xfrm>
              <a:off x="2862439" y="3867535"/>
              <a:ext cx="139629" cy="267398"/>
            </a:xfrm>
            <a:custGeom>
              <a:avLst/>
              <a:gdLst/>
              <a:ahLst/>
              <a:cxnLst/>
              <a:rect l="l" t="t" r="r" b="b"/>
              <a:pathLst>
                <a:path w="6676" h="12785" extrusionOk="0">
                  <a:moveTo>
                    <a:pt x="3911" y="1"/>
                  </a:moveTo>
                  <a:cubicBezTo>
                    <a:pt x="3111" y="1"/>
                    <a:pt x="2268" y="711"/>
                    <a:pt x="1644" y="2307"/>
                  </a:cubicBezTo>
                  <a:cubicBezTo>
                    <a:pt x="1" y="6462"/>
                    <a:pt x="4383" y="12784"/>
                    <a:pt x="4383" y="12784"/>
                  </a:cubicBezTo>
                  <a:cubicBezTo>
                    <a:pt x="4383" y="12784"/>
                    <a:pt x="5867" y="9840"/>
                    <a:pt x="6278" y="5982"/>
                  </a:cubicBezTo>
                  <a:cubicBezTo>
                    <a:pt x="6675" y="2346"/>
                    <a:pt x="5364" y="1"/>
                    <a:pt x="3911" y="1"/>
                  </a:cubicBezTo>
                  <a:close/>
                </a:path>
              </a:pathLst>
            </a:custGeom>
            <a:solidFill>
              <a:srgbClr val="CDD4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4"/>
            <p:cNvSpPr/>
            <p:nvPr/>
          </p:nvSpPr>
          <p:spPr>
            <a:xfrm>
              <a:off x="2769283" y="4116694"/>
              <a:ext cx="220172" cy="189134"/>
            </a:xfrm>
            <a:custGeom>
              <a:avLst/>
              <a:gdLst/>
              <a:ahLst/>
              <a:cxnLst/>
              <a:rect l="l" t="t" r="r" b="b"/>
              <a:pathLst>
                <a:path w="10527" h="9043" extrusionOk="0">
                  <a:moveTo>
                    <a:pt x="2250" y="0"/>
                  </a:moveTo>
                  <a:cubicBezTo>
                    <a:pt x="755" y="0"/>
                    <a:pt x="0" y="1303"/>
                    <a:pt x="1077" y="3679"/>
                  </a:cubicBezTo>
                  <a:cubicBezTo>
                    <a:pt x="2926" y="7787"/>
                    <a:pt x="10526" y="9043"/>
                    <a:pt x="10526" y="9043"/>
                  </a:cubicBezTo>
                  <a:cubicBezTo>
                    <a:pt x="10526" y="9043"/>
                    <a:pt x="9431" y="5938"/>
                    <a:pt x="6966" y="2926"/>
                  </a:cubicBezTo>
                  <a:cubicBezTo>
                    <a:pt x="5304" y="929"/>
                    <a:pt x="3513" y="0"/>
                    <a:pt x="2250" y="0"/>
                  </a:cubicBezTo>
                  <a:close/>
                </a:path>
              </a:pathLst>
            </a:custGeom>
            <a:solidFill>
              <a:srgbClr val="CDD4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4"/>
            <p:cNvSpPr/>
            <p:nvPr/>
          </p:nvSpPr>
          <p:spPr>
            <a:xfrm>
              <a:off x="2805424" y="4354977"/>
              <a:ext cx="259932" cy="141720"/>
            </a:xfrm>
            <a:custGeom>
              <a:avLst/>
              <a:gdLst/>
              <a:ahLst/>
              <a:cxnLst/>
              <a:rect l="l" t="t" r="r" b="b"/>
              <a:pathLst>
                <a:path w="12428" h="6776" extrusionOk="0">
                  <a:moveTo>
                    <a:pt x="2943" y="1"/>
                  </a:moveTo>
                  <a:cubicBezTo>
                    <a:pt x="871" y="1"/>
                    <a:pt x="0" y="1595"/>
                    <a:pt x="1928" y="3972"/>
                  </a:cubicBezTo>
                  <a:cubicBezTo>
                    <a:pt x="3920" y="6414"/>
                    <a:pt x="8308" y="6775"/>
                    <a:pt x="10733" y="6775"/>
                  </a:cubicBezTo>
                  <a:cubicBezTo>
                    <a:pt x="11754" y="6775"/>
                    <a:pt x="12428" y="6711"/>
                    <a:pt x="12428" y="6711"/>
                  </a:cubicBezTo>
                  <a:cubicBezTo>
                    <a:pt x="12428" y="6711"/>
                    <a:pt x="10579" y="3995"/>
                    <a:pt x="7406" y="1735"/>
                  </a:cubicBezTo>
                  <a:cubicBezTo>
                    <a:pt x="5723" y="527"/>
                    <a:pt x="4135" y="1"/>
                    <a:pt x="2943" y="1"/>
                  </a:cubicBezTo>
                  <a:close/>
                </a:path>
              </a:pathLst>
            </a:custGeom>
            <a:solidFill>
              <a:srgbClr val="CDD4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31" name="Google Shape;2531;p34"/>
            <p:cNvGrpSpPr/>
            <p:nvPr/>
          </p:nvGrpSpPr>
          <p:grpSpPr>
            <a:xfrm>
              <a:off x="2769275" y="1265025"/>
              <a:ext cx="3810908" cy="3477750"/>
              <a:chOff x="2769275" y="1265025"/>
              <a:chExt cx="3810908" cy="3477750"/>
            </a:xfrm>
          </p:grpSpPr>
          <p:sp>
            <p:nvSpPr>
              <p:cNvPr id="2532" name="Google Shape;2532;p34"/>
              <p:cNvSpPr/>
              <p:nvPr/>
            </p:nvSpPr>
            <p:spPr>
              <a:xfrm>
                <a:off x="2769275" y="4540175"/>
                <a:ext cx="3159391" cy="202600"/>
              </a:xfrm>
              <a:custGeom>
                <a:avLst/>
                <a:gdLst/>
                <a:ahLst/>
                <a:cxnLst/>
                <a:rect l="l" t="t" r="r" b="b"/>
                <a:pathLst>
                  <a:path w="240945" h="8104" extrusionOk="0">
                    <a:moveTo>
                      <a:pt x="120472" y="0"/>
                    </a:moveTo>
                    <a:cubicBezTo>
                      <a:pt x="53937" y="0"/>
                      <a:pt x="0" y="1804"/>
                      <a:pt x="0" y="4040"/>
                    </a:cubicBezTo>
                    <a:cubicBezTo>
                      <a:pt x="0" y="6277"/>
                      <a:pt x="53937" y="8103"/>
                      <a:pt x="120472" y="8103"/>
                    </a:cubicBezTo>
                    <a:cubicBezTo>
                      <a:pt x="187008" y="8103"/>
                      <a:pt x="240944" y="6277"/>
                      <a:pt x="240944" y="4040"/>
                    </a:cubicBezTo>
                    <a:cubicBezTo>
                      <a:pt x="240944" y="1804"/>
                      <a:pt x="187008" y="0"/>
                      <a:pt x="120472" y="0"/>
                    </a:cubicBezTo>
                    <a:close/>
                  </a:path>
                </a:pathLst>
              </a:custGeom>
              <a:solidFill>
                <a:srgbClr val="CDD4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34"/>
              <p:cNvSpPr/>
              <p:nvPr/>
            </p:nvSpPr>
            <p:spPr>
              <a:xfrm>
                <a:off x="2845479" y="1739432"/>
                <a:ext cx="3734704" cy="2241858"/>
              </a:xfrm>
              <a:custGeom>
                <a:avLst/>
                <a:gdLst/>
                <a:ahLst/>
                <a:cxnLst/>
                <a:rect l="l" t="t" r="r" b="b"/>
                <a:pathLst>
                  <a:path w="184955" h="107189" extrusionOk="0">
                    <a:moveTo>
                      <a:pt x="88323" y="1"/>
                    </a:moveTo>
                    <a:cubicBezTo>
                      <a:pt x="57006" y="1"/>
                      <a:pt x="18220" y="12091"/>
                      <a:pt x="7556" y="44015"/>
                    </a:cubicBezTo>
                    <a:cubicBezTo>
                      <a:pt x="1" y="66612"/>
                      <a:pt x="9838" y="81836"/>
                      <a:pt x="20795" y="91172"/>
                    </a:cubicBezTo>
                    <a:cubicBezTo>
                      <a:pt x="29286" y="98385"/>
                      <a:pt x="39671" y="103041"/>
                      <a:pt x="50696" y="104685"/>
                    </a:cubicBezTo>
                    <a:cubicBezTo>
                      <a:pt x="59890" y="106075"/>
                      <a:pt x="74210" y="107189"/>
                      <a:pt x="88062" y="107189"/>
                    </a:cubicBezTo>
                    <a:cubicBezTo>
                      <a:pt x="100586" y="107189"/>
                      <a:pt x="112729" y="106278"/>
                      <a:pt x="120359" y="103840"/>
                    </a:cubicBezTo>
                    <a:cubicBezTo>
                      <a:pt x="184954" y="83229"/>
                      <a:pt x="163407" y="19660"/>
                      <a:pt x="116410" y="3934"/>
                    </a:cubicBezTo>
                    <a:cubicBezTo>
                      <a:pt x="108871" y="1415"/>
                      <a:pt x="99034" y="1"/>
                      <a:pt x="88323" y="1"/>
                    </a:cubicBezTo>
                    <a:close/>
                  </a:path>
                </a:pathLst>
              </a:custGeom>
              <a:solidFill>
                <a:srgbClr val="CDD4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34"/>
              <p:cNvSpPr/>
              <p:nvPr/>
            </p:nvSpPr>
            <p:spPr>
              <a:xfrm>
                <a:off x="4366523" y="1719255"/>
                <a:ext cx="24847" cy="1508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721" extrusionOk="0">
                    <a:moveTo>
                      <a:pt x="872" y="1"/>
                    </a:moveTo>
                    <a:cubicBezTo>
                      <a:pt x="848" y="1"/>
                      <a:pt x="823" y="5"/>
                      <a:pt x="799" y="12"/>
                    </a:cubicBezTo>
                    <a:cubicBezTo>
                      <a:pt x="777" y="12"/>
                      <a:pt x="594" y="58"/>
                      <a:pt x="229" y="172"/>
                    </a:cubicBezTo>
                    <a:cubicBezTo>
                      <a:pt x="92" y="195"/>
                      <a:pt x="0" y="355"/>
                      <a:pt x="46" y="515"/>
                    </a:cubicBezTo>
                    <a:cubicBezTo>
                      <a:pt x="69" y="629"/>
                      <a:pt x="183" y="720"/>
                      <a:pt x="320" y="720"/>
                    </a:cubicBezTo>
                    <a:lnTo>
                      <a:pt x="388" y="720"/>
                    </a:lnTo>
                    <a:cubicBezTo>
                      <a:pt x="731" y="606"/>
                      <a:pt x="936" y="560"/>
                      <a:pt x="936" y="560"/>
                    </a:cubicBezTo>
                    <a:cubicBezTo>
                      <a:pt x="1073" y="515"/>
                      <a:pt x="1187" y="378"/>
                      <a:pt x="1142" y="218"/>
                    </a:cubicBezTo>
                    <a:cubicBezTo>
                      <a:pt x="1104" y="86"/>
                      <a:pt x="989" y="1"/>
                      <a:pt x="872" y="1"/>
                    </a:cubicBezTo>
                    <a:close/>
                  </a:path>
                </a:pathLst>
              </a:custGeom>
              <a:solidFill>
                <a:srgbClr val="CEBB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34"/>
              <p:cNvSpPr/>
              <p:nvPr/>
            </p:nvSpPr>
            <p:spPr>
              <a:xfrm>
                <a:off x="3445157" y="1733100"/>
                <a:ext cx="899429" cy="666707"/>
              </a:xfrm>
              <a:custGeom>
                <a:avLst/>
                <a:gdLst/>
                <a:ahLst/>
                <a:cxnLst/>
                <a:rect l="l" t="t" r="r" b="b"/>
                <a:pathLst>
                  <a:path w="43004" h="31877" extrusionOk="0">
                    <a:moveTo>
                      <a:pt x="42677" y="1"/>
                    </a:moveTo>
                    <a:cubicBezTo>
                      <a:pt x="42649" y="1"/>
                      <a:pt x="42621" y="4"/>
                      <a:pt x="42593" y="12"/>
                    </a:cubicBezTo>
                    <a:cubicBezTo>
                      <a:pt x="42250" y="127"/>
                      <a:pt x="41862" y="263"/>
                      <a:pt x="41497" y="378"/>
                    </a:cubicBezTo>
                    <a:cubicBezTo>
                      <a:pt x="41337" y="423"/>
                      <a:pt x="41269" y="606"/>
                      <a:pt x="41314" y="743"/>
                    </a:cubicBezTo>
                    <a:cubicBezTo>
                      <a:pt x="41360" y="857"/>
                      <a:pt x="41451" y="948"/>
                      <a:pt x="41588" y="948"/>
                    </a:cubicBezTo>
                    <a:cubicBezTo>
                      <a:pt x="41611" y="948"/>
                      <a:pt x="41634" y="925"/>
                      <a:pt x="41680" y="925"/>
                    </a:cubicBezTo>
                    <a:cubicBezTo>
                      <a:pt x="42045" y="788"/>
                      <a:pt x="42410" y="674"/>
                      <a:pt x="42775" y="560"/>
                    </a:cubicBezTo>
                    <a:cubicBezTo>
                      <a:pt x="42935" y="515"/>
                      <a:pt x="43003" y="355"/>
                      <a:pt x="42958" y="195"/>
                    </a:cubicBezTo>
                    <a:cubicBezTo>
                      <a:pt x="42920" y="82"/>
                      <a:pt x="42805" y="1"/>
                      <a:pt x="42677" y="1"/>
                    </a:cubicBezTo>
                    <a:close/>
                    <a:moveTo>
                      <a:pt x="39921" y="957"/>
                    </a:moveTo>
                    <a:cubicBezTo>
                      <a:pt x="39890" y="957"/>
                      <a:pt x="39859" y="962"/>
                      <a:pt x="39831" y="971"/>
                    </a:cubicBezTo>
                    <a:cubicBezTo>
                      <a:pt x="39466" y="1108"/>
                      <a:pt x="39100" y="1245"/>
                      <a:pt x="38735" y="1382"/>
                    </a:cubicBezTo>
                    <a:cubicBezTo>
                      <a:pt x="38575" y="1428"/>
                      <a:pt x="38507" y="1610"/>
                      <a:pt x="38575" y="1747"/>
                    </a:cubicBezTo>
                    <a:cubicBezTo>
                      <a:pt x="38598" y="1861"/>
                      <a:pt x="38712" y="1930"/>
                      <a:pt x="38826" y="1930"/>
                    </a:cubicBezTo>
                    <a:cubicBezTo>
                      <a:pt x="38872" y="1930"/>
                      <a:pt x="38895" y="1930"/>
                      <a:pt x="38941" y="1907"/>
                    </a:cubicBezTo>
                    <a:cubicBezTo>
                      <a:pt x="39306" y="1770"/>
                      <a:pt x="39671" y="1633"/>
                      <a:pt x="40013" y="1496"/>
                    </a:cubicBezTo>
                    <a:cubicBezTo>
                      <a:pt x="40173" y="1450"/>
                      <a:pt x="40242" y="1291"/>
                      <a:pt x="40196" y="1131"/>
                    </a:cubicBezTo>
                    <a:cubicBezTo>
                      <a:pt x="40160" y="1022"/>
                      <a:pt x="40038" y="957"/>
                      <a:pt x="39921" y="957"/>
                    </a:cubicBezTo>
                    <a:close/>
                    <a:moveTo>
                      <a:pt x="37193" y="1998"/>
                    </a:moveTo>
                    <a:cubicBezTo>
                      <a:pt x="37158" y="1998"/>
                      <a:pt x="37124" y="2005"/>
                      <a:pt x="37092" y="2021"/>
                    </a:cubicBezTo>
                    <a:cubicBezTo>
                      <a:pt x="36727" y="2158"/>
                      <a:pt x="36361" y="2318"/>
                      <a:pt x="36019" y="2478"/>
                    </a:cubicBezTo>
                    <a:cubicBezTo>
                      <a:pt x="35859" y="2523"/>
                      <a:pt x="35791" y="2706"/>
                      <a:pt x="35859" y="2843"/>
                    </a:cubicBezTo>
                    <a:cubicBezTo>
                      <a:pt x="35905" y="2957"/>
                      <a:pt x="36019" y="3025"/>
                      <a:pt x="36110" y="3025"/>
                    </a:cubicBezTo>
                    <a:cubicBezTo>
                      <a:pt x="36156" y="3025"/>
                      <a:pt x="36202" y="3002"/>
                      <a:pt x="36224" y="3002"/>
                    </a:cubicBezTo>
                    <a:cubicBezTo>
                      <a:pt x="36590" y="2843"/>
                      <a:pt x="36955" y="2706"/>
                      <a:pt x="37297" y="2546"/>
                    </a:cubicBezTo>
                    <a:cubicBezTo>
                      <a:pt x="37457" y="2500"/>
                      <a:pt x="37525" y="2318"/>
                      <a:pt x="37457" y="2181"/>
                    </a:cubicBezTo>
                    <a:cubicBezTo>
                      <a:pt x="37422" y="2076"/>
                      <a:pt x="37307" y="1998"/>
                      <a:pt x="37193" y="1998"/>
                    </a:cubicBezTo>
                    <a:close/>
                    <a:moveTo>
                      <a:pt x="34515" y="3135"/>
                    </a:moveTo>
                    <a:cubicBezTo>
                      <a:pt x="34475" y="3135"/>
                      <a:pt x="34435" y="3144"/>
                      <a:pt x="34398" y="3162"/>
                    </a:cubicBezTo>
                    <a:cubicBezTo>
                      <a:pt x="34033" y="3322"/>
                      <a:pt x="33691" y="3482"/>
                      <a:pt x="33326" y="3642"/>
                    </a:cubicBezTo>
                    <a:cubicBezTo>
                      <a:pt x="33189" y="3710"/>
                      <a:pt x="33120" y="3870"/>
                      <a:pt x="33189" y="4030"/>
                    </a:cubicBezTo>
                    <a:cubicBezTo>
                      <a:pt x="33234" y="4121"/>
                      <a:pt x="33348" y="4189"/>
                      <a:pt x="33440" y="4189"/>
                    </a:cubicBezTo>
                    <a:cubicBezTo>
                      <a:pt x="33485" y="4189"/>
                      <a:pt x="33531" y="4189"/>
                      <a:pt x="33554" y="4167"/>
                    </a:cubicBezTo>
                    <a:cubicBezTo>
                      <a:pt x="33919" y="4007"/>
                      <a:pt x="34261" y="3847"/>
                      <a:pt x="34627" y="3687"/>
                    </a:cubicBezTo>
                    <a:cubicBezTo>
                      <a:pt x="34764" y="3619"/>
                      <a:pt x="34832" y="3459"/>
                      <a:pt x="34764" y="3299"/>
                    </a:cubicBezTo>
                    <a:cubicBezTo>
                      <a:pt x="34730" y="3199"/>
                      <a:pt x="34623" y="3135"/>
                      <a:pt x="34515" y="3135"/>
                    </a:cubicBezTo>
                    <a:close/>
                    <a:moveTo>
                      <a:pt x="31854" y="4368"/>
                    </a:moveTo>
                    <a:cubicBezTo>
                      <a:pt x="31813" y="4368"/>
                      <a:pt x="31771" y="4376"/>
                      <a:pt x="31728" y="4395"/>
                    </a:cubicBezTo>
                    <a:cubicBezTo>
                      <a:pt x="31385" y="4555"/>
                      <a:pt x="31020" y="4737"/>
                      <a:pt x="30678" y="4897"/>
                    </a:cubicBezTo>
                    <a:cubicBezTo>
                      <a:pt x="30541" y="4965"/>
                      <a:pt x="30495" y="5148"/>
                      <a:pt x="30564" y="5285"/>
                    </a:cubicBezTo>
                    <a:cubicBezTo>
                      <a:pt x="30609" y="5399"/>
                      <a:pt x="30701" y="5445"/>
                      <a:pt x="30815" y="5445"/>
                    </a:cubicBezTo>
                    <a:cubicBezTo>
                      <a:pt x="30860" y="5445"/>
                      <a:pt x="30906" y="5445"/>
                      <a:pt x="30929" y="5422"/>
                    </a:cubicBezTo>
                    <a:cubicBezTo>
                      <a:pt x="31271" y="5239"/>
                      <a:pt x="31636" y="5080"/>
                      <a:pt x="31979" y="4897"/>
                    </a:cubicBezTo>
                    <a:cubicBezTo>
                      <a:pt x="32116" y="4829"/>
                      <a:pt x="32184" y="4669"/>
                      <a:pt x="32116" y="4532"/>
                    </a:cubicBezTo>
                    <a:cubicBezTo>
                      <a:pt x="32066" y="4432"/>
                      <a:pt x="31967" y="4368"/>
                      <a:pt x="31854" y="4368"/>
                    </a:cubicBezTo>
                    <a:close/>
                    <a:moveTo>
                      <a:pt x="29252" y="5665"/>
                    </a:moveTo>
                    <a:cubicBezTo>
                      <a:pt x="29210" y="5665"/>
                      <a:pt x="29167" y="5675"/>
                      <a:pt x="29126" y="5696"/>
                    </a:cubicBezTo>
                    <a:cubicBezTo>
                      <a:pt x="28760" y="5878"/>
                      <a:pt x="28418" y="6061"/>
                      <a:pt x="28076" y="6244"/>
                    </a:cubicBezTo>
                    <a:cubicBezTo>
                      <a:pt x="27939" y="6335"/>
                      <a:pt x="27893" y="6495"/>
                      <a:pt x="27962" y="6632"/>
                    </a:cubicBezTo>
                    <a:cubicBezTo>
                      <a:pt x="28007" y="6723"/>
                      <a:pt x="28121" y="6791"/>
                      <a:pt x="28213" y="6791"/>
                    </a:cubicBezTo>
                    <a:cubicBezTo>
                      <a:pt x="28258" y="6791"/>
                      <a:pt x="28304" y="6769"/>
                      <a:pt x="28350" y="6746"/>
                    </a:cubicBezTo>
                    <a:cubicBezTo>
                      <a:pt x="28692" y="6563"/>
                      <a:pt x="29034" y="6381"/>
                      <a:pt x="29377" y="6198"/>
                    </a:cubicBezTo>
                    <a:cubicBezTo>
                      <a:pt x="29514" y="6130"/>
                      <a:pt x="29582" y="5970"/>
                      <a:pt x="29491" y="5833"/>
                    </a:cubicBezTo>
                    <a:cubicBezTo>
                      <a:pt x="29443" y="5721"/>
                      <a:pt x="29350" y="5665"/>
                      <a:pt x="29252" y="5665"/>
                    </a:cubicBezTo>
                    <a:close/>
                    <a:moveTo>
                      <a:pt x="26677" y="7057"/>
                    </a:moveTo>
                    <a:cubicBezTo>
                      <a:pt x="26633" y="7057"/>
                      <a:pt x="26589" y="7067"/>
                      <a:pt x="26546" y="7088"/>
                    </a:cubicBezTo>
                    <a:cubicBezTo>
                      <a:pt x="26204" y="7294"/>
                      <a:pt x="25862" y="7476"/>
                      <a:pt x="25519" y="7682"/>
                    </a:cubicBezTo>
                    <a:cubicBezTo>
                      <a:pt x="25382" y="7750"/>
                      <a:pt x="25337" y="7933"/>
                      <a:pt x="25428" y="8070"/>
                    </a:cubicBezTo>
                    <a:cubicBezTo>
                      <a:pt x="25474" y="8161"/>
                      <a:pt x="25565" y="8207"/>
                      <a:pt x="25656" y="8207"/>
                    </a:cubicBezTo>
                    <a:cubicBezTo>
                      <a:pt x="25702" y="8207"/>
                      <a:pt x="25770" y="8207"/>
                      <a:pt x="25816" y="8161"/>
                    </a:cubicBezTo>
                    <a:cubicBezTo>
                      <a:pt x="26136" y="7978"/>
                      <a:pt x="26478" y="7773"/>
                      <a:pt x="26820" y="7590"/>
                    </a:cubicBezTo>
                    <a:cubicBezTo>
                      <a:pt x="26957" y="7522"/>
                      <a:pt x="27003" y="7339"/>
                      <a:pt x="26934" y="7202"/>
                    </a:cubicBezTo>
                    <a:cubicBezTo>
                      <a:pt x="26871" y="7108"/>
                      <a:pt x="26776" y="7057"/>
                      <a:pt x="26677" y="7057"/>
                    </a:cubicBezTo>
                    <a:close/>
                    <a:moveTo>
                      <a:pt x="24163" y="8524"/>
                    </a:moveTo>
                    <a:cubicBezTo>
                      <a:pt x="24113" y="8524"/>
                      <a:pt x="24061" y="8540"/>
                      <a:pt x="24013" y="8572"/>
                    </a:cubicBezTo>
                    <a:cubicBezTo>
                      <a:pt x="23670" y="8777"/>
                      <a:pt x="23351" y="8983"/>
                      <a:pt x="23009" y="9188"/>
                    </a:cubicBezTo>
                    <a:cubicBezTo>
                      <a:pt x="22872" y="9257"/>
                      <a:pt x="22826" y="9439"/>
                      <a:pt x="22917" y="9576"/>
                    </a:cubicBezTo>
                    <a:cubicBezTo>
                      <a:pt x="22986" y="9667"/>
                      <a:pt x="23077" y="9713"/>
                      <a:pt x="23168" y="9713"/>
                    </a:cubicBezTo>
                    <a:cubicBezTo>
                      <a:pt x="23214" y="9713"/>
                      <a:pt x="23260" y="9690"/>
                      <a:pt x="23305" y="9667"/>
                    </a:cubicBezTo>
                    <a:cubicBezTo>
                      <a:pt x="23648" y="9462"/>
                      <a:pt x="23967" y="9257"/>
                      <a:pt x="24310" y="9051"/>
                    </a:cubicBezTo>
                    <a:cubicBezTo>
                      <a:pt x="24447" y="8983"/>
                      <a:pt x="24492" y="8800"/>
                      <a:pt x="24401" y="8663"/>
                    </a:cubicBezTo>
                    <a:cubicBezTo>
                      <a:pt x="24342" y="8575"/>
                      <a:pt x="24254" y="8524"/>
                      <a:pt x="24163" y="8524"/>
                    </a:cubicBezTo>
                    <a:close/>
                    <a:moveTo>
                      <a:pt x="21682" y="10076"/>
                    </a:moveTo>
                    <a:cubicBezTo>
                      <a:pt x="21628" y="10076"/>
                      <a:pt x="21573" y="10092"/>
                      <a:pt x="21525" y="10124"/>
                    </a:cubicBezTo>
                    <a:cubicBezTo>
                      <a:pt x="21205" y="10352"/>
                      <a:pt x="20886" y="10558"/>
                      <a:pt x="20543" y="10786"/>
                    </a:cubicBezTo>
                    <a:cubicBezTo>
                      <a:pt x="20429" y="10854"/>
                      <a:pt x="20384" y="11037"/>
                      <a:pt x="20475" y="11174"/>
                    </a:cubicBezTo>
                    <a:cubicBezTo>
                      <a:pt x="20521" y="11265"/>
                      <a:pt x="20612" y="11288"/>
                      <a:pt x="20703" y="11288"/>
                    </a:cubicBezTo>
                    <a:cubicBezTo>
                      <a:pt x="20772" y="11288"/>
                      <a:pt x="20817" y="11288"/>
                      <a:pt x="20863" y="11242"/>
                    </a:cubicBezTo>
                    <a:cubicBezTo>
                      <a:pt x="21182" y="11037"/>
                      <a:pt x="21525" y="10809"/>
                      <a:pt x="21844" y="10603"/>
                    </a:cubicBezTo>
                    <a:cubicBezTo>
                      <a:pt x="21981" y="10512"/>
                      <a:pt x="22004" y="10352"/>
                      <a:pt x="21936" y="10215"/>
                    </a:cubicBezTo>
                    <a:cubicBezTo>
                      <a:pt x="21877" y="10127"/>
                      <a:pt x="21780" y="10076"/>
                      <a:pt x="21682" y="10076"/>
                    </a:cubicBezTo>
                    <a:close/>
                    <a:moveTo>
                      <a:pt x="19261" y="11719"/>
                    </a:moveTo>
                    <a:cubicBezTo>
                      <a:pt x="19209" y="11719"/>
                      <a:pt x="19156" y="11734"/>
                      <a:pt x="19105" y="11767"/>
                    </a:cubicBezTo>
                    <a:cubicBezTo>
                      <a:pt x="18786" y="11996"/>
                      <a:pt x="18466" y="12224"/>
                      <a:pt x="18147" y="12452"/>
                    </a:cubicBezTo>
                    <a:cubicBezTo>
                      <a:pt x="18033" y="12543"/>
                      <a:pt x="17987" y="12726"/>
                      <a:pt x="18078" y="12863"/>
                    </a:cubicBezTo>
                    <a:cubicBezTo>
                      <a:pt x="18147" y="12931"/>
                      <a:pt x="18238" y="12977"/>
                      <a:pt x="18329" y="12977"/>
                    </a:cubicBezTo>
                    <a:cubicBezTo>
                      <a:pt x="18375" y="12977"/>
                      <a:pt x="18443" y="12954"/>
                      <a:pt x="18489" y="12909"/>
                    </a:cubicBezTo>
                    <a:cubicBezTo>
                      <a:pt x="18809" y="12680"/>
                      <a:pt x="19128" y="12452"/>
                      <a:pt x="19425" y="12247"/>
                    </a:cubicBezTo>
                    <a:cubicBezTo>
                      <a:pt x="19562" y="12155"/>
                      <a:pt x="19585" y="11973"/>
                      <a:pt x="19493" y="11836"/>
                    </a:cubicBezTo>
                    <a:cubicBezTo>
                      <a:pt x="19436" y="11764"/>
                      <a:pt x="19350" y="11719"/>
                      <a:pt x="19261" y="11719"/>
                    </a:cubicBezTo>
                    <a:close/>
                    <a:moveTo>
                      <a:pt x="16917" y="13446"/>
                    </a:moveTo>
                    <a:cubicBezTo>
                      <a:pt x="16854" y="13446"/>
                      <a:pt x="16789" y="13464"/>
                      <a:pt x="16732" y="13502"/>
                    </a:cubicBezTo>
                    <a:cubicBezTo>
                      <a:pt x="16435" y="13730"/>
                      <a:pt x="16115" y="13981"/>
                      <a:pt x="15819" y="14210"/>
                    </a:cubicBezTo>
                    <a:cubicBezTo>
                      <a:pt x="15682" y="14324"/>
                      <a:pt x="15659" y="14506"/>
                      <a:pt x="15773" y="14621"/>
                    </a:cubicBezTo>
                    <a:cubicBezTo>
                      <a:pt x="15819" y="14689"/>
                      <a:pt x="15910" y="14735"/>
                      <a:pt x="16001" y="14735"/>
                    </a:cubicBezTo>
                    <a:cubicBezTo>
                      <a:pt x="16047" y="14735"/>
                      <a:pt x="16115" y="14712"/>
                      <a:pt x="16161" y="14666"/>
                    </a:cubicBezTo>
                    <a:cubicBezTo>
                      <a:pt x="16458" y="14438"/>
                      <a:pt x="16777" y="14187"/>
                      <a:pt x="17097" y="13959"/>
                    </a:cubicBezTo>
                    <a:cubicBezTo>
                      <a:pt x="17211" y="13867"/>
                      <a:pt x="17234" y="13685"/>
                      <a:pt x="17142" y="13548"/>
                    </a:cubicBezTo>
                    <a:cubicBezTo>
                      <a:pt x="17089" y="13481"/>
                      <a:pt x="17005" y="13446"/>
                      <a:pt x="16917" y="13446"/>
                    </a:cubicBezTo>
                    <a:close/>
                    <a:moveTo>
                      <a:pt x="14630" y="15253"/>
                    </a:moveTo>
                    <a:cubicBezTo>
                      <a:pt x="14566" y="15253"/>
                      <a:pt x="14500" y="15277"/>
                      <a:pt x="14449" y="15328"/>
                    </a:cubicBezTo>
                    <a:cubicBezTo>
                      <a:pt x="14152" y="15556"/>
                      <a:pt x="13833" y="15807"/>
                      <a:pt x="13536" y="16059"/>
                    </a:cubicBezTo>
                    <a:cubicBezTo>
                      <a:pt x="13422" y="16173"/>
                      <a:pt x="13399" y="16355"/>
                      <a:pt x="13513" y="16469"/>
                    </a:cubicBezTo>
                    <a:cubicBezTo>
                      <a:pt x="13559" y="16538"/>
                      <a:pt x="13650" y="16584"/>
                      <a:pt x="13719" y="16584"/>
                    </a:cubicBezTo>
                    <a:cubicBezTo>
                      <a:pt x="13787" y="16584"/>
                      <a:pt x="13856" y="16561"/>
                      <a:pt x="13901" y="16515"/>
                    </a:cubicBezTo>
                    <a:cubicBezTo>
                      <a:pt x="14198" y="16264"/>
                      <a:pt x="14518" y="16013"/>
                      <a:pt x="14814" y="15762"/>
                    </a:cubicBezTo>
                    <a:cubicBezTo>
                      <a:pt x="14928" y="15671"/>
                      <a:pt x="14951" y="15488"/>
                      <a:pt x="14837" y="15351"/>
                    </a:cubicBezTo>
                    <a:cubicBezTo>
                      <a:pt x="14787" y="15288"/>
                      <a:pt x="14709" y="15253"/>
                      <a:pt x="14630" y="15253"/>
                    </a:cubicBezTo>
                    <a:close/>
                    <a:moveTo>
                      <a:pt x="12396" y="17148"/>
                    </a:moveTo>
                    <a:cubicBezTo>
                      <a:pt x="12329" y="17148"/>
                      <a:pt x="12264" y="17171"/>
                      <a:pt x="12212" y="17223"/>
                    </a:cubicBezTo>
                    <a:cubicBezTo>
                      <a:pt x="11915" y="17474"/>
                      <a:pt x="11642" y="17748"/>
                      <a:pt x="11345" y="17999"/>
                    </a:cubicBezTo>
                    <a:cubicBezTo>
                      <a:pt x="11231" y="18113"/>
                      <a:pt x="11231" y="18295"/>
                      <a:pt x="11322" y="18410"/>
                    </a:cubicBezTo>
                    <a:cubicBezTo>
                      <a:pt x="11390" y="18478"/>
                      <a:pt x="11459" y="18501"/>
                      <a:pt x="11527" y="18501"/>
                    </a:cubicBezTo>
                    <a:cubicBezTo>
                      <a:pt x="11619" y="18501"/>
                      <a:pt x="11687" y="18478"/>
                      <a:pt x="11733" y="18432"/>
                    </a:cubicBezTo>
                    <a:cubicBezTo>
                      <a:pt x="12007" y="18158"/>
                      <a:pt x="12303" y="17907"/>
                      <a:pt x="12600" y="17656"/>
                    </a:cubicBezTo>
                    <a:cubicBezTo>
                      <a:pt x="12714" y="17542"/>
                      <a:pt x="12714" y="17360"/>
                      <a:pt x="12623" y="17245"/>
                    </a:cubicBezTo>
                    <a:cubicBezTo>
                      <a:pt x="12560" y="17183"/>
                      <a:pt x="12477" y="17148"/>
                      <a:pt x="12396" y="17148"/>
                    </a:cubicBezTo>
                    <a:close/>
                    <a:moveTo>
                      <a:pt x="10272" y="19123"/>
                    </a:moveTo>
                    <a:cubicBezTo>
                      <a:pt x="10198" y="19123"/>
                      <a:pt x="10124" y="19151"/>
                      <a:pt x="10067" y="19208"/>
                    </a:cubicBezTo>
                    <a:cubicBezTo>
                      <a:pt x="9793" y="19482"/>
                      <a:pt x="9496" y="19756"/>
                      <a:pt x="9222" y="20030"/>
                    </a:cubicBezTo>
                    <a:cubicBezTo>
                      <a:pt x="9108" y="20144"/>
                      <a:pt x="9108" y="20327"/>
                      <a:pt x="9222" y="20441"/>
                    </a:cubicBezTo>
                    <a:cubicBezTo>
                      <a:pt x="9291" y="20487"/>
                      <a:pt x="9359" y="20509"/>
                      <a:pt x="9427" y="20509"/>
                    </a:cubicBezTo>
                    <a:cubicBezTo>
                      <a:pt x="9496" y="20509"/>
                      <a:pt x="9587" y="20487"/>
                      <a:pt x="9633" y="20441"/>
                    </a:cubicBezTo>
                    <a:cubicBezTo>
                      <a:pt x="9907" y="20167"/>
                      <a:pt x="10181" y="19893"/>
                      <a:pt x="10455" y="19619"/>
                    </a:cubicBezTo>
                    <a:cubicBezTo>
                      <a:pt x="10569" y="19505"/>
                      <a:pt x="10569" y="19323"/>
                      <a:pt x="10477" y="19208"/>
                    </a:cubicBezTo>
                    <a:cubicBezTo>
                      <a:pt x="10420" y="19151"/>
                      <a:pt x="10346" y="19123"/>
                      <a:pt x="10272" y="19123"/>
                    </a:cubicBezTo>
                    <a:close/>
                    <a:moveTo>
                      <a:pt x="8195" y="21200"/>
                    </a:moveTo>
                    <a:cubicBezTo>
                      <a:pt x="8121" y="21200"/>
                      <a:pt x="8047" y="21228"/>
                      <a:pt x="7989" y="21286"/>
                    </a:cubicBezTo>
                    <a:cubicBezTo>
                      <a:pt x="7738" y="21582"/>
                      <a:pt x="7464" y="21856"/>
                      <a:pt x="7191" y="22153"/>
                    </a:cubicBezTo>
                    <a:cubicBezTo>
                      <a:pt x="7099" y="22267"/>
                      <a:pt x="7099" y="22450"/>
                      <a:pt x="7213" y="22541"/>
                    </a:cubicBezTo>
                    <a:cubicBezTo>
                      <a:pt x="7259" y="22609"/>
                      <a:pt x="7350" y="22632"/>
                      <a:pt x="7419" y="22632"/>
                    </a:cubicBezTo>
                    <a:cubicBezTo>
                      <a:pt x="7487" y="22632"/>
                      <a:pt x="7556" y="22587"/>
                      <a:pt x="7624" y="22541"/>
                    </a:cubicBezTo>
                    <a:cubicBezTo>
                      <a:pt x="7875" y="22244"/>
                      <a:pt x="8149" y="21970"/>
                      <a:pt x="8423" y="21674"/>
                    </a:cubicBezTo>
                    <a:cubicBezTo>
                      <a:pt x="8514" y="21559"/>
                      <a:pt x="8514" y="21400"/>
                      <a:pt x="8400" y="21286"/>
                    </a:cubicBezTo>
                    <a:cubicBezTo>
                      <a:pt x="8343" y="21228"/>
                      <a:pt x="8269" y="21200"/>
                      <a:pt x="8195" y="21200"/>
                    </a:cubicBezTo>
                    <a:close/>
                    <a:moveTo>
                      <a:pt x="6237" y="23356"/>
                    </a:moveTo>
                    <a:cubicBezTo>
                      <a:pt x="6154" y="23356"/>
                      <a:pt x="6077" y="23391"/>
                      <a:pt x="6026" y="23454"/>
                    </a:cubicBezTo>
                    <a:cubicBezTo>
                      <a:pt x="5775" y="23751"/>
                      <a:pt x="5502" y="24047"/>
                      <a:pt x="5273" y="24344"/>
                    </a:cubicBezTo>
                    <a:cubicBezTo>
                      <a:pt x="5159" y="24458"/>
                      <a:pt x="5182" y="24641"/>
                      <a:pt x="5296" y="24755"/>
                    </a:cubicBezTo>
                    <a:cubicBezTo>
                      <a:pt x="5342" y="24801"/>
                      <a:pt x="5410" y="24823"/>
                      <a:pt x="5479" y="24823"/>
                    </a:cubicBezTo>
                    <a:cubicBezTo>
                      <a:pt x="5570" y="24823"/>
                      <a:pt x="5638" y="24778"/>
                      <a:pt x="5707" y="24709"/>
                    </a:cubicBezTo>
                    <a:cubicBezTo>
                      <a:pt x="5935" y="24413"/>
                      <a:pt x="6209" y="24116"/>
                      <a:pt x="6460" y="23819"/>
                    </a:cubicBezTo>
                    <a:cubicBezTo>
                      <a:pt x="6551" y="23705"/>
                      <a:pt x="6551" y="23522"/>
                      <a:pt x="6437" y="23431"/>
                    </a:cubicBezTo>
                    <a:cubicBezTo>
                      <a:pt x="6376" y="23380"/>
                      <a:pt x="6305" y="23356"/>
                      <a:pt x="6237" y="23356"/>
                    </a:cubicBezTo>
                    <a:close/>
                    <a:moveTo>
                      <a:pt x="4369" y="25595"/>
                    </a:moveTo>
                    <a:cubicBezTo>
                      <a:pt x="4288" y="25595"/>
                      <a:pt x="4207" y="25636"/>
                      <a:pt x="4155" y="25714"/>
                    </a:cubicBezTo>
                    <a:cubicBezTo>
                      <a:pt x="3904" y="26010"/>
                      <a:pt x="3675" y="26330"/>
                      <a:pt x="3424" y="26627"/>
                    </a:cubicBezTo>
                    <a:cubicBezTo>
                      <a:pt x="3333" y="26764"/>
                      <a:pt x="3356" y="26923"/>
                      <a:pt x="3470" y="27038"/>
                    </a:cubicBezTo>
                    <a:cubicBezTo>
                      <a:pt x="3539" y="27060"/>
                      <a:pt x="3584" y="27083"/>
                      <a:pt x="3653" y="27083"/>
                    </a:cubicBezTo>
                    <a:cubicBezTo>
                      <a:pt x="3744" y="27083"/>
                      <a:pt x="3812" y="27060"/>
                      <a:pt x="3881" y="26969"/>
                    </a:cubicBezTo>
                    <a:cubicBezTo>
                      <a:pt x="4109" y="26672"/>
                      <a:pt x="4360" y="26353"/>
                      <a:pt x="4588" y="26056"/>
                    </a:cubicBezTo>
                    <a:cubicBezTo>
                      <a:pt x="4703" y="25942"/>
                      <a:pt x="4680" y="25759"/>
                      <a:pt x="4543" y="25668"/>
                    </a:cubicBezTo>
                    <a:cubicBezTo>
                      <a:pt x="4494" y="25619"/>
                      <a:pt x="4431" y="25595"/>
                      <a:pt x="4369" y="25595"/>
                    </a:cubicBezTo>
                    <a:close/>
                    <a:moveTo>
                      <a:pt x="2608" y="27919"/>
                    </a:moveTo>
                    <a:cubicBezTo>
                      <a:pt x="2517" y="27919"/>
                      <a:pt x="2429" y="27960"/>
                      <a:pt x="2374" y="28042"/>
                    </a:cubicBezTo>
                    <a:cubicBezTo>
                      <a:pt x="2146" y="28361"/>
                      <a:pt x="1918" y="28681"/>
                      <a:pt x="1690" y="29000"/>
                    </a:cubicBezTo>
                    <a:cubicBezTo>
                      <a:pt x="1621" y="29137"/>
                      <a:pt x="1644" y="29297"/>
                      <a:pt x="1781" y="29389"/>
                    </a:cubicBezTo>
                    <a:cubicBezTo>
                      <a:pt x="1827" y="29434"/>
                      <a:pt x="1872" y="29457"/>
                      <a:pt x="1941" y="29457"/>
                    </a:cubicBezTo>
                    <a:cubicBezTo>
                      <a:pt x="2032" y="29457"/>
                      <a:pt x="2123" y="29411"/>
                      <a:pt x="2169" y="29320"/>
                    </a:cubicBezTo>
                    <a:cubicBezTo>
                      <a:pt x="2397" y="29000"/>
                      <a:pt x="2603" y="28681"/>
                      <a:pt x="2831" y="28384"/>
                    </a:cubicBezTo>
                    <a:cubicBezTo>
                      <a:pt x="2922" y="28247"/>
                      <a:pt x="2899" y="28065"/>
                      <a:pt x="2785" y="27973"/>
                    </a:cubicBezTo>
                    <a:cubicBezTo>
                      <a:pt x="2731" y="27937"/>
                      <a:pt x="2668" y="27919"/>
                      <a:pt x="2608" y="27919"/>
                    </a:cubicBezTo>
                    <a:close/>
                    <a:moveTo>
                      <a:pt x="962" y="30322"/>
                    </a:moveTo>
                    <a:cubicBezTo>
                      <a:pt x="864" y="30322"/>
                      <a:pt x="767" y="30373"/>
                      <a:pt x="708" y="30461"/>
                    </a:cubicBezTo>
                    <a:cubicBezTo>
                      <a:pt x="503" y="30781"/>
                      <a:pt x="297" y="31123"/>
                      <a:pt x="92" y="31443"/>
                    </a:cubicBezTo>
                    <a:cubicBezTo>
                      <a:pt x="1" y="31580"/>
                      <a:pt x="46" y="31762"/>
                      <a:pt x="183" y="31831"/>
                    </a:cubicBezTo>
                    <a:cubicBezTo>
                      <a:pt x="229" y="31876"/>
                      <a:pt x="275" y="31876"/>
                      <a:pt x="320" y="31876"/>
                    </a:cubicBezTo>
                    <a:cubicBezTo>
                      <a:pt x="434" y="31876"/>
                      <a:pt x="526" y="31831"/>
                      <a:pt x="571" y="31740"/>
                    </a:cubicBezTo>
                    <a:cubicBezTo>
                      <a:pt x="777" y="31420"/>
                      <a:pt x="982" y="31100"/>
                      <a:pt x="1188" y="30758"/>
                    </a:cubicBezTo>
                    <a:cubicBezTo>
                      <a:pt x="1279" y="30644"/>
                      <a:pt x="1256" y="30461"/>
                      <a:pt x="1119" y="30370"/>
                    </a:cubicBezTo>
                    <a:cubicBezTo>
                      <a:pt x="1071" y="30338"/>
                      <a:pt x="1016" y="30322"/>
                      <a:pt x="962" y="30322"/>
                    </a:cubicBezTo>
                    <a:close/>
                  </a:path>
                </a:pathLst>
              </a:custGeom>
              <a:solidFill>
                <a:srgbClr val="CEBB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3420331" y="2418837"/>
                <a:ext cx="19597" cy="2250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076" extrusionOk="0">
                    <a:moveTo>
                      <a:pt x="604" y="1"/>
                    </a:moveTo>
                    <a:cubicBezTo>
                      <a:pt x="512" y="1"/>
                      <a:pt x="425" y="51"/>
                      <a:pt x="366" y="139"/>
                    </a:cubicBezTo>
                    <a:cubicBezTo>
                      <a:pt x="275" y="322"/>
                      <a:pt x="183" y="482"/>
                      <a:pt x="92" y="642"/>
                    </a:cubicBezTo>
                    <a:cubicBezTo>
                      <a:pt x="1" y="779"/>
                      <a:pt x="46" y="961"/>
                      <a:pt x="183" y="1030"/>
                    </a:cubicBezTo>
                    <a:cubicBezTo>
                      <a:pt x="229" y="1052"/>
                      <a:pt x="275" y="1075"/>
                      <a:pt x="343" y="1075"/>
                    </a:cubicBezTo>
                    <a:cubicBezTo>
                      <a:pt x="434" y="1075"/>
                      <a:pt x="526" y="1030"/>
                      <a:pt x="571" y="938"/>
                    </a:cubicBezTo>
                    <a:cubicBezTo>
                      <a:pt x="685" y="756"/>
                      <a:pt x="777" y="596"/>
                      <a:pt x="868" y="436"/>
                    </a:cubicBezTo>
                    <a:cubicBezTo>
                      <a:pt x="937" y="299"/>
                      <a:pt x="891" y="117"/>
                      <a:pt x="754" y="48"/>
                    </a:cubicBezTo>
                    <a:cubicBezTo>
                      <a:pt x="705" y="16"/>
                      <a:pt x="654" y="1"/>
                      <a:pt x="604" y="1"/>
                    </a:cubicBezTo>
                    <a:close/>
                  </a:path>
                </a:pathLst>
              </a:custGeom>
              <a:solidFill>
                <a:srgbClr val="CEBB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34"/>
              <p:cNvSpPr/>
              <p:nvPr/>
            </p:nvSpPr>
            <p:spPr>
              <a:xfrm>
                <a:off x="5030455" y="4466865"/>
                <a:ext cx="6714" cy="1386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66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9" y="229"/>
                      <a:pt x="138" y="457"/>
                      <a:pt x="206" y="663"/>
                    </a:cubicBezTo>
                    <a:lnTo>
                      <a:pt x="320" y="663"/>
                    </a:lnTo>
                    <a:cubicBezTo>
                      <a:pt x="320" y="640"/>
                      <a:pt x="320" y="640"/>
                      <a:pt x="320" y="640"/>
                    </a:cubicBezTo>
                    <a:cubicBezTo>
                      <a:pt x="229" y="435"/>
                      <a:pt x="138" y="229"/>
                      <a:pt x="1" y="1"/>
                    </a:cubicBezTo>
                    <a:close/>
                  </a:path>
                </a:pathLst>
              </a:custGeom>
              <a:solidFill>
                <a:srgbClr val="E2CD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34"/>
              <p:cNvSpPr/>
              <p:nvPr/>
            </p:nvSpPr>
            <p:spPr>
              <a:xfrm>
                <a:off x="2934532" y="3987461"/>
                <a:ext cx="225819" cy="648721"/>
              </a:xfrm>
              <a:custGeom>
                <a:avLst/>
                <a:gdLst/>
                <a:ahLst/>
                <a:cxnLst/>
                <a:rect l="l" t="t" r="r" b="b"/>
                <a:pathLst>
                  <a:path w="10797" h="31017" extrusionOk="0">
                    <a:moveTo>
                      <a:pt x="316" y="0"/>
                    </a:moveTo>
                    <a:cubicBezTo>
                      <a:pt x="156" y="0"/>
                      <a:pt x="1" y="103"/>
                      <a:pt x="1" y="317"/>
                    </a:cubicBezTo>
                    <a:cubicBezTo>
                      <a:pt x="206" y="5201"/>
                      <a:pt x="799" y="10086"/>
                      <a:pt x="2146" y="14811"/>
                    </a:cubicBezTo>
                    <a:cubicBezTo>
                      <a:pt x="3470" y="19467"/>
                      <a:pt x="5547" y="23895"/>
                      <a:pt x="8081" y="28027"/>
                    </a:cubicBezTo>
                    <a:cubicBezTo>
                      <a:pt x="8720" y="29031"/>
                      <a:pt x="9359" y="30035"/>
                      <a:pt x="10044" y="31017"/>
                    </a:cubicBezTo>
                    <a:lnTo>
                      <a:pt x="10797" y="30971"/>
                    </a:lnTo>
                    <a:cubicBezTo>
                      <a:pt x="8811" y="28095"/>
                      <a:pt x="7031" y="25105"/>
                      <a:pt x="5547" y="21955"/>
                    </a:cubicBezTo>
                    <a:cubicBezTo>
                      <a:pt x="3561" y="17755"/>
                      <a:pt x="2215" y="13304"/>
                      <a:pt x="1461" y="8716"/>
                    </a:cubicBezTo>
                    <a:cubicBezTo>
                      <a:pt x="1028" y="5932"/>
                      <a:pt x="777" y="3124"/>
                      <a:pt x="663" y="317"/>
                    </a:cubicBezTo>
                    <a:cubicBezTo>
                      <a:pt x="651" y="109"/>
                      <a:pt x="481" y="0"/>
                      <a:pt x="316" y="0"/>
                    </a:cubicBezTo>
                    <a:close/>
                  </a:path>
                </a:pathLst>
              </a:custGeom>
              <a:solidFill>
                <a:srgbClr val="CDD4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3011395" y="4145494"/>
                <a:ext cx="137035" cy="256292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12254" extrusionOk="0">
                    <a:moveTo>
                      <a:pt x="4153" y="1"/>
                    </a:moveTo>
                    <a:cubicBezTo>
                      <a:pt x="2806" y="1"/>
                      <a:pt x="1178" y="1878"/>
                      <a:pt x="640" y="5178"/>
                    </a:cubicBezTo>
                    <a:cubicBezTo>
                      <a:pt x="0" y="9012"/>
                      <a:pt x="640" y="12254"/>
                      <a:pt x="640" y="12254"/>
                    </a:cubicBezTo>
                    <a:cubicBezTo>
                      <a:pt x="640" y="12254"/>
                      <a:pt x="6551" y="7323"/>
                      <a:pt x="6095" y="2872"/>
                    </a:cubicBezTo>
                    <a:cubicBezTo>
                      <a:pt x="5889" y="907"/>
                      <a:pt x="5088" y="1"/>
                      <a:pt x="4153" y="1"/>
                    </a:cubicBezTo>
                    <a:close/>
                  </a:path>
                </a:pathLst>
              </a:custGeom>
              <a:solidFill>
                <a:srgbClr val="CDD4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34"/>
              <p:cNvSpPr/>
              <p:nvPr/>
            </p:nvSpPr>
            <p:spPr>
              <a:xfrm>
                <a:off x="3089199" y="4294010"/>
                <a:ext cx="137035" cy="256251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12252" extrusionOk="0">
                    <a:moveTo>
                      <a:pt x="4139" y="0"/>
                    </a:moveTo>
                    <a:cubicBezTo>
                      <a:pt x="2796" y="0"/>
                      <a:pt x="1170" y="1883"/>
                      <a:pt x="617" y="5198"/>
                    </a:cubicBezTo>
                    <a:cubicBezTo>
                      <a:pt x="1" y="9033"/>
                      <a:pt x="640" y="12251"/>
                      <a:pt x="640" y="12251"/>
                    </a:cubicBezTo>
                    <a:cubicBezTo>
                      <a:pt x="640" y="12251"/>
                      <a:pt x="6552" y="7344"/>
                      <a:pt x="6073" y="2870"/>
                    </a:cubicBezTo>
                    <a:cubicBezTo>
                      <a:pt x="5867" y="907"/>
                      <a:pt x="5071" y="0"/>
                      <a:pt x="4139" y="0"/>
                    </a:cubicBezTo>
                    <a:close/>
                  </a:path>
                </a:pathLst>
              </a:custGeom>
              <a:solidFill>
                <a:srgbClr val="CDD4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34"/>
              <p:cNvSpPr/>
              <p:nvPr/>
            </p:nvSpPr>
            <p:spPr>
              <a:xfrm>
                <a:off x="4925078" y="4342275"/>
                <a:ext cx="293124" cy="271477"/>
              </a:xfrm>
              <a:custGeom>
                <a:avLst/>
                <a:gdLst/>
                <a:ahLst/>
                <a:cxnLst/>
                <a:rect l="l" t="t" r="r" b="b"/>
                <a:pathLst>
                  <a:path w="14015" h="12980" extrusionOk="0">
                    <a:moveTo>
                      <a:pt x="12531" y="0"/>
                    </a:moveTo>
                    <a:cubicBezTo>
                      <a:pt x="12531" y="0"/>
                      <a:pt x="5296" y="6962"/>
                      <a:pt x="4474" y="8263"/>
                    </a:cubicBezTo>
                    <a:cubicBezTo>
                      <a:pt x="3675" y="9564"/>
                      <a:pt x="0" y="12691"/>
                      <a:pt x="1233" y="12851"/>
                    </a:cubicBezTo>
                    <a:cubicBezTo>
                      <a:pt x="1692" y="12912"/>
                      <a:pt x="2709" y="12979"/>
                      <a:pt x="3876" y="12979"/>
                    </a:cubicBezTo>
                    <a:cubicBezTo>
                      <a:pt x="5779" y="12979"/>
                      <a:pt x="8082" y="12800"/>
                      <a:pt x="9016" y="12121"/>
                    </a:cubicBezTo>
                    <a:cubicBezTo>
                      <a:pt x="10523" y="11025"/>
                      <a:pt x="12531" y="7830"/>
                      <a:pt x="12531" y="7830"/>
                    </a:cubicBezTo>
                    <a:lnTo>
                      <a:pt x="13010" y="10728"/>
                    </a:lnTo>
                    <a:lnTo>
                      <a:pt x="13901" y="10728"/>
                    </a:lnTo>
                    <a:cubicBezTo>
                      <a:pt x="13923" y="10066"/>
                      <a:pt x="13878" y="3652"/>
                      <a:pt x="13946" y="2443"/>
                    </a:cubicBezTo>
                    <a:cubicBezTo>
                      <a:pt x="14015" y="1165"/>
                      <a:pt x="12531" y="0"/>
                      <a:pt x="12531" y="0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4996670" y="4263509"/>
                <a:ext cx="196706" cy="281934"/>
              </a:xfrm>
              <a:custGeom>
                <a:avLst/>
                <a:gdLst/>
                <a:ahLst/>
                <a:cxnLst/>
                <a:rect l="l" t="t" r="r" b="b"/>
                <a:pathLst>
                  <a:path w="9405" h="13480" extrusionOk="0">
                    <a:moveTo>
                      <a:pt x="4977" y="0"/>
                    </a:moveTo>
                    <a:cubicBezTo>
                      <a:pt x="4977" y="0"/>
                      <a:pt x="4908" y="3264"/>
                      <a:pt x="4543" y="4657"/>
                    </a:cubicBezTo>
                    <a:cubicBezTo>
                      <a:pt x="4201" y="5889"/>
                      <a:pt x="3721" y="7327"/>
                      <a:pt x="3037" y="8788"/>
                    </a:cubicBezTo>
                    <a:cubicBezTo>
                      <a:pt x="2352" y="10249"/>
                      <a:pt x="1" y="13056"/>
                      <a:pt x="800" y="13422"/>
                    </a:cubicBezTo>
                    <a:cubicBezTo>
                      <a:pt x="889" y="13461"/>
                      <a:pt x="1000" y="13480"/>
                      <a:pt x="1130" y="13480"/>
                    </a:cubicBezTo>
                    <a:cubicBezTo>
                      <a:pt x="2194" y="13480"/>
                      <a:pt x="4474" y="12220"/>
                      <a:pt x="5593" y="10979"/>
                    </a:cubicBezTo>
                    <a:cubicBezTo>
                      <a:pt x="7077" y="9359"/>
                      <a:pt x="8606" y="7167"/>
                      <a:pt x="9017" y="5775"/>
                    </a:cubicBezTo>
                    <a:cubicBezTo>
                      <a:pt x="9405" y="4406"/>
                      <a:pt x="9017" y="3470"/>
                      <a:pt x="9017" y="3470"/>
                    </a:cubicBezTo>
                    <a:lnTo>
                      <a:pt x="9131" y="320"/>
                    </a:lnTo>
                    <a:lnTo>
                      <a:pt x="4977" y="0"/>
                    </a:lnTo>
                    <a:close/>
                  </a:path>
                </a:pathLst>
              </a:custGeom>
              <a:solidFill>
                <a:srgbClr val="C86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34"/>
              <p:cNvSpPr/>
              <p:nvPr/>
            </p:nvSpPr>
            <p:spPr>
              <a:xfrm>
                <a:off x="4977114" y="2689308"/>
                <a:ext cx="321296" cy="1591882"/>
              </a:xfrm>
              <a:custGeom>
                <a:avLst/>
                <a:gdLst/>
                <a:ahLst/>
                <a:cxnLst/>
                <a:rect l="l" t="t" r="r" b="b"/>
                <a:pathLst>
                  <a:path w="15362" h="76112" extrusionOk="0">
                    <a:moveTo>
                      <a:pt x="9182" y="1"/>
                    </a:moveTo>
                    <a:cubicBezTo>
                      <a:pt x="6557" y="1"/>
                      <a:pt x="3972" y="580"/>
                      <a:pt x="3424" y="2729"/>
                    </a:cubicBezTo>
                    <a:cubicBezTo>
                      <a:pt x="1780" y="9234"/>
                      <a:pt x="160" y="29434"/>
                      <a:pt x="0" y="33908"/>
                    </a:cubicBezTo>
                    <a:cubicBezTo>
                      <a:pt x="0" y="33931"/>
                      <a:pt x="0" y="33954"/>
                      <a:pt x="0" y="33954"/>
                    </a:cubicBezTo>
                    <a:cubicBezTo>
                      <a:pt x="0" y="34136"/>
                      <a:pt x="0" y="34342"/>
                      <a:pt x="0" y="34547"/>
                    </a:cubicBezTo>
                    <a:cubicBezTo>
                      <a:pt x="0" y="41235"/>
                      <a:pt x="3081" y="63992"/>
                      <a:pt x="4109" y="71912"/>
                    </a:cubicBezTo>
                    <a:cubicBezTo>
                      <a:pt x="4109" y="72049"/>
                      <a:pt x="4131" y="72163"/>
                      <a:pt x="4154" y="72300"/>
                    </a:cubicBezTo>
                    <a:cubicBezTo>
                      <a:pt x="4200" y="72665"/>
                      <a:pt x="4246" y="73099"/>
                      <a:pt x="4291" y="73533"/>
                    </a:cubicBezTo>
                    <a:cubicBezTo>
                      <a:pt x="4314" y="73670"/>
                      <a:pt x="4314" y="73784"/>
                      <a:pt x="4337" y="73921"/>
                    </a:cubicBezTo>
                    <a:cubicBezTo>
                      <a:pt x="4474" y="75039"/>
                      <a:pt x="4588" y="76112"/>
                      <a:pt x="4588" y="76112"/>
                    </a:cubicBezTo>
                    <a:lnTo>
                      <a:pt x="11230" y="75450"/>
                    </a:lnTo>
                    <a:cubicBezTo>
                      <a:pt x="11230" y="75450"/>
                      <a:pt x="11230" y="74194"/>
                      <a:pt x="11230" y="72985"/>
                    </a:cubicBezTo>
                    <a:cubicBezTo>
                      <a:pt x="11230" y="72848"/>
                      <a:pt x="11230" y="72734"/>
                      <a:pt x="11230" y="72597"/>
                    </a:cubicBezTo>
                    <a:cubicBezTo>
                      <a:pt x="11230" y="72117"/>
                      <a:pt x="11230" y="71661"/>
                      <a:pt x="11230" y="71341"/>
                    </a:cubicBezTo>
                    <a:cubicBezTo>
                      <a:pt x="11230" y="71204"/>
                      <a:pt x="11230" y="71090"/>
                      <a:pt x="11230" y="70953"/>
                    </a:cubicBezTo>
                    <a:cubicBezTo>
                      <a:pt x="11230" y="66480"/>
                      <a:pt x="11299" y="56642"/>
                      <a:pt x="11938" y="49543"/>
                    </a:cubicBezTo>
                    <a:cubicBezTo>
                      <a:pt x="12805" y="40071"/>
                      <a:pt x="11139" y="34752"/>
                      <a:pt x="11139" y="34752"/>
                    </a:cubicBezTo>
                    <a:cubicBezTo>
                      <a:pt x="11139" y="34752"/>
                      <a:pt x="10203" y="33246"/>
                      <a:pt x="11824" y="26147"/>
                    </a:cubicBezTo>
                    <a:cubicBezTo>
                      <a:pt x="13079" y="20738"/>
                      <a:pt x="15361" y="788"/>
                      <a:pt x="15361" y="788"/>
                    </a:cubicBezTo>
                    <a:cubicBezTo>
                      <a:pt x="15361" y="788"/>
                      <a:pt x="12244" y="1"/>
                      <a:pt x="9182" y="1"/>
                    </a:cubicBezTo>
                    <a:close/>
                  </a:path>
                </a:pathLst>
              </a:custGeom>
              <a:solidFill>
                <a:srgbClr val="144E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34"/>
              <p:cNvSpPr/>
              <p:nvPr/>
            </p:nvSpPr>
            <p:spPr>
              <a:xfrm>
                <a:off x="4977114" y="3397466"/>
                <a:ext cx="110285" cy="17255"/>
              </a:xfrm>
              <a:custGeom>
                <a:avLst/>
                <a:gdLst/>
                <a:ahLst/>
                <a:cxnLst/>
                <a:rect l="l" t="t" r="r" b="b"/>
                <a:pathLst>
                  <a:path w="5273" h="825" extrusionOk="0">
                    <a:moveTo>
                      <a:pt x="4948" y="0"/>
                    </a:moveTo>
                    <a:cubicBezTo>
                      <a:pt x="4935" y="0"/>
                      <a:pt x="4921" y="1"/>
                      <a:pt x="4907" y="3"/>
                    </a:cubicBezTo>
                    <a:cubicBezTo>
                      <a:pt x="4891" y="19"/>
                      <a:pt x="3510" y="240"/>
                      <a:pt x="1952" y="240"/>
                    </a:cubicBezTo>
                    <a:cubicBezTo>
                      <a:pt x="1304" y="240"/>
                      <a:pt x="624" y="202"/>
                      <a:pt x="0" y="95"/>
                    </a:cubicBezTo>
                    <a:cubicBezTo>
                      <a:pt x="0" y="277"/>
                      <a:pt x="0" y="483"/>
                      <a:pt x="0" y="688"/>
                    </a:cubicBezTo>
                    <a:cubicBezTo>
                      <a:pt x="616" y="779"/>
                      <a:pt x="1278" y="825"/>
                      <a:pt x="1917" y="825"/>
                    </a:cubicBezTo>
                    <a:cubicBezTo>
                      <a:pt x="3515" y="825"/>
                      <a:pt x="4907" y="597"/>
                      <a:pt x="4999" y="574"/>
                    </a:cubicBezTo>
                    <a:cubicBezTo>
                      <a:pt x="5159" y="551"/>
                      <a:pt x="5273" y="414"/>
                      <a:pt x="5250" y="254"/>
                    </a:cubicBezTo>
                    <a:cubicBezTo>
                      <a:pt x="5229" y="108"/>
                      <a:pt x="5094" y="0"/>
                      <a:pt x="4948" y="0"/>
                    </a:cubicBezTo>
                    <a:close/>
                  </a:path>
                </a:pathLst>
              </a:custGeom>
              <a:solidFill>
                <a:srgbClr val="0A2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5066860" y="4207646"/>
                <a:ext cx="145150" cy="27712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1325" extrusionOk="0">
                    <a:moveTo>
                      <a:pt x="6939" y="1"/>
                    </a:moveTo>
                    <a:lnTo>
                      <a:pt x="0" y="937"/>
                    </a:lnTo>
                    <a:cubicBezTo>
                      <a:pt x="23" y="1074"/>
                      <a:pt x="23" y="1188"/>
                      <a:pt x="46" y="1325"/>
                    </a:cubicBezTo>
                    <a:lnTo>
                      <a:pt x="6939" y="389"/>
                    </a:lnTo>
                    <a:cubicBezTo>
                      <a:pt x="6939" y="252"/>
                      <a:pt x="6939" y="138"/>
                      <a:pt x="6939" y="1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34"/>
              <p:cNvSpPr/>
              <p:nvPr/>
            </p:nvSpPr>
            <p:spPr>
              <a:xfrm>
                <a:off x="5163278" y="2835085"/>
                <a:ext cx="104575" cy="1378800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65924" extrusionOk="0">
                    <a:moveTo>
                      <a:pt x="4781" y="1"/>
                    </a:moveTo>
                    <a:cubicBezTo>
                      <a:pt x="4680" y="1"/>
                      <a:pt x="4586" y="84"/>
                      <a:pt x="4566" y="187"/>
                    </a:cubicBezTo>
                    <a:cubicBezTo>
                      <a:pt x="4543" y="369"/>
                      <a:pt x="1302" y="20113"/>
                      <a:pt x="1" y="24998"/>
                    </a:cubicBezTo>
                    <a:cubicBezTo>
                      <a:pt x="1" y="25021"/>
                      <a:pt x="1" y="25043"/>
                      <a:pt x="1" y="25089"/>
                    </a:cubicBezTo>
                    <a:cubicBezTo>
                      <a:pt x="24" y="25158"/>
                      <a:pt x="1211" y="32302"/>
                      <a:pt x="1028" y="37255"/>
                    </a:cubicBezTo>
                    <a:cubicBezTo>
                      <a:pt x="868" y="42025"/>
                      <a:pt x="777" y="64075"/>
                      <a:pt x="777" y="65923"/>
                    </a:cubicBezTo>
                    <a:cubicBezTo>
                      <a:pt x="823" y="65916"/>
                      <a:pt x="866" y="65913"/>
                      <a:pt x="909" y="65913"/>
                    </a:cubicBezTo>
                    <a:cubicBezTo>
                      <a:pt x="995" y="65913"/>
                      <a:pt x="1081" y="65923"/>
                      <a:pt x="1188" y="65923"/>
                    </a:cubicBezTo>
                    <a:cubicBezTo>
                      <a:pt x="1188" y="63960"/>
                      <a:pt x="1302" y="42025"/>
                      <a:pt x="1462" y="37278"/>
                    </a:cubicBezTo>
                    <a:cubicBezTo>
                      <a:pt x="1621" y="32484"/>
                      <a:pt x="526" y="25683"/>
                      <a:pt x="435" y="25043"/>
                    </a:cubicBezTo>
                    <a:cubicBezTo>
                      <a:pt x="1736" y="20090"/>
                      <a:pt x="4954" y="438"/>
                      <a:pt x="4977" y="255"/>
                    </a:cubicBezTo>
                    <a:cubicBezTo>
                      <a:pt x="5000" y="141"/>
                      <a:pt x="4931" y="27"/>
                      <a:pt x="4817" y="4"/>
                    </a:cubicBezTo>
                    <a:cubicBezTo>
                      <a:pt x="4805" y="2"/>
                      <a:pt x="4793" y="1"/>
                      <a:pt x="4781" y="1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34"/>
              <p:cNvSpPr/>
              <p:nvPr/>
            </p:nvSpPr>
            <p:spPr>
              <a:xfrm>
                <a:off x="5028670" y="2655656"/>
                <a:ext cx="557134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6638" h="16328" extrusionOk="0">
                    <a:moveTo>
                      <a:pt x="3766" y="1"/>
                    </a:moveTo>
                    <a:cubicBezTo>
                      <a:pt x="3766" y="1"/>
                      <a:pt x="3036" y="1325"/>
                      <a:pt x="2260" y="3037"/>
                    </a:cubicBezTo>
                    <a:cubicBezTo>
                      <a:pt x="1689" y="4292"/>
                      <a:pt x="1073" y="5753"/>
                      <a:pt x="639" y="7054"/>
                    </a:cubicBezTo>
                    <a:cubicBezTo>
                      <a:pt x="388" y="7853"/>
                      <a:pt x="228" y="8583"/>
                      <a:pt x="160" y="9199"/>
                    </a:cubicBezTo>
                    <a:cubicBezTo>
                      <a:pt x="0" y="11162"/>
                      <a:pt x="5113" y="13696"/>
                      <a:pt x="10911" y="15157"/>
                    </a:cubicBezTo>
                    <a:cubicBezTo>
                      <a:pt x="11207" y="15225"/>
                      <a:pt x="11527" y="15317"/>
                      <a:pt x="11824" y="15385"/>
                    </a:cubicBezTo>
                    <a:cubicBezTo>
                      <a:pt x="14373" y="15968"/>
                      <a:pt x="16996" y="16327"/>
                      <a:pt x="19321" y="16327"/>
                    </a:cubicBezTo>
                    <a:cubicBezTo>
                      <a:pt x="20638" y="16327"/>
                      <a:pt x="21860" y="16212"/>
                      <a:pt x="22917" y="15956"/>
                    </a:cubicBezTo>
                    <a:cubicBezTo>
                      <a:pt x="24355" y="15613"/>
                      <a:pt x="25291" y="13856"/>
                      <a:pt x="25861" y="11870"/>
                    </a:cubicBezTo>
                    <a:cubicBezTo>
                      <a:pt x="26021" y="11322"/>
                      <a:pt x="26249" y="10797"/>
                      <a:pt x="26272" y="10227"/>
                    </a:cubicBezTo>
                    <a:cubicBezTo>
                      <a:pt x="26637" y="4748"/>
                      <a:pt x="25291" y="2420"/>
                      <a:pt x="25291" y="2420"/>
                    </a:cubicBezTo>
                    <a:lnTo>
                      <a:pt x="3766" y="1"/>
                    </a:lnTo>
                    <a:close/>
                  </a:path>
                </a:pathLst>
              </a:custGeom>
              <a:solidFill>
                <a:srgbClr val="144E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5591512" y="4318892"/>
                <a:ext cx="203859" cy="299085"/>
              </a:xfrm>
              <a:custGeom>
                <a:avLst/>
                <a:gdLst/>
                <a:ahLst/>
                <a:cxnLst/>
                <a:rect l="l" t="t" r="r" b="b"/>
                <a:pathLst>
                  <a:path w="9747" h="14300" extrusionOk="0">
                    <a:moveTo>
                      <a:pt x="7989" y="0"/>
                    </a:moveTo>
                    <a:lnTo>
                      <a:pt x="3949" y="3401"/>
                    </a:lnTo>
                    <a:cubicBezTo>
                      <a:pt x="3949" y="3401"/>
                      <a:pt x="2557" y="7487"/>
                      <a:pt x="1895" y="9199"/>
                    </a:cubicBezTo>
                    <a:cubicBezTo>
                      <a:pt x="1210" y="10910"/>
                      <a:pt x="0" y="13946"/>
                      <a:pt x="1644" y="14197"/>
                    </a:cubicBezTo>
                    <a:cubicBezTo>
                      <a:pt x="2083" y="14258"/>
                      <a:pt x="2583" y="14300"/>
                      <a:pt x="3102" y="14300"/>
                    </a:cubicBezTo>
                    <a:cubicBezTo>
                      <a:pt x="4524" y="14300"/>
                      <a:pt x="6086" y="13989"/>
                      <a:pt x="6939" y="12919"/>
                    </a:cubicBezTo>
                    <a:cubicBezTo>
                      <a:pt x="8103" y="11458"/>
                      <a:pt x="8400" y="9153"/>
                      <a:pt x="8400" y="9153"/>
                    </a:cubicBezTo>
                    <a:lnTo>
                      <a:pt x="9039" y="12189"/>
                    </a:lnTo>
                    <a:lnTo>
                      <a:pt x="9724" y="12166"/>
                    </a:lnTo>
                    <a:cubicBezTo>
                      <a:pt x="9724" y="12166"/>
                      <a:pt x="9747" y="5295"/>
                      <a:pt x="9678" y="2990"/>
                    </a:cubicBezTo>
                    <a:cubicBezTo>
                      <a:pt x="9632" y="662"/>
                      <a:pt x="7989" y="0"/>
                      <a:pt x="7989" y="0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34"/>
              <p:cNvSpPr/>
              <p:nvPr/>
            </p:nvSpPr>
            <p:spPr>
              <a:xfrm>
                <a:off x="5635894" y="4213857"/>
                <a:ext cx="146593" cy="334996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16017" extrusionOk="0">
                    <a:moveTo>
                      <a:pt x="4566" y="0"/>
                    </a:moveTo>
                    <a:lnTo>
                      <a:pt x="800" y="1050"/>
                    </a:lnTo>
                    <a:cubicBezTo>
                      <a:pt x="800" y="1050"/>
                      <a:pt x="1895" y="7008"/>
                      <a:pt x="1827" y="8879"/>
                    </a:cubicBezTo>
                    <a:cubicBezTo>
                      <a:pt x="1736" y="10751"/>
                      <a:pt x="1" y="14358"/>
                      <a:pt x="229" y="15339"/>
                    </a:cubicBezTo>
                    <a:cubicBezTo>
                      <a:pt x="346" y="15783"/>
                      <a:pt x="1045" y="16017"/>
                      <a:pt x="1876" y="16017"/>
                    </a:cubicBezTo>
                    <a:cubicBezTo>
                      <a:pt x="2838" y="16017"/>
                      <a:pt x="3976" y="15704"/>
                      <a:pt x="4589" y="15042"/>
                    </a:cubicBezTo>
                    <a:cubicBezTo>
                      <a:pt x="5707" y="13833"/>
                      <a:pt x="6050" y="10979"/>
                      <a:pt x="6529" y="9039"/>
                    </a:cubicBezTo>
                    <a:cubicBezTo>
                      <a:pt x="7008" y="7099"/>
                      <a:pt x="6118" y="5661"/>
                      <a:pt x="5867" y="5022"/>
                    </a:cubicBezTo>
                    <a:cubicBezTo>
                      <a:pt x="5433" y="3995"/>
                      <a:pt x="4566" y="0"/>
                      <a:pt x="4566" y="0"/>
                    </a:cubicBezTo>
                    <a:close/>
                  </a:path>
                </a:pathLst>
              </a:custGeom>
              <a:solidFill>
                <a:srgbClr val="C86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34"/>
              <p:cNvSpPr/>
              <p:nvPr/>
            </p:nvSpPr>
            <p:spPr>
              <a:xfrm>
                <a:off x="5306023" y="2776523"/>
                <a:ext cx="455445" cy="1499898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71714" extrusionOk="0">
                    <a:moveTo>
                      <a:pt x="9184" y="0"/>
                    </a:moveTo>
                    <a:cubicBezTo>
                      <a:pt x="5939" y="0"/>
                      <a:pt x="1680" y="437"/>
                      <a:pt x="457" y="2599"/>
                    </a:cubicBezTo>
                    <a:cubicBezTo>
                      <a:pt x="297" y="2873"/>
                      <a:pt x="206" y="3192"/>
                      <a:pt x="160" y="3512"/>
                    </a:cubicBezTo>
                    <a:cubicBezTo>
                      <a:pt x="46" y="4379"/>
                      <a:pt x="1" y="5703"/>
                      <a:pt x="46" y="7369"/>
                    </a:cubicBezTo>
                    <a:cubicBezTo>
                      <a:pt x="206" y="14285"/>
                      <a:pt x="1827" y="26748"/>
                      <a:pt x="3014" y="33048"/>
                    </a:cubicBezTo>
                    <a:cubicBezTo>
                      <a:pt x="3059" y="33253"/>
                      <a:pt x="3105" y="33436"/>
                      <a:pt x="3128" y="33618"/>
                    </a:cubicBezTo>
                    <a:cubicBezTo>
                      <a:pt x="3196" y="33983"/>
                      <a:pt x="3265" y="34326"/>
                      <a:pt x="3333" y="34645"/>
                    </a:cubicBezTo>
                    <a:cubicBezTo>
                      <a:pt x="4566" y="40306"/>
                      <a:pt x="12167" y="61967"/>
                      <a:pt x="14472" y="68472"/>
                    </a:cubicBezTo>
                    <a:cubicBezTo>
                      <a:pt x="14518" y="68609"/>
                      <a:pt x="14563" y="68723"/>
                      <a:pt x="14609" y="68838"/>
                    </a:cubicBezTo>
                    <a:cubicBezTo>
                      <a:pt x="14655" y="68975"/>
                      <a:pt x="14700" y="69134"/>
                      <a:pt x="14769" y="69317"/>
                    </a:cubicBezTo>
                    <a:cubicBezTo>
                      <a:pt x="14814" y="69431"/>
                      <a:pt x="14860" y="69568"/>
                      <a:pt x="14883" y="69682"/>
                    </a:cubicBezTo>
                    <a:cubicBezTo>
                      <a:pt x="15202" y="70618"/>
                      <a:pt x="15568" y="71714"/>
                      <a:pt x="15568" y="71714"/>
                    </a:cubicBezTo>
                    <a:lnTo>
                      <a:pt x="21776" y="70139"/>
                    </a:lnTo>
                    <a:cubicBezTo>
                      <a:pt x="21776" y="70139"/>
                      <a:pt x="21593" y="69066"/>
                      <a:pt x="21456" y="68107"/>
                    </a:cubicBezTo>
                    <a:cubicBezTo>
                      <a:pt x="21434" y="67993"/>
                      <a:pt x="21434" y="67856"/>
                      <a:pt x="21411" y="67719"/>
                    </a:cubicBezTo>
                    <a:cubicBezTo>
                      <a:pt x="21388" y="67559"/>
                      <a:pt x="21365" y="67377"/>
                      <a:pt x="21342" y="67240"/>
                    </a:cubicBezTo>
                    <a:cubicBezTo>
                      <a:pt x="21319" y="67103"/>
                      <a:pt x="21319" y="66989"/>
                      <a:pt x="21297" y="66852"/>
                    </a:cubicBezTo>
                    <a:cubicBezTo>
                      <a:pt x="20863" y="63200"/>
                      <a:pt x="19242" y="55234"/>
                      <a:pt x="18375" y="48226"/>
                    </a:cubicBezTo>
                    <a:cubicBezTo>
                      <a:pt x="17188" y="38800"/>
                      <a:pt x="15202" y="33573"/>
                      <a:pt x="15202" y="33573"/>
                    </a:cubicBezTo>
                    <a:cubicBezTo>
                      <a:pt x="15202" y="33573"/>
                      <a:pt x="14312" y="31541"/>
                      <a:pt x="13947" y="25972"/>
                    </a:cubicBezTo>
                    <a:cubicBezTo>
                      <a:pt x="13673" y="21361"/>
                      <a:pt x="13308" y="6707"/>
                      <a:pt x="13171" y="1777"/>
                    </a:cubicBezTo>
                    <a:cubicBezTo>
                      <a:pt x="13125" y="773"/>
                      <a:pt x="13125" y="202"/>
                      <a:pt x="13125" y="202"/>
                    </a:cubicBezTo>
                    <a:cubicBezTo>
                      <a:pt x="13125" y="202"/>
                      <a:pt x="11389" y="0"/>
                      <a:pt x="9184" y="0"/>
                    </a:cubicBezTo>
                    <a:close/>
                  </a:path>
                </a:pathLst>
              </a:custGeom>
              <a:solidFill>
                <a:srgbClr val="144E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34"/>
              <p:cNvSpPr/>
              <p:nvPr/>
            </p:nvSpPr>
            <p:spPr>
              <a:xfrm>
                <a:off x="5369040" y="3449063"/>
                <a:ext cx="109825" cy="30599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463" extrusionOk="0">
                    <a:moveTo>
                      <a:pt x="4938" y="1"/>
                    </a:moveTo>
                    <a:cubicBezTo>
                      <a:pt x="4905" y="1"/>
                      <a:pt x="4872" y="8"/>
                      <a:pt x="4840" y="24"/>
                    </a:cubicBezTo>
                    <a:cubicBezTo>
                      <a:pt x="4794" y="24"/>
                      <a:pt x="2169" y="892"/>
                      <a:pt x="1" y="892"/>
                    </a:cubicBezTo>
                    <a:cubicBezTo>
                      <a:pt x="46" y="1074"/>
                      <a:pt x="92" y="1280"/>
                      <a:pt x="115" y="1462"/>
                    </a:cubicBezTo>
                    <a:cubicBezTo>
                      <a:pt x="731" y="1462"/>
                      <a:pt x="1393" y="1394"/>
                      <a:pt x="2009" y="1302"/>
                    </a:cubicBezTo>
                    <a:cubicBezTo>
                      <a:pt x="3584" y="1029"/>
                      <a:pt x="4908" y="595"/>
                      <a:pt x="5022" y="549"/>
                    </a:cubicBezTo>
                    <a:cubicBezTo>
                      <a:pt x="5159" y="504"/>
                      <a:pt x="5250" y="344"/>
                      <a:pt x="5205" y="184"/>
                    </a:cubicBezTo>
                    <a:cubicBezTo>
                      <a:pt x="5152" y="79"/>
                      <a:pt x="5046" y="1"/>
                      <a:pt x="4938" y="1"/>
                    </a:cubicBezTo>
                    <a:close/>
                  </a:path>
                </a:pathLst>
              </a:custGeom>
              <a:solidFill>
                <a:srgbClr val="0A2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34"/>
              <p:cNvSpPr/>
              <p:nvPr/>
            </p:nvSpPr>
            <p:spPr>
              <a:xfrm>
                <a:off x="5614895" y="4192859"/>
                <a:ext cx="139900" cy="41077"/>
              </a:xfrm>
              <a:custGeom>
                <a:avLst/>
                <a:gdLst/>
                <a:ahLst/>
                <a:cxnLst/>
                <a:rect l="l" t="t" r="r" b="b"/>
                <a:pathLst>
                  <a:path w="6689" h="1964" extrusionOk="0">
                    <a:moveTo>
                      <a:pt x="6643" y="0"/>
                    </a:moveTo>
                    <a:lnTo>
                      <a:pt x="6255" y="91"/>
                    </a:lnTo>
                    <a:lnTo>
                      <a:pt x="5844" y="206"/>
                    </a:lnTo>
                    <a:lnTo>
                      <a:pt x="1" y="1598"/>
                    </a:lnTo>
                    <a:cubicBezTo>
                      <a:pt x="46" y="1712"/>
                      <a:pt x="92" y="1849"/>
                      <a:pt x="115" y="1963"/>
                    </a:cubicBezTo>
                    <a:lnTo>
                      <a:pt x="5958" y="571"/>
                    </a:lnTo>
                    <a:lnTo>
                      <a:pt x="6323" y="479"/>
                    </a:lnTo>
                    <a:lnTo>
                      <a:pt x="6688" y="388"/>
                    </a:lnTo>
                    <a:cubicBezTo>
                      <a:pt x="6666" y="274"/>
                      <a:pt x="6643" y="137"/>
                      <a:pt x="6643" y="0"/>
                    </a:cubicBezTo>
                    <a:close/>
                  </a:path>
                </a:pathLst>
              </a:custGeom>
              <a:solidFill>
                <a:srgbClr val="0A2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34"/>
              <p:cNvSpPr/>
              <p:nvPr/>
            </p:nvSpPr>
            <p:spPr>
              <a:xfrm>
                <a:off x="5418692" y="2818374"/>
                <a:ext cx="118421" cy="157155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7514" extrusionOk="0">
                    <a:moveTo>
                      <a:pt x="241" y="1"/>
                    </a:moveTo>
                    <a:cubicBezTo>
                      <a:pt x="229" y="1"/>
                      <a:pt x="218" y="2"/>
                      <a:pt x="206" y="4"/>
                    </a:cubicBezTo>
                    <a:cubicBezTo>
                      <a:pt x="92" y="4"/>
                      <a:pt x="0" y="96"/>
                      <a:pt x="0" y="210"/>
                    </a:cubicBezTo>
                    <a:cubicBezTo>
                      <a:pt x="206" y="3382"/>
                      <a:pt x="1644" y="5186"/>
                      <a:pt x="2831" y="6167"/>
                    </a:cubicBezTo>
                    <a:cubicBezTo>
                      <a:pt x="4109" y="7217"/>
                      <a:pt x="5342" y="7491"/>
                      <a:pt x="5387" y="7514"/>
                    </a:cubicBezTo>
                    <a:lnTo>
                      <a:pt x="5433" y="7514"/>
                    </a:lnTo>
                    <a:cubicBezTo>
                      <a:pt x="5524" y="7514"/>
                      <a:pt x="5615" y="7445"/>
                      <a:pt x="5638" y="7354"/>
                    </a:cubicBezTo>
                    <a:cubicBezTo>
                      <a:pt x="5661" y="7240"/>
                      <a:pt x="5593" y="7126"/>
                      <a:pt x="5479" y="7103"/>
                    </a:cubicBezTo>
                    <a:cubicBezTo>
                      <a:pt x="5456" y="7103"/>
                      <a:pt x="4292" y="6829"/>
                      <a:pt x="3082" y="5825"/>
                    </a:cubicBezTo>
                    <a:cubicBezTo>
                      <a:pt x="1461" y="4501"/>
                      <a:pt x="571" y="2606"/>
                      <a:pt x="434" y="187"/>
                    </a:cubicBezTo>
                    <a:cubicBezTo>
                      <a:pt x="414" y="85"/>
                      <a:pt x="338" y="1"/>
                      <a:pt x="241" y="1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34"/>
              <p:cNvSpPr/>
              <p:nvPr/>
            </p:nvSpPr>
            <p:spPr>
              <a:xfrm>
                <a:off x="5534686" y="2806913"/>
                <a:ext cx="197187" cy="139741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66814" extrusionOk="0">
                    <a:moveTo>
                      <a:pt x="242" y="1"/>
                    </a:moveTo>
                    <a:cubicBezTo>
                      <a:pt x="230" y="1"/>
                      <a:pt x="218" y="2"/>
                      <a:pt x="206" y="4"/>
                    </a:cubicBezTo>
                    <a:cubicBezTo>
                      <a:pt x="92" y="4"/>
                      <a:pt x="1" y="96"/>
                      <a:pt x="24" y="233"/>
                    </a:cubicBezTo>
                    <a:cubicBezTo>
                      <a:pt x="24" y="438"/>
                      <a:pt x="1370" y="21962"/>
                      <a:pt x="1941" y="30339"/>
                    </a:cubicBezTo>
                    <a:cubicBezTo>
                      <a:pt x="1941" y="30362"/>
                      <a:pt x="1964" y="30362"/>
                      <a:pt x="1964" y="30385"/>
                    </a:cubicBezTo>
                    <a:cubicBezTo>
                      <a:pt x="1987" y="30476"/>
                      <a:pt x="4475" y="38921"/>
                      <a:pt x="5114" y="43372"/>
                    </a:cubicBezTo>
                    <a:cubicBezTo>
                      <a:pt x="5821" y="48189"/>
                      <a:pt x="8401" y="63299"/>
                      <a:pt x="8789" y="65513"/>
                    </a:cubicBezTo>
                    <a:cubicBezTo>
                      <a:pt x="8812" y="65673"/>
                      <a:pt x="8834" y="65764"/>
                      <a:pt x="8834" y="65787"/>
                    </a:cubicBezTo>
                    <a:cubicBezTo>
                      <a:pt x="8834" y="65810"/>
                      <a:pt x="9017" y="66768"/>
                      <a:pt x="9040" y="66814"/>
                    </a:cubicBezTo>
                    <a:lnTo>
                      <a:pt x="9405" y="66700"/>
                    </a:lnTo>
                    <a:cubicBezTo>
                      <a:pt x="9428" y="66677"/>
                      <a:pt x="9268" y="65741"/>
                      <a:pt x="9245" y="65696"/>
                    </a:cubicBezTo>
                    <a:cubicBezTo>
                      <a:pt x="9245" y="65696"/>
                      <a:pt x="9245" y="65604"/>
                      <a:pt x="9200" y="65444"/>
                    </a:cubicBezTo>
                    <a:cubicBezTo>
                      <a:pt x="8834" y="63276"/>
                      <a:pt x="6232" y="48120"/>
                      <a:pt x="5548" y="43304"/>
                    </a:cubicBezTo>
                    <a:cubicBezTo>
                      <a:pt x="4908" y="38944"/>
                      <a:pt x="2512" y="30773"/>
                      <a:pt x="2375" y="30294"/>
                    </a:cubicBezTo>
                    <a:cubicBezTo>
                      <a:pt x="1781" y="21894"/>
                      <a:pt x="457" y="415"/>
                      <a:pt x="435" y="187"/>
                    </a:cubicBezTo>
                    <a:cubicBezTo>
                      <a:pt x="435" y="85"/>
                      <a:pt x="343" y="1"/>
                      <a:pt x="242" y="1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34"/>
              <p:cNvSpPr/>
              <p:nvPr/>
            </p:nvSpPr>
            <p:spPr>
              <a:xfrm>
                <a:off x="5203874" y="2882332"/>
                <a:ext cx="69229" cy="93197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456" extrusionOk="0">
                    <a:moveTo>
                      <a:pt x="249" y="0"/>
                    </a:moveTo>
                    <a:cubicBezTo>
                      <a:pt x="234" y="0"/>
                      <a:pt x="220" y="2"/>
                      <a:pt x="205" y="5"/>
                    </a:cubicBezTo>
                    <a:cubicBezTo>
                      <a:pt x="91" y="28"/>
                      <a:pt x="0" y="142"/>
                      <a:pt x="23" y="256"/>
                    </a:cubicBezTo>
                    <a:cubicBezTo>
                      <a:pt x="502" y="3109"/>
                      <a:pt x="2876" y="4364"/>
                      <a:pt x="2967" y="4433"/>
                    </a:cubicBezTo>
                    <a:cubicBezTo>
                      <a:pt x="3013" y="4433"/>
                      <a:pt x="3036" y="4456"/>
                      <a:pt x="3059" y="4456"/>
                    </a:cubicBezTo>
                    <a:cubicBezTo>
                      <a:pt x="3150" y="4456"/>
                      <a:pt x="3218" y="4410"/>
                      <a:pt x="3264" y="4342"/>
                    </a:cubicBezTo>
                    <a:cubicBezTo>
                      <a:pt x="3310" y="4227"/>
                      <a:pt x="3264" y="4113"/>
                      <a:pt x="3173" y="4045"/>
                    </a:cubicBezTo>
                    <a:cubicBezTo>
                      <a:pt x="3127" y="4022"/>
                      <a:pt x="890" y="2812"/>
                      <a:pt x="457" y="187"/>
                    </a:cubicBezTo>
                    <a:cubicBezTo>
                      <a:pt x="437" y="68"/>
                      <a:pt x="347" y="0"/>
                      <a:pt x="249" y="0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34"/>
              <p:cNvSpPr/>
              <p:nvPr/>
            </p:nvSpPr>
            <p:spPr>
              <a:xfrm>
                <a:off x="5011478" y="1801136"/>
                <a:ext cx="658822" cy="111742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53427" extrusionOk="0">
                    <a:moveTo>
                      <a:pt x="20817" y="1"/>
                    </a:moveTo>
                    <a:lnTo>
                      <a:pt x="13330" y="685"/>
                    </a:lnTo>
                    <a:lnTo>
                      <a:pt x="13034" y="708"/>
                    </a:lnTo>
                    <a:cubicBezTo>
                      <a:pt x="6232" y="1918"/>
                      <a:pt x="6437" y="3630"/>
                      <a:pt x="5615" y="7967"/>
                    </a:cubicBezTo>
                    <a:cubicBezTo>
                      <a:pt x="5456" y="8765"/>
                      <a:pt x="5250" y="9542"/>
                      <a:pt x="5022" y="10295"/>
                    </a:cubicBezTo>
                    <a:cubicBezTo>
                      <a:pt x="4999" y="10432"/>
                      <a:pt x="4954" y="10569"/>
                      <a:pt x="4908" y="10683"/>
                    </a:cubicBezTo>
                    <a:cubicBezTo>
                      <a:pt x="3904" y="13947"/>
                      <a:pt x="2534" y="16777"/>
                      <a:pt x="2991" y="18443"/>
                    </a:cubicBezTo>
                    <a:cubicBezTo>
                      <a:pt x="3447" y="20087"/>
                      <a:pt x="4725" y="21616"/>
                      <a:pt x="5250" y="22164"/>
                    </a:cubicBezTo>
                    <a:cubicBezTo>
                      <a:pt x="5273" y="22187"/>
                      <a:pt x="5296" y="22210"/>
                      <a:pt x="5296" y="22232"/>
                    </a:cubicBezTo>
                    <a:cubicBezTo>
                      <a:pt x="5410" y="22347"/>
                      <a:pt x="5479" y="22415"/>
                      <a:pt x="5479" y="22415"/>
                    </a:cubicBezTo>
                    <a:cubicBezTo>
                      <a:pt x="5479" y="22415"/>
                      <a:pt x="5479" y="22415"/>
                      <a:pt x="5479" y="22438"/>
                    </a:cubicBezTo>
                    <a:cubicBezTo>
                      <a:pt x="5479" y="22483"/>
                      <a:pt x="5456" y="22529"/>
                      <a:pt x="5456" y="22598"/>
                    </a:cubicBezTo>
                    <a:cubicBezTo>
                      <a:pt x="5456" y="22620"/>
                      <a:pt x="5456" y="22643"/>
                      <a:pt x="5456" y="22666"/>
                    </a:cubicBezTo>
                    <a:cubicBezTo>
                      <a:pt x="5410" y="22963"/>
                      <a:pt x="5364" y="23305"/>
                      <a:pt x="5296" y="23716"/>
                    </a:cubicBezTo>
                    <a:cubicBezTo>
                      <a:pt x="5227" y="24104"/>
                      <a:pt x="5159" y="24492"/>
                      <a:pt x="5090" y="24857"/>
                    </a:cubicBezTo>
                    <a:cubicBezTo>
                      <a:pt x="5022" y="25268"/>
                      <a:pt x="4931" y="25679"/>
                      <a:pt x="4839" y="26067"/>
                    </a:cubicBezTo>
                    <a:cubicBezTo>
                      <a:pt x="4611" y="27140"/>
                      <a:pt x="4360" y="28190"/>
                      <a:pt x="4109" y="29148"/>
                    </a:cubicBezTo>
                    <a:cubicBezTo>
                      <a:pt x="4018" y="29536"/>
                      <a:pt x="3904" y="29879"/>
                      <a:pt x="3812" y="30244"/>
                    </a:cubicBezTo>
                    <a:cubicBezTo>
                      <a:pt x="3356" y="31887"/>
                      <a:pt x="2922" y="33257"/>
                      <a:pt x="2648" y="34056"/>
                    </a:cubicBezTo>
                    <a:cubicBezTo>
                      <a:pt x="2603" y="34193"/>
                      <a:pt x="2557" y="34307"/>
                      <a:pt x="2511" y="34398"/>
                    </a:cubicBezTo>
                    <a:cubicBezTo>
                      <a:pt x="2466" y="34558"/>
                      <a:pt x="2260" y="35288"/>
                      <a:pt x="2237" y="35357"/>
                    </a:cubicBezTo>
                    <a:cubicBezTo>
                      <a:pt x="891" y="41109"/>
                      <a:pt x="0" y="46062"/>
                      <a:pt x="457" y="48093"/>
                    </a:cubicBezTo>
                    <a:cubicBezTo>
                      <a:pt x="708" y="49212"/>
                      <a:pt x="2557" y="50353"/>
                      <a:pt x="5182" y="51289"/>
                    </a:cubicBezTo>
                    <a:lnTo>
                      <a:pt x="5227" y="51289"/>
                    </a:lnTo>
                    <a:cubicBezTo>
                      <a:pt x="5273" y="49052"/>
                      <a:pt x="5684" y="46427"/>
                      <a:pt x="5684" y="46427"/>
                    </a:cubicBezTo>
                    <a:lnTo>
                      <a:pt x="17644" y="48413"/>
                    </a:lnTo>
                    <a:lnTo>
                      <a:pt x="18032" y="53412"/>
                    </a:lnTo>
                    <a:cubicBezTo>
                      <a:pt x="18444" y="53422"/>
                      <a:pt x="18851" y="53426"/>
                      <a:pt x="19252" y="53426"/>
                    </a:cubicBezTo>
                    <a:cubicBezTo>
                      <a:pt x="22540" y="53426"/>
                      <a:pt x="25425" y="53104"/>
                      <a:pt x="27277" y="52636"/>
                    </a:cubicBezTo>
                    <a:cubicBezTo>
                      <a:pt x="30221" y="51905"/>
                      <a:pt x="28715" y="46861"/>
                      <a:pt x="28235" y="42958"/>
                    </a:cubicBezTo>
                    <a:cubicBezTo>
                      <a:pt x="27824" y="39443"/>
                      <a:pt x="27414" y="36704"/>
                      <a:pt x="27414" y="36704"/>
                    </a:cubicBezTo>
                    <a:cubicBezTo>
                      <a:pt x="25428" y="27825"/>
                      <a:pt x="25245" y="28372"/>
                      <a:pt x="25907" y="23899"/>
                    </a:cubicBezTo>
                    <a:cubicBezTo>
                      <a:pt x="26227" y="21730"/>
                      <a:pt x="27094" y="18489"/>
                      <a:pt x="28258" y="15271"/>
                    </a:cubicBezTo>
                    <a:cubicBezTo>
                      <a:pt x="28304" y="15134"/>
                      <a:pt x="28349" y="15020"/>
                      <a:pt x="28395" y="14883"/>
                    </a:cubicBezTo>
                    <a:cubicBezTo>
                      <a:pt x="28738" y="13924"/>
                      <a:pt x="29126" y="12988"/>
                      <a:pt x="29514" y="12075"/>
                    </a:cubicBezTo>
                    <a:cubicBezTo>
                      <a:pt x="31225" y="8104"/>
                      <a:pt x="31499" y="3630"/>
                      <a:pt x="27391" y="2260"/>
                    </a:cubicBezTo>
                    <a:cubicBezTo>
                      <a:pt x="25588" y="1667"/>
                      <a:pt x="23214" y="845"/>
                      <a:pt x="21867" y="366"/>
                    </a:cubicBezTo>
                    <a:cubicBezTo>
                      <a:pt x="21228" y="138"/>
                      <a:pt x="20817" y="1"/>
                      <a:pt x="208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34"/>
              <p:cNvSpPr/>
              <p:nvPr/>
            </p:nvSpPr>
            <p:spPr>
              <a:xfrm>
                <a:off x="5094928" y="1983472"/>
                <a:ext cx="50803" cy="140193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6703" extrusionOk="0">
                    <a:moveTo>
                      <a:pt x="2289" y="1"/>
                    </a:moveTo>
                    <a:cubicBezTo>
                      <a:pt x="2241" y="1"/>
                      <a:pt x="2192" y="28"/>
                      <a:pt x="2173" y="93"/>
                    </a:cubicBezTo>
                    <a:cubicBezTo>
                      <a:pt x="1466" y="2239"/>
                      <a:pt x="735" y="4407"/>
                      <a:pt x="28" y="6553"/>
                    </a:cubicBezTo>
                    <a:cubicBezTo>
                      <a:pt x="1" y="6648"/>
                      <a:pt x="70" y="6702"/>
                      <a:pt x="141" y="6702"/>
                    </a:cubicBezTo>
                    <a:cubicBezTo>
                      <a:pt x="189" y="6702"/>
                      <a:pt x="237" y="6677"/>
                      <a:pt x="256" y="6621"/>
                    </a:cubicBezTo>
                    <a:cubicBezTo>
                      <a:pt x="964" y="4453"/>
                      <a:pt x="1694" y="2307"/>
                      <a:pt x="2402" y="139"/>
                    </a:cubicBezTo>
                    <a:cubicBezTo>
                      <a:pt x="2429" y="58"/>
                      <a:pt x="2360" y="1"/>
                      <a:pt x="22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34"/>
              <p:cNvSpPr/>
              <p:nvPr/>
            </p:nvSpPr>
            <p:spPr>
              <a:xfrm>
                <a:off x="5409217" y="2509545"/>
                <a:ext cx="98196" cy="117856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5635" extrusionOk="0">
                    <a:moveTo>
                      <a:pt x="4477" y="1"/>
                    </a:moveTo>
                    <a:cubicBezTo>
                      <a:pt x="4407" y="1"/>
                      <a:pt x="4338" y="35"/>
                      <a:pt x="4311" y="116"/>
                    </a:cubicBezTo>
                    <a:cubicBezTo>
                      <a:pt x="3626" y="2308"/>
                      <a:pt x="2143" y="4156"/>
                      <a:pt x="180" y="5298"/>
                    </a:cubicBezTo>
                    <a:cubicBezTo>
                      <a:pt x="1" y="5397"/>
                      <a:pt x="116" y="5634"/>
                      <a:pt x="269" y="5634"/>
                    </a:cubicBezTo>
                    <a:cubicBezTo>
                      <a:pt x="292" y="5634"/>
                      <a:pt x="316" y="5629"/>
                      <a:pt x="339" y="5617"/>
                    </a:cubicBezTo>
                    <a:cubicBezTo>
                      <a:pt x="2394" y="4408"/>
                      <a:pt x="3946" y="2467"/>
                      <a:pt x="4653" y="208"/>
                    </a:cubicBezTo>
                    <a:cubicBezTo>
                      <a:pt x="4695" y="83"/>
                      <a:pt x="4585" y="1"/>
                      <a:pt x="44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34"/>
              <p:cNvSpPr/>
              <p:nvPr/>
            </p:nvSpPr>
            <p:spPr>
              <a:xfrm>
                <a:off x="5063995" y="2521278"/>
                <a:ext cx="45574" cy="96816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4629" extrusionOk="0">
                    <a:moveTo>
                      <a:pt x="171" y="0"/>
                    </a:moveTo>
                    <a:cubicBezTo>
                      <a:pt x="86" y="0"/>
                      <a:pt x="0" y="58"/>
                      <a:pt x="0" y="172"/>
                    </a:cubicBezTo>
                    <a:cubicBezTo>
                      <a:pt x="23" y="1815"/>
                      <a:pt x="639" y="3436"/>
                      <a:pt x="1826" y="4577"/>
                    </a:cubicBezTo>
                    <a:cubicBezTo>
                      <a:pt x="1862" y="4613"/>
                      <a:pt x="1902" y="4628"/>
                      <a:pt x="1940" y="4628"/>
                    </a:cubicBezTo>
                    <a:cubicBezTo>
                      <a:pt x="2069" y="4628"/>
                      <a:pt x="2178" y="4450"/>
                      <a:pt x="2055" y="4326"/>
                    </a:cubicBezTo>
                    <a:cubicBezTo>
                      <a:pt x="936" y="3253"/>
                      <a:pt x="365" y="1724"/>
                      <a:pt x="343" y="172"/>
                    </a:cubicBezTo>
                    <a:cubicBezTo>
                      <a:pt x="343" y="58"/>
                      <a:pt x="257" y="0"/>
                      <a:pt x="1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34"/>
              <p:cNvSpPr/>
              <p:nvPr/>
            </p:nvSpPr>
            <p:spPr>
              <a:xfrm>
                <a:off x="5150395" y="1823955"/>
                <a:ext cx="102630" cy="244894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1709" extrusionOk="0">
                    <a:moveTo>
                      <a:pt x="4723" y="1"/>
                    </a:moveTo>
                    <a:cubicBezTo>
                      <a:pt x="4699" y="1"/>
                      <a:pt x="4676" y="9"/>
                      <a:pt x="4657" y="28"/>
                    </a:cubicBezTo>
                    <a:cubicBezTo>
                      <a:pt x="3424" y="1146"/>
                      <a:pt x="2146" y="2174"/>
                      <a:pt x="959" y="3292"/>
                    </a:cubicBezTo>
                    <a:cubicBezTo>
                      <a:pt x="891" y="3338"/>
                      <a:pt x="914" y="3429"/>
                      <a:pt x="982" y="3475"/>
                    </a:cubicBezTo>
                    <a:cubicBezTo>
                      <a:pt x="1973" y="4025"/>
                      <a:pt x="2964" y="4618"/>
                      <a:pt x="3934" y="5253"/>
                    </a:cubicBezTo>
                    <a:lnTo>
                      <a:pt x="3934" y="5253"/>
                    </a:lnTo>
                    <a:cubicBezTo>
                      <a:pt x="2638" y="6640"/>
                      <a:pt x="1342" y="8047"/>
                      <a:pt x="46" y="9432"/>
                    </a:cubicBezTo>
                    <a:cubicBezTo>
                      <a:pt x="1" y="9478"/>
                      <a:pt x="1" y="9569"/>
                      <a:pt x="46" y="9592"/>
                    </a:cubicBezTo>
                    <a:cubicBezTo>
                      <a:pt x="845" y="10299"/>
                      <a:pt x="1713" y="10938"/>
                      <a:pt x="2489" y="11669"/>
                    </a:cubicBezTo>
                    <a:cubicBezTo>
                      <a:pt x="2516" y="11697"/>
                      <a:pt x="2547" y="11708"/>
                      <a:pt x="2575" y="11708"/>
                    </a:cubicBezTo>
                    <a:cubicBezTo>
                      <a:pt x="2664" y="11708"/>
                      <a:pt x="2735" y="11596"/>
                      <a:pt x="2648" y="11509"/>
                    </a:cubicBezTo>
                    <a:cubicBezTo>
                      <a:pt x="1898" y="10803"/>
                      <a:pt x="1084" y="10183"/>
                      <a:pt x="289" y="9503"/>
                    </a:cubicBezTo>
                    <a:lnTo>
                      <a:pt x="289" y="9503"/>
                    </a:lnTo>
                    <a:cubicBezTo>
                      <a:pt x="1585" y="8117"/>
                      <a:pt x="2881" y="6709"/>
                      <a:pt x="4178" y="5323"/>
                    </a:cubicBezTo>
                    <a:cubicBezTo>
                      <a:pt x="4223" y="5255"/>
                      <a:pt x="4200" y="5187"/>
                      <a:pt x="4155" y="5141"/>
                    </a:cubicBezTo>
                    <a:cubicBezTo>
                      <a:pt x="3195" y="4509"/>
                      <a:pt x="2215" y="3897"/>
                      <a:pt x="1234" y="3346"/>
                    </a:cubicBezTo>
                    <a:lnTo>
                      <a:pt x="1234" y="3346"/>
                    </a:lnTo>
                    <a:cubicBezTo>
                      <a:pt x="2409" y="2268"/>
                      <a:pt x="3645" y="1271"/>
                      <a:pt x="4817" y="188"/>
                    </a:cubicBezTo>
                    <a:cubicBezTo>
                      <a:pt x="4907" y="116"/>
                      <a:pt x="4812" y="1"/>
                      <a:pt x="47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34"/>
              <p:cNvSpPr/>
              <p:nvPr/>
            </p:nvSpPr>
            <p:spPr>
              <a:xfrm>
                <a:off x="5096936" y="2063221"/>
                <a:ext cx="110766" cy="790587"/>
              </a:xfrm>
              <a:custGeom>
                <a:avLst/>
                <a:gdLst/>
                <a:ahLst/>
                <a:cxnLst/>
                <a:rect l="l" t="t" r="r" b="b"/>
                <a:pathLst>
                  <a:path w="5296" h="37800" extrusionOk="0">
                    <a:moveTo>
                      <a:pt x="5159" y="1"/>
                    </a:moveTo>
                    <a:cubicBezTo>
                      <a:pt x="5067" y="1"/>
                      <a:pt x="4976" y="46"/>
                      <a:pt x="4976" y="138"/>
                    </a:cubicBezTo>
                    <a:cubicBezTo>
                      <a:pt x="4930" y="389"/>
                      <a:pt x="1004" y="25611"/>
                      <a:pt x="0" y="37640"/>
                    </a:cubicBezTo>
                    <a:cubicBezTo>
                      <a:pt x="0" y="37731"/>
                      <a:pt x="46" y="37799"/>
                      <a:pt x="137" y="37799"/>
                    </a:cubicBezTo>
                    <a:lnTo>
                      <a:pt x="160" y="37799"/>
                    </a:lnTo>
                    <a:cubicBezTo>
                      <a:pt x="228" y="37799"/>
                      <a:pt x="297" y="37731"/>
                      <a:pt x="297" y="37662"/>
                    </a:cubicBezTo>
                    <a:cubicBezTo>
                      <a:pt x="1324" y="25633"/>
                      <a:pt x="5227" y="434"/>
                      <a:pt x="5273" y="183"/>
                    </a:cubicBezTo>
                    <a:cubicBezTo>
                      <a:pt x="5296" y="92"/>
                      <a:pt x="5227" y="23"/>
                      <a:pt x="51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34"/>
              <p:cNvSpPr/>
              <p:nvPr/>
            </p:nvSpPr>
            <p:spPr>
              <a:xfrm>
                <a:off x="5396731" y="1831296"/>
                <a:ext cx="128439" cy="258677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12368" extrusionOk="0">
                    <a:moveTo>
                      <a:pt x="3084" y="1"/>
                    </a:moveTo>
                    <a:cubicBezTo>
                      <a:pt x="3052" y="1"/>
                      <a:pt x="3019" y="14"/>
                      <a:pt x="2991" y="42"/>
                    </a:cubicBezTo>
                    <a:cubicBezTo>
                      <a:pt x="2922" y="88"/>
                      <a:pt x="2899" y="179"/>
                      <a:pt x="2968" y="248"/>
                    </a:cubicBezTo>
                    <a:lnTo>
                      <a:pt x="5752" y="3717"/>
                    </a:lnTo>
                    <a:lnTo>
                      <a:pt x="2055" y="6045"/>
                    </a:lnTo>
                    <a:cubicBezTo>
                      <a:pt x="1986" y="6091"/>
                      <a:pt x="1963" y="6159"/>
                      <a:pt x="1986" y="6228"/>
                    </a:cubicBezTo>
                    <a:lnTo>
                      <a:pt x="3904" y="10930"/>
                    </a:lnTo>
                    <a:lnTo>
                      <a:pt x="137" y="12071"/>
                    </a:lnTo>
                    <a:cubicBezTo>
                      <a:pt x="46" y="12094"/>
                      <a:pt x="0" y="12162"/>
                      <a:pt x="23" y="12254"/>
                    </a:cubicBezTo>
                    <a:cubicBezTo>
                      <a:pt x="46" y="12322"/>
                      <a:pt x="115" y="12368"/>
                      <a:pt x="183" y="12368"/>
                    </a:cubicBezTo>
                    <a:cubicBezTo>
                      <a:pt x="183" y="12368"/>
                      <a:pt x="206" y="12368"/>
                      <a:pt x="229" y="12345"/>
                    </a:cubicBezTo>
                    <a:lnTo>
                      <a:pt x="4155" y="11181"/>
                    </a:lnTo>
                    <a:cubicBezTo>
                      <a:pt x="4200" y="11158"/>
                      <a:pt x="4223" y="11135"/>
                      <a:pt x="4246" y="11090"/>
                    </a:cubicBezTo>
                    <a:cubicBezTo>
                      <a:pt x="4269" y="11067"/>
                      <a:pt x="4269" y="11021"/>
                      <a:pt x="4246" y="10976"/>
                    </a:cubicBezTo>
                    <a:lnTo>
                      <a:pt x="2329" y="6251"/>
                    </a:lnTo>
                    <a:lnTo>
                      <a:pt x="6072" y="3900"/>
                    </a:lnTo>
                    <a:cubicBezTo>
                      <a:pt x="6095" y="3877"/>
                      <a:pt x="6118" y="3831"/>
                      <a:pt x="6140" y="3786"/>
                    </a:cubicBezTo>
                    <a:cubicBezTo>
                      <a:pt x="6140" y="3740"/>
                      <a:pt x="6140" y="3694"/>
                      <a:pt x="6095" y="3671"/>
                    </a:cubicBezTo>
                    <a:lnTo>
                      <a:pt x="3196" y="65"/>
                    </a:lnTo>
                    <a:cubicBezTo>
                      <a:pt x="3169" y="25"/>
                      <a:pt x="3128" y="1"/>
                      <a:pt x="30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34"/>
              <p:cNvSpPr/>
              <p:nvPr/>
            </p:nvSpPr>
            <p:spPr>
              <a:xfrm>
                <a:off x="5389578" y="2083634"/>
                <a:ext cx="24366" cy="804537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38467" extrusionOk="0">
                    <a:moveTo>
                      <a:pt x="503" y="0"/>
                    </a:moveTo>
                    <a:cubicBezTo>
                      <a:pt x="434" y="0"/>
                      <a:pt x="384" y="45"/>
                      <a:pt x="365" y="120"/>
                    </a:cubicBezTo>
                    <a:cubicBezTo>
                      <a:pt x="0" y="1809"/>
                      <a:pt x="23" y="12081"/>
                      <a:pt x="137" y="20343"/>
                    </a:cubicBezTo>
                    <a:cubicBezTo>
                      <a:pt x="206" y="24908"/>
                      <a:pt x="320" y="29405"/>
                      <a:pt x="434" y="32715"/>
                    </a:cubicBezTo>
                    <a:cubicBezTo>
                      <a:pt x="639" y="38330"/>
                      <a:pt x="776" y="38398"/>
                      <a:pt x="913" y="38444"/>
                    </a:cubicBezTo>
                    <a:cubicBezTo>
                      <a:pt x="936" y="38467"/>
                      <a:pt x="959" y="38467"/>
                      <a:pt x="982" y="38467"/>
                    </a:cubicBezTo>
                    <a:cubicBezTo>
                      <a:pt x="1027" y="38467"/>
                      <a:pt x="1073" y="38444"/>
                      <a:pt x="1119" y="38398"/>
                    </a:cubicBezTo>
                    <a:cubicBezTo>
                      <a:pt x="1164" y="38330"/>
                      <a:pt x="1141" y="38238"/>
                      <a:pt x="1073" y="38170"/>
                    </a:cubicBezTo>
                    <a:cubicBezTo>
                      <a:pt x="845" y="37348"/>
                      <a:pt x="571" y="29496"/>
                      <a:pt x="434" y="20001"/>
                    </a:cubicBezTo>
                    <a:cubicBezTo>
                      <a:pt x="320" y="11875"/>
                      <a:pt x="320" y="1832"/>
                      <a:pt x="662" y="166"/>
                    </a:cubicBezTo>
                    <a:cubicBezTo>
                      <a:pt x="685" y="97"/>
                      <a:pt x="639" y="6"/>
                      <a:pt x="548" y="6"/>
                    </a:cubicBezTo>
                    <a:cubicBezTo>
                      <a:pt x="532" y="2"/>
                      <a:pt x="517" y="0"/>
                      <a:pt x="5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34"/>
              <p:cNvSpPr/>
              <p:nvPr/>
            </p:nvSpPr>
            <p:spPr>
              <a:xfrm>
                <a:off x="5021015" y="2787232"/>
                <a:ext cx="99325" cy="72763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3479" extrusionOk="0">
                    <a:moveTo>
                      <a:pt x="183" y="1"/>
                    </a:moveTo>
                    <a:cubicBezTo>
                      <a:pt x="147" y="1"/>
                      <a:pt x="113" y="12"/>
                      <a:pt x="92" y="32"/>
                    </a:cubicBezTo>
                    <a:cubicBezTo>
                      <a:pt x="24" y="78"/>
                      <a:pt x="1" y="169"/>
                      <a:pt x="47" y="238"/>
                    </a:cubicBezTo>
                    <a:cubicBezTo>
                      <a:pt x="138" y="352"/>
                      <a:pt x="2283" y="3159"/>
                      <a:pt x="4566" y="3479"/>
                    </a:cubicBezTo>
                    <a:lnTo>
                      <a:pt x="4589" y="3479"/>
                    </a:lnTo>
                    <a:cubicBezTo>
                      <a:pt x="4657" y="3479"/>
                      <a:pt x="4726" y="3411"/>
                      <a:pt x="4749" y="3342"/>
                    </a:cubicBezTo>
                    <a:cubicBezTo>
                      <a:pt x="4749" y="3251"/>
                      <a:pt x="4680" y="3182"/>
                      <a:pt x="4612" y="3159"/>
                    </a:cubicBezTo>
                    <a:cubicBezTo>
                      <a:pt x="2466" y="2886"/>
                      <a:pt x="321" y="78"/>
                      <a:pt x="298" y="55"/>
                    </a:cubicBezTo>
                    <a:cubicBezTo>
                      <a:pt x="273" y="18"/>
                      <a:pt x="227" y="1"/>
                      <a:pt x="1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34"/>
              <p:cNvSpPr/>
              <p:nvPr/>
            </p:nvSpPr>
            <p:spPr>
              <a:xfrm>
                <a:off x="5391000" y="2853386"/>
                <a:ext cx="223916" cy="37647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800" extrusionOk="0">
                    <a:moveTo>
                      <a:pt x="10539" y="1"/>
                    </a:moveTo>
                    <a:cubicBezTo>
                      <a:pt x="10517" y="1"/>
                      <a:pt x="10496" y="7"/>
                      <a:pt x="10477" y="19"/>
                    </a:cubicBezTo>
                    <a:cubicBezTo>
                      <a:pt x="8196" y="1207"/>
                      <a:pt x="5552" y="1498"/>
                      <a:pt x="3517" y="1498"/>
                    </a:cubicBezTo>
                    <a:cubicBezTo>
                      <a:pt x="1602" y="1498"/>
                      <a:pt x="228" y="1240"/>
                      <a:pt x="206" y="1229"/>
                    </a:cubicBezTo>
                    <a:cubicBezTo>
                      <a:pt x="194" y="1226"/>
                      <a:pt x="182" y="1225"/>
                      <a:pt x="171" y="1225"/>
                    </a:cubicBezTo>
                    <a:cubicBezTo>
                      <a:pt x="97" y="1225"/>
                      <a:pt x="43" y="1287"/>
                      <a:pt x="23" y="1366"/>
                    </a:cubicBezTo>
                    <a:cubicBezTo>
                      <a:pt x="1" y="1434"/>
                      <a:pt x="69" y="1526"/>
                      <a:pt x="138" y="1526"/>
                    </a:cubicBezTo>
                    <a:cubicBezTo>
                      <a:pt x="183" y="1549"/>
                      <a:pt x="1576" y="1800"/>
                      <a:pt x="3516" y="1800"/>
                    </a:cubicBezTo>
                    <a:cubicBezTo>
                      <a:pt x="5593" y="1800"/>
                      <a:pt x="8286" y="1503"/>
                      <a:pt x="10614" y="293"/>
                    </a:cubicBezTo>
                    <a:cubicBezTo>
                      <a:pt x="10683" y="248"/>
                      <a:pt x="10706" y="156"/>
                      <a:pt x="10683" y="88"/>
                    </a:cubicBezTo>
                    <a:cubicBezTo>
                      <a:pt x="10650" y="38"/>
                      <a:pt x="10593" y="1"/>
                      <a:pt x="105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34"/>
              <p:cNvSpPr/>
              <p:nvPr/>
            </p:nvSpPr>
            <p:spPr>
              <a:xfrm>
                <a:off x="5130337" y="1801136"/>
                <a:ext cx="338509" cy="1012558"/>
              </a:xfrm>
              <a:custGeom>
                <a:avLst/>
                <a:gdLst/>
                <a:ahLst/>
                <a:cxnLst/>
                <a:rect l="l" t="t" r="r" b="b"/>
                <a:pathLst>
                  <a:path w="16185" h="48413" extrusionOk="0">
                    <a:moveTo>
                      <a:pt x="15134" y="1"/>
                    </a:moveTo>
                    <a:lnTo>
                      <a:pt x="7647" y="685"/>
                    </a:lnTo>
                    <a:cubicBezTo>
                      <a:pt x="7237" y="1667"/>
                      <a:pt x="6689" y="3196"/>
                      <a:pt x="6050" y="5410"/>
                    </a:cubicBezTo>
                    <a:cubicBezTo>
                      <a:pt x="6027" y="5501"/>
                      <a:pt x="6027" y="5570"/>
                      <a:pt x="6004" y="5638"/>
                    </a:cubicBezTo>
                    <a:cubicBezTo>
                      <a:pt x="5547" y="7259"/>
                      <a:pt x="5068" y="9222"/>
                      <a:pt x="4589" y="11596"/>
                    </a:cubicBezTo>
                    <a:cubicBezTo>
                      <a:pt x="4566" y="11664"/>
                      <a:pt x="4543" y="11756"/>
                      <a:pt x="4543" y="11824"/>
                    </a:cubicBezTo>
                    <a:cubicBezTo>
                      <a:pt x="4269" y="13194"/>
                      <a:pt x="3973" y="14723"/>
                      <a:pt x="3699" y="16366"/>
                    </a:cubicBezTo>
                    <a:cubicBezTo>
                      <a:pt x="3699" y="16435"/>
                      <a:pt x="3699" y="16503"/>
                      <a:pt x="3676" y="16549"/>
                    </a:cubicBezTo>
                    <a:cubicBezTo>
                      <a:pt x="3653" y="16663"/>
                      <a:pt x="3653" y="16754"/>
                      <a:pt x="3630" y="16868"/>
                    </a:cubicBezTo>
                    <a:cubicBezTo>
                      <a:pt x="3379" y="18375"/>
                      <a:pt x="3128" y="20155"/>
                      <a:pt x="2877" y="22095"/>
                    </a:cubicBezTo>
                    <a:cubicBezTo>
                      <a:pt x="2854" y="22187"/>
                      <a:pt x="2831" y="22278"/>
                      <a:pt x="2831" y="22369"/>
                    </a:cubicBezTo>
                    <a:cubicBezTo>
                      <a:pt x="2626" y="23899"/>
                      <a:pt x="2420" y="25496"/>
                      <a:pt x="2215" y="27163"/>
                    </a:cubicBezTo>
                    <a:cubicBezTo>
                      <a:pt x="2192" y="27254"/>
                      <a:pt x="2192" y="27322"/>
                      <a:pt x="2169" y="27414"/>
                    </a:cubicBezTo>
                    <a:cubicBezTo>
                      <a:pt x="1987" y="29057"/>
                      <a:pt x="1781" y="30746"/>
                      <a:pt x="1576" y="32435"/>
                    </a:cubicBezTo>
                    <a:cubicBezTo>
                      <a:pt x="1553" y="32595"/>
                      <a:pt x="1530" y="32755"/>
                      <a:pt x="1507" y="32892"/>
                    </a:cubicBezTo>
                    <a:lnTo>
                      <a:pt x="1507" y="32915"/>
                    </a:lnTo>
                    <a:cubicBezTo>
                      <a:pt x="1302" y="34695"/>
                      <a:pt x="1097" y="36453"/>
                      <a:pt x="914" y="38187"/>
                    </a:cubicBezTo>
                    <a:cubicBezTo>
                      <a:pt x="891" y="38279"/>
                      <a:pt x="891" y="38393"/>
                      <a:pt x="868" y="38507"/>
                    </a:cubicBezTo>
                    <a:cubicBezTo>
                      <a:pt x="663" y="40401"/>
                      <a:pt x="457" y="42250"/>
                      <a:pt x="275" y="43916"/>
                    </a:cubicBezTo>
                    <a:cubicBezTo>
                      <a:pt x="275" y="44031"/>
                      <a:pt x="252" y="44145"/>
                      <a:pt x="229" y="44236"/>
                    </a:cubicBezTo>
                    <a:lnTo>
                      <a:pt x="229" y="44259"/>
                    </a:lnTo>
                    <a:cubicBezTo>
                      <a:pt x="161" y="45012"/>
                      <a:pt x="69" y="45742"/>
                      <a:pt x="1" y="46427"/>
                    </a:cubicBezTo>
                    <a:cubicBezTo>
                      <a:pt x="1119" y="46770"/>
                      <a:pt x="2238" y="47089"/>
                      <a:pt x="3356" y="47340"/>
                    </a:cubicBezTo>
                    <a:cubicBezTo>
                      <a:pt x="6164" y="47979"/>
                      <a:pt x="9063" y="48367"/>
                      <a:pt x="11961" y="48413"/>
                    </a:cubicBezTo>
                    <a:cubicBezTo>
                      <a:pt x="11939" y="47523"/>
                      <a:pt x="11893" y="46541"/>
                      <a:pt x="11870" y="45514"/>
                    </a:cubicBezTo>
                    <a:cubicBezTo>
                      <a:pt x="11870" y="45423"/>
                      <a:pt x="11847" y="45354"/>
                      <a:pt x="11847" y="45263"/>
                    </a:cubicBezTo>
                    <a:cubicBezTo>
                      <a:pt x="11802" y="43620"/>
                      <a:pt x="11756" y="41816"/>
                      <a:pt x="11710" y="39945"/>
                    </a:cubicBezTo>
                    <a:cubicBezTo>
                      <a:pt x="11710" y="39876"/>
                      <a:pt x="11710" y="39785"/>
                      <a:pt x="11710" y="39694"/>
                    </a:cubicBezTo>
                    <a:cubicBezTo>
                      <a:pt x="11687" y="39055"/>
                      <a:pt x="11687" y="38393"/>
                      <a:pt x="11665" y="37731"/>
                    </a:cubicBezTo>
                    <a:cubicBezTo>
                      <a:pt x="11665" y="37639"/>
                      <a:pt x="11665" y="37571"/>
                      <a:pt x="11665" y="37480"/>
                    </a:cubicBezTo>
                    <a:cubicBezTo>
                      <a:pt x="11642" y="36475"/>
                      <a:pt x="11619" y="35471"/>
                      <a:pt x="11619" y="34444"/>
                    </a:cubicBezTo>
                    <a:cubicBezTo>
                      <a:pt x="11619" y="34375"/>
                      <a:pt x="11619" y="34307"/>
                      <a:pt x="11596" y="34238"/>
                    </a:cubicBezTo>
                    <a:cubicBezTo>
                      <a:pt x="11596" y="33189"/>
                      <a:pt x="11573" y="32139"/>
                      <a:pt x="11573" y="31089"/>
                    </a:cubicBezTo>
                    <a:cubicBezTo>
                      <a:pt x="11573" y="30997"/>
                      <a:pt x="11573" y="30906"/>
                      <a:pt x="11573" y="30815"/>
                    </a:cubicBezTo>
                    <a:cubicBezTo>
                      <a:pt x="11551" y="28098"/>
                      <a:pt x="11551" y="25428"/>
                      <a:pt x="11596" y="22963"/>
                    </a:cubicBezTo>
                    <a:cubicBezTo>
                      <a:pt x="11596" y="22871"/>
                      <a:pt x="11596" y="22780"/>
                      <a:pt x="11596" y="22689"/>
                    </a:cubicBezTo>
                    <a:cubicBezTo>
                      <a:pt x="11596" y="21593"/>
                      <a:pt x="11619" y="20520"/>
                      <a:pt x="11665" y="19516"/>
                    </a:cubicBezTo>
                    <a:cubicBezTo>
                      <a:pt x="11665" y="19448"/>
                      <a:pt x="11665" y="19356"/>
                      <a:pt x="11665" y="19288"/>
                    </a:cubicBezTo>
                    <a:cubicBezTo>
                      <a:pt x="11756" y="16914"/>
                      <a:pt x="11870" y="14905"/>
                      <a:pt x="12053" y="13467"/>
                    </a:cubicBezTo>
                    <a:cubicBezTo>
                      <a:pt x="12053" y="13376"/>
                      <a:pt x="12076" y="13308"/>
                      <a:pt x="12076" y="13216"/>
                    </a:cubicBezTo>
                    <a:cubicBezTo>
                      <a:pt x="12121" y="12920"/>
                      <a:pt x="12167" y="12669"/>
                      <a:pt x="12212" y="12418"/>
                    </a:cubicBezTo>
                    <a:cubicBezTo>
                      <a:pt x="12395" y="11505"/>
                      <a:pt x="12578" y="10637"/>
                      <a:pt x="12760" y="9815"/>
                    </a:cubicBezTo>
                    <a:cubicBezTo>
                      <a:pt x="12783" y="9724"/>
                      <a:pt x="12806" y="9633"/>
                      <a:pt x="12829" y="9542"/>
                    </a:cubicBezTo>
                    <a:cubicBezTo>
                      <a:pt x="13194" y="8012"/>
                      <a:pt x="13536" y="6688"/>
                      <a:pt x="13902" y="5570"/>
                    </a:cubicBezTo>
                    <a:cubicBezTo>
                      <a:pt x="13924" y="5479"/>
                      <a:pt x="13970" y="5365"/>
                      <a:pt x="13993" y="5273"/>
                    </a:cubicBezTo>
                    <a:cubicBezTo>
                      <a:pt x="14860" y="2557"/>
                      <a:pt x="15659" y="1005"/>
                      <a:pt x="16184" y="366"/>
                    </a:cubicBezTo>
                    <a:cubicBezTo>
                      <a:pt x="15545" y="138"/>
                      <a:pt x="15134" y="1"/>
                      <a:pt x="151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34"/>
              <p:cNvSpPr/>
              <p:nvPr/>
            </p:nvSpPr>
            <p:spPr>
              <a:xfrm>
                <a:off x="5255890" y="1911421"/>
                <a:ext cx="167111" cy="25349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1212" extrusionOk="0">
                    <a:moveTo>
                      <a:pt x="7990" y="0"/>
                    </a:moveTo>
                    <a:lnTo>
                      <a:pt x="7990" y="0"/>
                    </a:lnTo>
                    <a:cubicBezTo>
                      <a:pt x="7579" y="183"/>
                      <a:pt x="7168" y="343"/>
                      <a:pt x="6757" y="457"/>
                    </a:cubicBezTo>
                    <a:cubicBezTo>
                      <a:pt x="5736" y="775"/>
                      <a:pt x="4609" y="983"/>
                      <a:pt x="3491" y="983"/>
                    </a:cubicBezTo>
                    <a:cubicBezTo>
                      <a:pt x="2285" y="983"/>
                      <a:pt x="1089" y="741"/>
                      <a:pt x="47" y="137"/>
                    </a:cubicBezTo>
                    <a:cubicBezTo>
                      <a:pt x="24" y="228"/>
                      <a:pt x="24" y="297"/>
                      <a:pt x="1" y="365"/>
                    </a:cubicBezTo>
                    <a:cubicBezTo>
                      <a:pt x="731" y="776"/>
                      <a:pt x="1576" y="1050"/>
                      <a:pt x="2443" y="1141"/>
                    </a:cubicBezTo>
                    <a:cubicBezTo>
                      <a:pt x="2821" y="1189"/>
                      <a:pt x="3203" y="1211"/>
                      <a:pt x="3586" y="1211"/>
                    </a:cubicBezTo>
                    <a:cubicBezTo>
                      <a:pt x="5054" y="1211"/>
                      <a:pt x="6541" y="876"/>
                      <a:pt x="7899" y="297"/>
                    </a:cubicBezTo>
                    <a:cubicBezTo>
                      <a:pt x="7921" y="206"/>
                      <a:pt x="7967" y="92"/>
                      <a:pt x="7990" y="0"/>
                    </a:cubicBezTo>
                    <a:close/>
                  </a:path>
                </a:pathLst>
              </a:custGeom>
              <a:solidFill>
                <a:srgbClr val="E2CD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34"/>
              <p:cNvSpPr/>
              <p:nvPr/>
            </p:nvSpPr>
            <p:spPr>
              <a:xfrm>
                <a:off x="5225354" y="2000685"/>
                <a:ext cx="173302" cy="47770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2284" extrusionOk="0">
                    <a:moveTo>
                      <a:pt x="8286" y="1"/>
                    </a:moveTo>
                    <a:lnTo>
                      <a:pt x="8286" y="1"/>
                    </a:lnTo>
                    <a:cubicBezTo>
                      <a:pt x="7555" y="297"/>
                      <a:pt x="6802" y="571"/>
                      <a:pt x="6049" y="822"/>
                    </a:cubicBezTo>
                    <a:cubicBezTo>
                      <a:pt x="4771" y="1233"/>
                      <a:pt x="3470" y="1575"/>
                      <a:pt x="2146" y="1804"/>
                    </a:cubicBezTo>
                    <a:cubicBezTo>
                      <a:pt x="1461" y="1941"/>
                      <a:pt x="753" y="2032"/>
                      <a:pt x="46" y="2055"/>
                    </a:cubicBezTo>
                    <a:cubicBezTo>
                      <a:pt x="23" y="2123"/>
                      <a:pt x="0" y="2215"/>
                      <a:pt x="0" y="2283"/>
                    </a:cubicBezTo>
                    <a:cubicBezTo>
                      <a:pt x="297" y="2283"/>
                      <a:pt x="594" y="2260"/>
                      <a:pt x="868" y="2237"/>
                    </a:cubicBezTo>
                    <a:cubicBezTo>
                      <a:pt x="3378" y="1964"/>
                      <a:pt x="5889" y="1233"/>
                      <a:pt x="8217" y="274"/>
                    </a:cubicBezTo>
                    <a:cubicBezTo>
                      <a:pt x="8240" y="183"/>
                      <a:pt x="8263" y="92"/>
                      <a:pt x="8286" y="1"/>
                    </a:cubicBezTo>
                    <a:close/>
                  </a:path>
                </a:pathLst>
              </a:custGeom>
              <a:solidFill>
                <a:srgbClr val="E2CD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34"/>
              <p:cNvSpPr/>
              <p:nvPr/>
            </p:nvSpPr>
            <p:spPr>
              <a:xfrm>
                <a:off x="5206259" y="2077548"/>
                <a:ext cx="176648" cy="76402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3653" extrusionOk="0">
                    <a:moveTo>
                      <a:pt x="8446" y="0"/>
                    </a:moveTo>
                    <a:cubicBezTo>
                      <a:pt x="5501" y="708"/>
                      <a:pt x="2671" y="1826"/>
                      <a:pt x="46" y="3333"/>
                    </a:cubicBezTo>
                    <a:cubicBezTo>
                      <a:pt x="23" y="3447"/>
                      <a:pt x="23" y="3538"/>
                      <a:pt x="0" y="3652"/>
                    </a:cubicBezTo>
                    <a:cubicBezTo>
                      <a:pt x="2625" y="2123"/>
                      <a:pt x="5455" y="959"/>
                      <a:pt x="8423" y="251"/>
                    </a:cubicBezTo>
                    <a:cubicBezTo>
                      <a:pt x="8423" y="160"/>
                      <a:pt x="8446" y="92"/>
                      <a:pt x="8446" y="0"/>
                    </a:cubicBezTo>
                    <a:close/>
                  </a:path>
                </a:pathLst>
              </a:custGeom>
              <a:solidFill>
                <a:srgbClr val="E2CD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34"/>
              <p:cNvSpPr/>
              <p:nvPr/>
            </p:nvSpPr>
            <p:spPr>
              <a:xfrm>
                <a:off x="5189548" y="2204522"/>
                <a:ext cx="184763" cy="64481"/>
              </a:xfrm>
              <a:custGeom>
                <a:avLst/>
                <a:gdLst/>
                <a:ahLst/>
                <a:cxnLst/>
                <a:rect l="l" t="t" r="r" b="b"/>
                <a:pathLst>
                  <a:path w="8834" h="3083" extrusionOk="0">
                    <a:moveTo>
                      <a:pt x="8834" y="1"/>
                    </a:moveTo>
                    <a:cubicBezTo>
                      <a:pt x="5798" y="503"/>
                      <a:pt x="2808" y="1439"/>
                      <a:pt x="46" y="2808"/>
                    </a:cubicBezTo>
                    <a:cubicBezTo>
                      <a:pt x="23" y="2900"/>
                      <a:pt x="0" y="2991"/>
                      <a:pt x="0" y="3082"/>
                    </a:cubicBezTo>
                    <a:cubicBezTo>
                      <a:pt x="2785" y="1713"/>
                      <a:pt x="5752" y="731"/>
                      <a:pt x="8834" y="229"/>
                    </a:cubicBezTo>
                    <a:cubicBezTo>
                      <a:pt x="8834" y="161"/>
                      <a:pt x="8834" y="69"/>
                      <a:pt x="8834" y="1"/>
                    </a:cubicBezTo>
                    <a:close/>
                  </a:path>
                </a:pathLst>
              </a:custGeom>
              <a:solidFill>
                <a:srgbClr val="E2CD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34"/>
              <p:cNvSpPr/>
              <p:nvPr/>
            </p:nvSpPr>
            <p:spPr>
              <a:xfrm>
                <a:off x="5206259" y="2275653"/>
                <a:ext cx="166630" cy="189950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082" extrusionOk="0">
                    <a:moveTo>
                      <a:pt x="7966" y="1"/>
                    </a:moveTo>
                    <a:cubicBezTo>
                      <a:pt x="7030" y="549"/>
                      <a:pt x="6163" y="1211"/>
                      <a:pt x="5387" y="1964"/>
                    </a:cubicBezTo>
                    <a:cubicBezTo>
                      <a:pt x="4086" y="3219"/>
                      <a:pt x="0" y="8286"/>
                      <a:pt x="3698" y="8971"/>
                    </a:cubicBezTo>
                    <a:cubicBezTo>
                      <a:pt x="4086" y="9046"/>
                      <a:pt x="4480" y="9082"/>
                      <a:pt x="4876" y="9082"/>
                    </a:cubicBezTo>
                    <a:cubicBezTo>
                      <a:pt x="5925" y="9082"/>
                      <a:pt x="6982" y="8831"/>
                      <a:pt x="7943" y="8401"/>
                    </a:cubicBezTo>
                    <a:cubicBezTo>
                      <a:pt x="7943" y="8309"/>
                      <a:pt x="7943" y="8218"/>
                      <a:pt x="7943" y="8127"/>
                    </a:cubicBezTo>
                    <a:cubicBezTo>
                      <a:pt x="6967" y="8574"/>
                      <a:pt x="5917" y="8823"/>
                      <a:pt x="4844" y="8823"/>
                    </a:cubicBezTo>
                    <a:cubicBezTo>
                      <a:pt x="4713" y="8823"/>
                      <a:pt x="4582" y="8819"/>
                      <a:pt x="4451" y="8811"/>
                    </a:cubicBezTo>
                    <a:cubicBezTo>
                      <a:pt x="3675" y="8789"/>
                      <a:pt x="2648" y="8629"/>
                      <a:pt x="2420" y="7739"/>
                    </a:cubicBezTo>
                    <a:cubicBezTo>
                      <a:pt x="2237" y="6963"/>
                      <a:pt x="2762" y="6050"/>
                      <a:pt x="3104" y="5388"/>
                    </a:cubicBezTo>
                    <a:cubicBezTo>
                      <a:pt x="4200" y="3265"/>
                      <a:pt x="5912" y="1507"/>
                      <a:pt x="7966" y="275"/>
                    </a:cubicBezTo>
                    <a:cubicBezTo>
                      <a:pt x="7966" y="183"/>
                      <a:pt x="7966" y="92"/>
                      <a:pt x="7966" y="1"/>
                    </a:cubicBezTo>
                    <a:close/>
                  </a:path>
                </a:pathLst>
              </a:custGeom>
              <a:solidFill>
                <a:srgbClr val="E2CD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34"/>
              <p:cNvSpPr/>
              <p:nvPr/>
            </p:nvSpPr>
            <p:spPr>
              <a:xfrm>
                <a:off x="5161856" y="2369227"/>
                <a:ext cx="52057" cy="119843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5730" extrusionOk="0">
                    <a:moveTo>
                      <a:pt x="708" y="1"/>
                    </a:moveTo>
                    <a:cubicBezTo>
                      <a:pt x="685" y="92"/>
                      <a:pt x="685" y="160"/>
                      <a:pt x="662" y="252"/>
                    </a:cubicBezTo>
                    <a:cubicBezTo>
                      <a:pt x="1142" y="297"/>
                      <a:pt x="1598" y="457"/>
                      <a:pt x="1872" y="845"/>
                    </a:cubicBezTo>
                    <a:cubicBezTo>
                      <a:pt x="2443" y="1598"/>
                      <a:pt x="1895" y="2557"/>
                      <a:pt x="1438" y="3242"/>
                    </a:cubicBezTo>
                    <a:cubicBezTo>
                      <a:pt x="1005" y="3927"/>
                      <a:pt x="548" y="4611"/>
                      <a:pt x="69" y="5273"/>
                    </a:cubicBezTo>
                    <a:cubicBezTo>
                      <a:pt x="46" y="5433"/>
                      <a:pt x="23" y="5593"/>
                      <a:pt x="0" y="5730"/>
                    </a:cubicBezTo>
                    <a:cubicBezTo>
                      <a:pt x="183" y="5502"/>
                      <a:pt x="343" y="5273"/>
                      <a:pt x="503" y="5045"/>
                    </a:cubicBezTo>
                    <a:cubicBezTo>
                      <a:pt x="1028" y="4292"/>
                      <a:pt x="1621" y="3516"/>
                      <a:pt x="2032" y="2694"/>
                    </a:cubicBezTo>
                    <a:cubicBezTo>
                      <a:pt x="2329" y="2101"/>
                      <a:pt x="2488" y="1393"/>
                      <a:pt x="2123" y="800"/>
                    </a:cubicBezTo>
                    <a:cubicBezTo>
                      <a:pt x="1849" y="343"/>
                      <a:pt x="1347" y="115"/>
                      <a:pt x="845" y="23"/>
                    </a:cubicBezTo>
                    <a:cubicBezTo>
                      <a:pt x="799" y="23"/>
                      <a:pt x="754" y="23"/>
                      <a:pt x="708" y="1"/>
                    </a:cubicBezTo>
                    <a:close/>
                  </a:path>
                </a:pathLst>
              </a:custGeom>
              <a:solidFill>
                <a:srgbClr val="E2CD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34"/>
              <p:cNvSpPr/>
              <p:nvPr/>
            </p:nvSpPr>
            <p:spPr>
              <a:xfrm>
                <a:off x="5148492" y="2517221"/>
                <a:ext cx="224878" cy="89286"/>
              </a:xfrm>
              <a:custGeom>
                <a:avLst/>
                <a:gdLst/>
                <a:ahLst/>
                <a:cxnLst/>
                <a:rect l="l" t="t" r="r" b="b"/>
                <a:pathLst>
                  <a:path w="10752" h="4269" extrusionOk="0">
                    <a:moveTo>
                      <a:pt x="10728" y="0"/>
                    </a:moveTo>
                    <a:cubicBezTo>
                      <a:pt x="6916" y="525"/>
                      <a:pt x="3196" y="1712"/>
                      <a:pt x="46" y="3949"/>
                    </a:cubicBezTo>
                    <a:cubicBezTo>
                      <a:pt x="23" y="4041"/>
                      <a:pt x="23" y="4155"/>
                      <a:pt x="0" y="4269"/>
                    </a:cubicBezTo>
                    <a:cubicBezTo>
                      <a:pt x="480" y="3904"/>
                      <a:pt x="982" y="3584"/>
                      <a:pt x="1484" y="3287"/>
                    </a:cubicBezTo>
                    <a:cubicBezTo>
                      <a:pt x="4314" y="1621"/>
                      <a:pt x="7510" y="662"/>
                      <a:pt x="10751" y="206"/>
                    </a:cubicBezTo>
                    <a:cubicBezTo>
                      <a:pt x="10751" y="137"/>
                      <a:pt x="10751" y="69"/>
                      <a:pt x="10728" y="0"/>
                    </a:cubicBezTo>
                    <a:close/>
                  </a:path>
                </a:pathLst>
              </a:custGeom>
              <a:solidFill>
                <a:srgbClr val="E2CD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34"/>
              <p:cNvSpPr/>
              <p:nvPr/>
            </p:nvSpPr>
            <p:spPr>
              <a:xfrm>
                <a:off x="5135127" y="2585006"/>
                <a:ext cx="239184" cy="141323"/>
              </a:xfrm>
              <a:custGeom>
                <a:avLst/>
                <a:gdLst/>
                <a:ahLst/>
                <a:cxnLst/>
                <a:rect l="l" t="t" r="r" b="b"/>
                <a:pathLst>
                  <a:path w="11436" h="6757" extrusionOk="0">
                    <a:moveTo>
                      <a:pt x="11436" y="1"/>
                    </a:moveTo>
                    <a:cubicBezTo>
                      <a:pt x="7304" y="1484"/>
                      <a:pt x="3447" y="3653"/>
                      <a:pt x="46" y="6437"/>
                    </a:cubicBezTo>
                    <a:cubicBezTo>
                      <a:pt x="46" y="6552"/>
                      <a:pt x="23" y="6666"/>
                      <a:pt x="0" y="6757"/>
                    </a:cubicBezTo>
                    <a:cubicBezTo>
                      <a:pt x="3287" y="4064"/>
                      <a:pt x="6985" y="1918"/>
                      <a:pt x="10956" y="412"/>
                    </a:cubicBezTo>
                    <a:cubicBezTo>
                      <a:pt x="11116" y="366"/>
                      <a:pt x="11276" y="297"/>
                      <a:pt x="11436" y="252"/>
                    </a:cubicBezTo>
                    <a:cubicBezTo>
                      <a:pt x="11436" y="160"/>
                      <a:pt x="11436" y="92"/>
                      <a:pt x="11436" y="1"/>
                    </a:cubicBezTo>
                    <a:close/>
                  </a:path>
                </a:pathLst>
              </a:custGeom>
              <a:solidFill>
                <a:srgbClr val="E2CD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34"/>
              <p:cNvSpPr/>
              <p:nvPr/>
            </p:nvSpPr>
            <p:spPr>
              <a:xfrm>
                <a:off x="5250640" y="2631311"/>
                <a:ext cx="127979" cy="144711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6919" extrusionOk="0">
                    <a:moveTo>
                      <a:pt x="5958" y="1"/>
                    </a:moveTo>
                    <a:cubicBezTo>
                      <a:pt x="3858" y="1073"/>
                      <a:pt x="1964" y="2626"/>
                      <a:pt x="663" y="4566"/>
                    </a:cubicBezTo>
                    <a:cubicBezTo>
                      <a:pt x="298" y="5091"/>
                      <a:pt x="1" y="5775"/>
                      <a:pt x="389" y="6346"/>
                    </a:cubicBezTo>
                    <a:cubicBezTo>
                      <a:pt x="686" y="6780"/>
                      <a:pt x="1256" y="6917"/>
                      <a:pt x="1758" y="6917"/>
                    </a:cubicBezTo>
                    <a:cubicBezTo>
                      <a:pt x="1794" y="6918"/>
                      <a:pt x="1829" y="6919"/>
                      <a:pt x="1865" y="6919"/>
                    </a:cubicBezTo>
                    <a:cubicBezTo>
                      <a:pt x="2518" y="6919"/>
                      <a:pt x="3208" y="6725"/>
                      <a:pt x="3836" y="6552"/>
                    </a:cubicBezTo>
                    <a:cubicBezTo>
                      <a:pt x="4612" y="6369"/>
                      <a:pt x="5365" y="6118"/>
                      <a:pt x="6118" y="5821"/>
                    </a:cubicBezTo>
                    <a:cubicBezTo>
                      <a:pt x="6118" y="5730"/>
                      <a:pt x="6095" y="5661"/>
                      <a:pt x="6095" y="5570"/>
                    </a:cubicBezTo>
                    <a:cubicBezTo>
                      <a:pt x="5045" y="5981"/>
                      <a:pt x="3973" y="6323"/>
                      <a:pt x="2854" y="6552"/>
                    </a:cubicBezTo>
                    <a:cubicBezTo>
                      <a:pt x="2513" y="6620"/>
                      <a:pt x="2139" y="6688"/>
                      <a:pt x="1772" y="6688"/>
                    </a:cubicBezTo>
                    <a:cubicBezTo>
                      <a:pt x="1525" y="6688"/>
                      <a:pt x="1280" y="6657"/>
                      <a:pt x="1051" y="6574"/>
                    </a:cubicBezTo>
                    <a:cubicBezTo>
                      <a:pt x="115" y="6209"/>
                      <a:pt x="480" y="5205"/>
                      <a:pt x="937" y="4589"/>
                    </a:cubicBezTo>
                    <a:cubicBezTo>
                      <a:pt x="1758" y="3447"/>
                      <a:pt x="2763" y="2420"/>
                      <a:pt x="3904" y="1553"/>
                    </a:cubicBezTo>
                    <a:cubicBezTo>
                      <a:pt x="4543" y="1073"/>
                      <a:pt x="5228" y="640"/>
                      <a:pt x="5958" y="252"/>
                    </a:cubicBezTo>
                    <a:cubicBezTo>
                      <a:pt x="5958" y="183"/>
                      <a:pt x="5958" y="92"/>
                      <a:pt x="5958" y="1"/>
                    </a:cubicBezTo>
                    <a:close/>
                  </a:path>
                </a:pathLst>
              </a:custGeom>
              <a:solidFill>
                <a:srgbClr val="E2CD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34"/>
              <p:cNvSpPr/>
              <p:nvPr/>
            </p:nvSpPr>
            <p:spPr>
              <a:xfrm>
                <a:off x="5502707" y="1966490"/>
                <a:ext cx="99325" cy="835763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39960" extrusionOk="0">
                    <a:moveTo>
                      <a:pt x="4493" y="1"/>
                    </a:moveTo>
                    <a:cubicBezTo>
                      <a:pt x="4406" y="1"/>
                      <a:pt x="4328" y="62"/>
                      <a:pt x="4292" y="152"/>
                    </a:cubicBezTo>
                    <a:cubicBezTo>
                      <a:pt x="4132" y="631"/>
                      <a:pt x="1416" y="8917"/>
                      <a:pt x="389" y="15102"/>
                    </a:cubicBezTo>
                    <a:cubicBezTo>
                      <a:pt x="366" y="15217"/>
                      <a:pt x="366" y="15354"/>
                      <a:pt x="343" y="15468"/>
                    </a:cubicBezTo>
                    <a:cubicBezTo>
                      <a:pt x="252" y="16038"/>
                      <a:pt x="183" y="16563"/>
                      <a:pt x="138" y="17088"/>
                    </a:cubicBezTo>
                    <a:cubicBezTo>
                      <a:pt x="69" y="17613"/>
                      <a:pt x="46" y="18115"/>
                      <a:pt x="24" y="18595"/>
                    </a:cubicBezTo>
                    <a:cubicBezTo>
                      <a:pt x="1" y="19394"/>
                      <a:pt x="69" y="20078"/>
                      <a:pt x="206" y="20603"/>
                    </a:cubicBezTo>
                    <a:cubicBezTo>
                      <a:pt x="1872" y="26812"/>
                      <a:pt x="2945" y="33089"/>
                      <a:pt x="3493" y="39754"/>
                    </a:cubicBezTo>
                    <a:cubicBezTo>
                      <a:pt x="3516" y="39868"/>
                      <a:pt x="3607" y="39959"/>
                      <a:pt x="3721" y="39959"/>
                    </a:cubicBezTo>
                    <a:lnTo>
                      <a:pt x="3744" y="39959"/>
                    </a:lnTo>
                    <a:cubicBezTo>
                      <a:pt x="3858" y="39959"/>
                      <a:pt x="3949" y="39845"/>
                      <a:pt x="3949" y="39708"/>
                    </a:cubicBezTo>
                    <a:cubicBezTo>
                      <a:pt x="3402" y="33020"/>
                      <a:pt x="2329" y="26720"/>
                      <a:pt x="640" y="20489"/>
                    </a:cubicBezTo>
                    <a:cubicBezTo>
                      <a:pt x="457" y="19827"/>
                      <a:pt x="434" y="18869"/>
                      <a:pt x="526" y="17750"/>
                    </a:cubicBezTo>
                    <a:cubicBezTo>
                      <a:pt x="548" y="17385"/>
                      <a:pt x="594" y="16974"/>
                      <a:pt x="640" y="16563"/>
                    </a:cubicBezTo>
                    <a:cubicBezTo>
                      <a:pt x="685" y="16198"/>
                      <a:pt x="754" y="15833"/>
                      <a:pt x="800" y="15445"/>
                    </a:cubicBezTo>
                    <a:cubicBezTo>
                      <a:pt x="822" y="15308"/>
                      <a:pt x="845" y="15194"/>
                      <a:pt x="868" y="15057"/>
                    </a:cubicBezTo>
                    <a:cubicBezTo>
                      <a:pt x="1895" y="8848"/>
                      <a:pt x="4680" y="403"/>
                      <a:pt x="4726" y="289"/>
                    </a:cubicBezTo>
                    <a:cubicBezTo>
                      <a:pt x="4748" y="175"/>
                      <a:pt x="4703" y="38"/>
                      <a:pt x="4566" y="15"/>
                    </a:cubicBezTo>
                    <a:cubicBezTo>
                      <a:pt x="4541" y="5"/>
                      <a:pt x="4517" y="1"/>
                      <a:pt x="44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34"/>
              <p:cNvSpPr/>
              <p:nvPr/>
            </p:nvSpPr>
            <p:spPr>
              <a:xfrm>
                <a:off x="5399596" y="1310996"/>
                <a:ext cx="254473" cy="375780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17967" extrusionOk="0">
                    <a:moveTo>
                      <a:pt x="5611" y="0"/>
                    </a:moveTo>
                    <a:cubicBezTo>
                      <a:pt x="5485" y="0"/>
                      <a:pt x="5357" y="6"/>
                      <a:pt x="5227" y="17"/>
                    </a:cubicBezTo>
                    <a:cubicBezTo>
                      <a:pt x="0" y="473"/>
                      <a:pt x="594" y="5746"/>
                      <a:pt x="594" y="5746"/>
                    </a:cubicBezTo>
                    <a:cubicBezTo>
                      <a:pt x="594" y="5746"/>
                      <a:pt x="2534" y="16588"/>
                      <a:pt x="6780" y="17706"/>
                    </a:cubicBezTo>
                    <a:cubicBezTo>
                      <a:pt x="7479" y="17890"/>
                      <a:pt x="8094" y="17966"/>
                      <a:pt x="8633" y="17966"/>
                    </a:cubicBezTo>
                    <a:cubicBezTo>
                      <a:pt x="11384" y="17966"/>
                      <a:pt x="12166" y="15972"/>
                      <a:pt x="12166" y="15972"/>
                    </a:cubicBezTo>
                    <a:lnTo>
                      <a:pt x="12166" y="15972"/>
                    </a:lnTo>
                    <a:cubicBezTo>
                      <a:pt x="11579" y="16274"/>
                      <a:pt x="10989" y="16418"/>
                      <a:pt x="10440" y="16418"/>
                    </a:cubicBezTo>
                    <a:cubicBezTo>
                      <a:pt x="8172" y="16418"/>
                      <a:pt x="6601" y="13965"/>
                      <a:pt x="8788" y="10106"/>
                    </a:cubicBezTo>
                    <a:cubicBezTo>
                      <a:pt x="11398" y="5439"/>
                      <a:pt x="9550" y="0"/>
                      <a:pt x="5611" y="0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34"/>
              <p:cNvSpPr/>
              <p:nvPr/>
            </p:nvSpPr>
            <p:spPr>
              <a:xfrm>
                <a:off x="5175702" y="1373741"/>
                <a:ext cx="385756" cy="381803"/>
              </a:xfrm>
              <a:custGeom>
                <a:avLst/>
                <a:gdLst/>
                <a:ahLst/>
                <a:cxnLst/>
                <a:rect l="l" t="t" r="r" b="b"/>
                <a:pathLst>
                  <a:path w="18444" h="18255" extrusionOk="0">
                    <a:moveTo>
                      <a:pt x="9220" y="1"/>
                    </a:moveTo>
                    <a:cubicBezTo>
                      <a:pt x="7471" y="1"/>
                      <a:pt x="5945" y="465"/>
                      <a:pt x="5113" y="988"/>
                    </a:cubicBezTo>
                    <a:cubicBezTo>
                      <a:pt x="5113" y="988"/>
                      <a:pt x="0" y="2929"/>
                      <a:pt x="1073" y="6855"/>
                    </a:cubicBezTo>
                    <a:cubicBezTo>
                      <a:pt x="1758" y="9457"/>
                      <a:pt x="1530" y="8840"/>
                      <a:pt x="1575" y="10598"/>
                    </a:cubicBezTo>
                    <a:cubicBezTo>
                      <a:pt x="1621" y="12378"/>
                      <a:pt x="2009" y="14433"/>
                      <a:pt x="2580" y="15482"/>
                    </a:cubicBezTo>
                    <a:cubicBezTo>
                      <a:pt x="2602" y="15528"/>
                      <a:pt x="3401" y="16920"/>
                      <a:pt x="4520" y="17491"/>
                    </a:cubicBezTo>
                    <a:cubicBezTo>
                      <a:pt x="5584" y="18023"/>
                      <a:pt x="6569" y="18255"/>
                      <a:pt x="7508" y="18255"/>
                    </a:cubicBezTo>
                    <a:cubicBezTo>
                      <a:pt x="9832" y="18255"/>
                      <a:pt x="11876" y="16837"/>
                      <a:pt x="14152" y="15049"/>
                    </a:cubicBezTo>
                    <a:cubicBezTo>
                      <a:pt x="15225" y="14204"/>
                      <a:pt x="16161" y="13177"/>
                      <a:pt x="16777" y="11945"/>
                    </a:cubicBezTo>
                    <a:cubicBezTo>
                      <a:pt x="16823" y="11694"/>
                      <a:pt x="16891" y="11511"/>
                      <a:pt x="16937" y="11374"/>
                    </a:cubicBezTo>
                    <a:cubicBezTo>
                      <a:pt x="18443" y="7859"/>
                      <a:pt x="17941" y="5188"/>
                      <a:pt x="15773" y="2814"/>
                    </a:cubicBezTo>
                    <a:cubicBezTo>
                      <a:pt x="13827" y="693"/>
                      <a:pt x="11357" y="1"/>
                      <a:pt x="9220" y="1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34"/>
              <p:cNvSpPr/>
              <p:nvPr/>
            </p:nvSpPr>
            <p:spPr>
              <a:xfrm>
                <a:off x="5418985" y="1379492"/>
                <a:ext cx="126159" cy="125176"/>
              </a:xfrm>
              <a:custGeom>
                <a:avLst/>
                <a:gdLst/>
                <a:ahLst/>
                <a:cxnLst/>
                <a:rect l="l" t="t" r="r" b="b"/>
                <a:pathLst>
                  <a:path w="6032" h="5985" extrusionOk="0">
                    <a:moveTo>
                      <a:pt x="202" y="1"/>
                    </a:moveTo>
                    <a:cubicBezTo>
                      <a:pt x="65" y="1"/>
                      <a:pt x="0" y="238"/>
                      <a:pt x="169" y="280"/>
                    </a:cubicBezTo>
                    <a:cubicBezTo>
                      <a:pt x="2840" y="1033"/>
                      <a:pt x="4985" y="3201"/>
                      <a:pt x="5716" y="5895"/>
                    </a:cubicBezTo>
                    <a:cubicBezTo>
                      <a:pt x="5733" y="5957"/>
                      <a:pt x="5789" y="5984"/>
                      <a:pt x="5846" y="5984"/>
                    </a:cubicBezTo>
                    <a:cubicBezTo>
                      <a:pt x="5936" y="5984"/>
                      <a:pt x="6031" y="5915"/>
                      <a:pt x="5989" y="5803"/>
                    </a:cubicBezTo>
                    <a:cubicBezTo>
                      <a:pt x="5236" y="3042"/>
                      <a:pt x="3022" y="782"/>
                      <a:pt x="238" y="6"/>
                    </a:cubicBezTo>
                    <a:cubicBezTo>
                      <a:pt x="225" y="2"/>
                      <a:pt x="213" y="1"/>
                      <a:pt x="202" y="1"/>
                    </a:cubicBezTo>
                    <a:close/>
                  </a:path>
                </a:pathLst>
              </a:custGeom>
              <a:solidFill>
                <a:srgbClr val="FBA0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34"/>
              <p:cNvSpPr/>
              <p:nvPr/>
            </p:nvSpPr>
            <p:spPr>
              <a:xfrm>
                <a:off x="5329873" y="1369014"/>
                <a:ext cx="86818" cy="48565"/>
              </a:xfrm>
              <a:custGeom>
                <a:avLst/>
                <a:gdLst/>
                <a:ahLst/>
                <a:cxnLst/>
                <a:rect l="l" t="t" r="r" b="b"/>
                <a:pathLst>
                  <a:path w="4151" h="2322" extrusionOk="0">
                    <a:moveTo>
                      <a:pt x="2748" y="314"/>
                    </a:moveTo>
                    <a:cubicBezTo>
                      <a:pt x="2819" y="314"/>
                      <a:pt x="2891" y="317"/>
                      <a:pt x="2963" y="324"/>
                    </a:cubicBezTo>
                    <a:cubicBezTo>
                      <a:pt x="3215" y="347"/>
                      <a:pt x="3488" y="438"/>
                      <a:pt x="3374" y="758"/>
                    </a:cubicBezTo>
                    <a:cubicBezTo>
                      <a:pt x="3352" y="872"/>
                      <a:pt x="3123" y="1055"/>
                      <a:pt x="3032" y="1146"/>
                    </a:cubicBezTo>
                    <a:cubicBezTo>
                      <a:pt x="2781" y="1351"/>
                      <a:pt x="2530" y="1534"/>
                      <a:pt x="2233" y="1671"/>
                    </a:cubicBezTo>
                    <a:cubicBezTo>
                      <a:pt x="1735" y="1920"/>
                      <a:pt x="1204" y="2024"/>
                      <a:pt x="655" y="2024"/>
                    </a:cubicBezTo>
                    <a:cubicBezTo>
                      <a:pt x="558" y="2024"/>
                      <a:pt x="460" y="2021"/>
                      <a:pt x="362" y="2015"/>
                    </a:cubicBezTo>
                    <a:lnTo>
                      <a:pt x="362" y="2015"/>
                    </a:lnTo>
                    <a:cubicBezTo>
                      <a:pt x="773" y="1061"/>
                      <a:pt x="1692" y="314"/>
                      <a:pt x="2748" y="314"/>
                    </a:cubicBezTo>
                    <a:close/>
                    <a:moveTo>
                      <a:pt x="2837" y="0"/>
                    </a:moveTo>
                    <a:cubicBezTo>
                      <a:pt x="2361" y="0"/>
                      <a:pt x="1830" y="183"/>
                      <a:pt x="1503" y="347"/>
                    </a:cubicBezTo>
                    <a:cubicBezTo>
                      <a:pt x="795" y="712"/>
                      <a:pt x="316" y="1329"/>
                      <a:pt x="42" y="2059"/>
                    </a:cubicBezTo>
                    <a:cubicBezTo>
                      <a:pt x="1" y="2155"/>
                      <a:pt x="84" y="2218"/>
                      <a:pt x="171" y="2218"/>
                    </a:cubicBezTo>
                    <a:cubicBezTo>
                      <a:pt x="185" y="2218"/>
                      <a:pt x="199" y="2217"/>
                      <a:pt x="213" y="2213"/>
                    </a:cubicBezTo>
                    <a:lnTo>
                      <a:pt x="213" y="2213"/>
                    </a:lnTo>
                    <a:cubicBezTo>
                      <a:pt x="231" y="2262"/>
                      <a:pt x="273" y="2302"/>
                      <a:pt x="339" y="2310"/>
                    </a:cubicBezTo>
                    <a:cubicBezTo>
                      <a:pt x="442" y="2318"/>
                      <a:pt x="545" y="2322"/>
                      <a:pt x="647" y="2322"/>
                    </a:cubicBezTo>
                    <a:cubicBezTo>
                      <a:pt x="1428" y="2322"/>
                      <a:pt x="2183" y="2092"/>
                      <a:pt x="2849" y="1648"/>
                    </a:cubicBezTo>
                    <a:cubicBezTo>
                      <a:pt x="3215" y="1397"/>
                      <a:pt x="4150" y="667"/>
                      <a:pt x="3511" y="187"/>
                    </a:cubicBezTo>
                    <a:cubicBezTo>
                      <a:pt x="3329" y="52"/>
                      <a:pt x="3091" y="0"/>
                      <a:pt x="2837" y="0"/>
                    </a:cubicBezTo>
                    <a:close/>
                  </a:path>
                </a:pathLst>
              </a:custGeom>
              <a:solidFill>
                <a:srgbClr val="FBA0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34"/>
              <p:cNvSpPr/>
              <p:nvPr/>
            </p:nvSpPr>
            <p:spPr>
              <a:xfrm>
                <a:off x="5288671" y="1340821"/>
                <a:ext cx="53542" cy="74771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3575" extrusionOk="0">
                    <a:moveTo>
                      <a:pt x="1349" y="342"/>
                    </a:moveTo>
                    <a:cubicBezTo>
                      <a:pt x="1510" y="342"/>
                      <a:pt x="1635" y="412"/>
                      <a:pt x="1784" y="577"/>
                    </a:cubicBezTo>
                    <a:cubicBezTo>
                      <a:pt x="1875" y="691"/>
                      <a:pt x="1921" y="782"/>
                      <a:pt x="1989" y="919"/>
                    </a:cubicBezTo>
                    <a:cubicBezTo>
                      <a:pt x="2080" y="1193"/>
                      <a:pt x="2126" y="1490"/>
                      <a:pt x="2126" y="1764"/>
                    </a:cubicBezTo>
                    <a:cubicBezTo>
                      <a:pt x="2142" y="2157"/>
                      <a:pt x="2076" y="2550"/>
                      <a:pt x="1987" y="2935"/>
                    </a:cubicBezTo>
                    <a:lnTo>
                      <a:pt x="1987" y="2935"/>
                    </a:lnTo>
                    <a:cubicBezTo>
                      <a:pt x="1414" y="2378"/>
                      <a:pt x="0" y="647"/>
                      <a:pt x="1144" y="371"/>
                    </a:cubicBezTo>
                    <a:cubicBezTo>
                      <a:pt x="1220" y="352"/>
                      <a:pt x="1287" y="342"/>
                      <a:pt x="1349" y="342"/>
                    </a:cubicBezTo>
                    <a:close/>
                    <a:moveTo>
                      <a:pt x="1253" y="1"/>
                    </a:moveTo>
                    <a:cubicBezTo>
                      <a:pt x="1181" y="1"/>
                      <a:pt x="1107" y="10"/>
                      <a:pt x="1030" y="29"/>
                    </a:cubicBezTo>
                    <a:cubicBezTo>
                      <a:pt x="437" y="166"/>
                      <a:pt x="346" y="851"/>
                      <a:pt x="528" y="1353"/>
                    </a:cubicBezTo>
                    <a:cubicBezTo>
                      <a:pt x="779" y="2083"/>
                      <a:pt x="1327" y="2745"/>
                      <a:pt x="1898" y="3247"/>
                    </a:cubicBezTo>
                    <a:cubicBezTo>
                      <a:pt x="1901" y="3251"/>
                      <a:pt x="1904" y="3254"/>
                      <a:pt x="1908" y="3257"/>
                    </a:cubicBezTo>
                    <a:lnTo>
                      <a:pt x="1908" y="3257"/>
                    </a:lnTo>
                    <a:cubicBezTo>
                      <a:pt x="1897" y="3299"/>
                      <a:pt x="1886" y="3342"/>
                      <a:pt x="1875" y="3384"/>
                    </a:cubicBezTo>
                    <a:cubicBezTo>
                      <a:pt x="1847" y="3497"/>
                      <a:pt x="1941" y="3575"/>
                      <a:pt x="2027" y="3575"/>
                    </a:cubicBezTo>
                    <a:cubicBezTo>
                      <a:pt x="2081" y="3575"/>
                      <a:pt x="2131" y="3545"/>
                      <a:pt x="2149" y="3475"/>
                    </a:cubicBezTo>
                    <a:cubicBezTo>
                      <a:pt x="2354" y="2654"/>
                      <a:pt x="2560" y="1786"/>
                      <a:pt x="2309" y="965"/>
                    </a:cubicBezTo>
                    <a:cubicBezTo>
                      <a:pt x="2148" y="483"/>
                      <a:pt x="1775" y="1"/>
                      <a:pt x="1253" y="1"/>
                    </a:cubicBezTo>
                    <a:close/>
                  </a:path>
                </a:pathLst>
              </a:custGeom>
              <a:solidFill>
                <a:srgbClr val="FBA0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34"/>
              <p:cNvSpPr/>
              <p:nvPr/>
            </p:nvSpPr>
            <p:spPr>
              <a:xfrm>
                <a:off x="5214541" y="1585839"/>
                <a:ext cx="49966" cy="70986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3394" extrusionOk="0">
                    <a:moveTo>
                      <a:pt x="1042" y="0"/>
                    </a:moveTo>
                    <a:cubicBezTo>
                      <a:pt x="1042" y="0"/>
                      <a:pt x="289" y="69"/>
                      <a:pt x="152" y="1028"/>
                    </a:cubicBezTo>
                    <a:cubicBezTo>
                      <a:pt x="1" y="1935"/>
                      <a:pt x="422" y="3393"/>
                      <a:pt x="1279" y="3393"/>
                    </a:cubicBezTo>
                    <a:cubicBezTo>
                      <a:pt x="1328" y="3393"/>
                      <a:pt x="1379" y="3388"/>
                      <a:pt x="1430" y="3379"/>
                    </a:cubicBezTo>
                    <a:cubicBezTo>
                      <a:pt x="2389" y="3196"/>
                      <a:pt x="1042" y="0"/>
                      <a:pt x="1042" y="0"/>
                    </a:cubicBezTo>
                    <a:close/>
                  </a:path>
                </a:pathLst>
              </a:custGeom>
              <a:solidFill>
                <a:srgbClr val="722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34"/>
              <p:cNvSpPr/>
              <p:nvPr/>
            </p:nvSpPr>
            <p:spPr>
              <a:xfrm>
                <a:off x="5209124" y="1635470"/>
                <a:ext cx="56345" cy="54944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27" extrusionOk="0">
                    <a:moveTo>
                      <a:pt x="1345" y="388"/>
                    </a:moveTo>
                    <a:cubicBezTo>
                      <a:pt x="1850" y="388"/>
                      <a:pt x="2260" y="769"/>
                      <a:pt x="2260" y="1279"/>
                    </a:cubicBezTo>
                    <a:cubicBezTo>
                      <a:pt x="2283" y="1782"/>
                      <a:pt x="1895" y="2215"/>
                      <a:pt x="1370" y="2238"/>
                    </a:cubicBezTo>
                    <a:cubicBezTo>
                      <a:pt x="1356" y="2239"/>
                      <a:pt x="1342" y="2239"/>
                      <a:pt x="1328" y="2239"/>
                    </a:cubicBezTo>
                    <a:cubicBezTo>
                      <a:pt x="843" y="2239"/>
                      <a:pt x="433" y="1858"/>
                      <a:pt x="411" y="1348"/>
                    </a:cubicBezTo>
                    <a:cubicBezTo>
                      <a:pt x="388" y="846"/>
                      <a:pt x="799" y="412"/>
                      <a:pt x="1301" y="389"/>
                    </a:cubicBezTo>
                    <a:cubicBezTo>
                      <a:pt x="1316" y="389"/>
                      <a:pt x="1331" y="388"/>
                      <a:pt x="1345" y="388"/>
                    </a:cubicBezTo>
                    <a:close/>
                    <a:moveTo>
                      <a:pt x="1322" y="1"/>
                    </a:moveTo>
                    <a:cubicBezTo>
                      <a:pt x="1308" y="1"/>
                      <a:pt x="1293" y="1"/>
                      <a:pt x="1278" y="1"/>
                    </a:cubicBezTo>
                    <a:cubicBezTo>
                      <a:pt x="571" y="24"/>
                      <a:pt x="0" y="640"/>
                      <a:pt x="23" y="1371"/>
                    </a:cubicBezTo>
                    <a:cubicBezTo>
                      <a:pt x="45" y="2086"/>
                      <a:pt x="637" y="2627"/>
                      <a:pt x="1348" y="2627"/>
                    </a:cubicBezTo>
                    <a:cubicBezTo>
                      <a:pt x="1363" y="2627"/>
                      <a:pt x="1378" y="2627"/>
                      <a:pt x="1392" y="2626"/>
                    </a:cubicBezTo>
                    <a:cubicBezTo>
                      <a:pt x="2123" y="2603"/>
                      <a:pt x="2694" y="1987"/>
                      <a:pt x="2648" y="1257"/>
                    </a:cubicBezTo>
                    <a:cubicBezTo>
                      <a:pt x="2625" y="541"/>
                      <a:pt x="2033" y="1"/>
                      <a:pt x="1322" y="1"/>
                    </a:cubicBezTo>
                    <a:close/>
                  </a:path>
                </a:pathLst>
              </a:custGeom>
              <a:solidFill>
                <a:srgbClr val="FBA0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34"/>
              <p:cNvSpPr/>
              <p:nvPr/>
            </p:nvSpPr>
            <p:spPr>
              <a:xfrm>
                <a:off x="5290755" y="1741466"/>
                <a:ext cx="2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6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34"/>
              <p:cNvSpPr/>
              <p:nvPr/>
            </p:nvSpPr>
            <p:spPr>
              <a:xfrm>
                <a:off x="5286928" y="1661258"/>
                <a:ext cx="172842" cy="197709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9453" extrusionOk="0">
                    <a:moveTo>
                      <a:pt x="6643" y="1"/>
                    </a:moveTo>
                    <a:lnTo>
                      <a:pt x="6415" y="161"/>
                    </a:lnTo>
                    <a:lnTo>
                      <a:pt x="6027" y="366"/>
                    </a:lnTo>
                    <a:cubicBezTo>
                      <a:pt x="4657" y="2169"/>
                      <a:pt x="2626" y="3265"/>
                      <a:pt x="183" y="3835"/>
                    </a:cubicBezTo>
                    <a:lnTo>
                      <a:pt x="183" y="3858"/>
                    </a:lnTo>
                    <a:cubicBezTo>
                      <a:pt x="206" y="4018"/>
                      <a:pt x="206" y="4201"/>
                      <a:pt x="229" y="4360"/>
                    </a:cubicBezTo>
                    <a:cubicBezTo>
                      <a:pt x="297" y="5068"/>
                      <a:pt x="343" y="5684"/>
                      <a:pt x="320" y="6255"/>
                    </a:cubicBezTo>
                    <a:cubicBezTo>
                      <a:pt x="320" y="6460"/>
                      <a:pt x="320" y="6643"/>
                      <a:pt x="297" y="6848"/>
                    </a:cubicBezTo>
                    <a:cubicBezTo>
                      <a:pt x="252" y="7351"/>
                      <a:pt x="160" y="7830"/>
                      <a:pt x="1" y="8309"/>
                    </a:cubicBezTo>
                    <a:cubicBezTo>
                      <a:pt x="1" y="8309"/>
                      <a:pt x="308" y="9452"/>
                      <a:pt x="2677" y="9452"/>
                    </a:cubicBezTo>
                    <a:cubicBezTo>
                      <a:pt x="3048" y="9452"/>
                      <a:pt x="3470" y="9424"/>
                      <a:pt x="3949" y="9359"/>
                    </a:cubicBezTo>
                    <a:cubicBezTo>
                      <a:pt x="6734" y="8971"/>
                      <a:pt x="8263" y="7054"/>
                      <a:pt x="8263" y="7054"/>
                    </a:cubicBezTo>
                    <a:cubicBezTo>
                      <a:pt x="7122" y="5182"/>
                      <a:pt x="6415" y="2740"/>
                      <a:pt x="6643" y="617"/>
                    </a:cubicBezTo>
                    <a:lnTo>
                      <a:pt x="6688" y="161"/>
                    </a:lnTo>
                    <a:lnTo>
                      <a:pt x="6643" y="1"/>
                    </a:lnTo>
                    <a:close/>
                  </a:path>
                </a:pathLst>
              </a:custGeom>
              <a:solidFill>
                <a:srgbClr val="C86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34"/>
              <p:cNvSpPr/>
              <p:nvPr/>
            </p:nvSpPr>
            <p:spPr>
              <a:xfrm>
                <a:off x="5265929" y="1802349"/>
                <a:ext cx="196496" cy="170708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8162" extrusionOk="0">
                    <a:moveTo>
                      <a:pt x="9191" y="1"/>
                    </a:moveTo>
                    <a:cubicBezTo>
                      <a:pt x="9151" y="1"/>
                      <a:pt x="9111" y="17"/>
                      <a:pt x="9085" y="57"/>
                    </a:cubicBezTo>
                    <a:cubicBezTo>
                      <a:pt x="8332" y="1381"/>
                      <a:pt x="7510" y="2636"/>
                      <a:pt x="6620" y="3869"/>
                    </a:cubicBezTo>
                    <a:cubicBezTo>
                      <a:pt x="5775" y="5033"/>
                      <a:pt x="4862" y="6379"/>
                      <a:pt x="3698" y="7247"/>
                    </a:cubicBezTo>
                    <a:cubicBezTo>
                      <a:pt x="3234" y="7595"/>
                      <a:pt x="2649" y="7883"/>
                      <a:pt x="2057" y="7883"/>
                    </a:cubicBezTo>
                    <a:cubicBezTo>
                      <a:pt x="1834" y="7883"/>
                      <a:pt x="1611" y="7842"/>
                      <a:pt x="1393" y="7749"/>
                    </a:cubicBezTo>
                    <a:cubicBezTo>
                      <a:pt x="571" y="7406"/>
                      <a:pt x="457" y="6471"/>
                      <a:pt x="457" y="5672"/>
                    </a:cubicBezTo>
                    <a:cubicBezTo>
                      <a:pt x="434" y="3983"/>
                      <a:pt x="594" y="2248"/>
                      <a:pt x="1301" y="696"/>
                    </a:cubicBezTo>
                    <a:cubicBezTo>
                      <a:pt x="1349" y="570"/>
                      <a:pt x="1244" y="466"/>
                      <a:pt x="1152" y="466"/>
                    </a:cubicBezTo>
                    <a:cubicBezTo>
                      <a:pt x="1110" y="466"/>
                      <a:pt x="1072" y="487"/>
                      <a:pt x="1050" y="536"/>
                    </a:cubicBezTo>
                    <a:cubicBezTo>
                      <a:pt x="457" y="1837"/>
                      <a:pt x="229" y="3252"/>
                      <a:pt x="183" y="4667"/>
                    </a:cubicBezTo>
                    <a:cubicBezTo>
                      <a:pt x="137" y="5717"/>
                      <a:pt x="0" y="7292"/>
                      <a:pt x="1073" y="7909"/>
                    </a:cubicBezTo>
                    <a:cubicBezTo>
                      <a:pt x="1381" y="8086"/>
                      <a:pt x="1707" y="8162"/>
                      <a:pt x="2034" y="8162"/>
                    </a:cubicBezTo>
                    <a:cubicBezTo>
                      <a:pt x="2800" y="8162"/>
                      <a:pt x="3572" y="7749"/>
                      <a:pt x="4132" y="7269"/>
                    </a:cubicBezTo>
                    <a:cubicBezTo>
                      <a:pt x="5090" y="6448"/>
                      <a:pt x="5889" y="5352"/>
                      <a:pt x="6620" y="4325"/>
                    </a:cubicBezTo>
                    <a:cubicBezTo>
                      <a:pt x="7601" y="3001"/>
                      <a:pt x="8491" y="1632"/>
                      <a:pt x="9313" y="216"/>
                    </a:cubicBezTo>
                    <a:cubicBezTo>
                      <a:pt x="9394" y="103"/>
                      <a:pt x="9290" y="1"/>
                      <a:pt x="9191" y="1"/>
                    </a:cubicBezTo>
                    <a:close/>
                  </a:path>
                </a:pathLst>
              </a:custGeom>
              <a:solidFill>
                <a:srgbClr val="1817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34"/>
              <p:cNvSpPr/>
              <p:nvPr/>
            </p:nvSpPr>
            <p:spPr>
              <a:xfrm>
                <a:off x="5290755" y="1708525"/>
                <a:ext cx="86421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3995" extrusionOk="0">
                    <a:moveTo>
                      <a:pt x="4132" y="0"/>
                    </a:moveTo>
                    <a:cubicBezTo>
                      <a:pt x="3016" y="945"/>
                      <a:pt x="1658" y="1606"/>
                      <a:pt x="380" y="1606"/>
                    </a:cubicBezTo>
                    <a:cubicBezTo>
                      <a:pt x="299" y="1606"/>
                      <a:pt x="218" y="1604"/>
                      <a:pt x="137" y="1598"/>
                    </a:cubicBezTo>
                    <a:lnTo>
                      <a:pt x="0" y="1598"/>
                    </a:lnTo>
                    <a:cubicBezTo>
                      <a:pt x="23" y="1758"/>
                      <a:pt x="23" y="1941"/>
                      <a:pt x="46" y="2100"/>
                    </a:cubicBezTo>
                    <a:cubicBezTo>
                      <a:pt x="114" y="2808"/>
                      <a:pt x="160" y="3424"/>
                      <a:pt x="137" y="3995"/>
                    </a:cubicBezTo>
                    <a:cubicBezTo>
                      <a:pt x="2397" y="3219"/>
                      <a:pt x="3607" y="1165"/>
                      <a:pt x="4132" y="0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34"/>
              <p:cNvSpPr/>
              <p:nvPr/>
            </p:nvSpPr>
            <p:spPr>
              <a:xfrm>
                <a:off x="5210065" y="1433934"/>
                <a:ext cx="280261" cy="311341"/>
              </a:xfrm>
              <a:custGeom>
                <a:avLst/>
                <a:gdLst/>
                <a:ahLst/>
                <a:cxnLst/>
                <a:rect l="l" t="t" r="r" b="b"/>
                <a:pathLst>
                  <a:path w="13400" h="14886" extrusionOk="0">
                    <a:moveTo>
                      <a:pt x="7549" y="0"/>
                    </a:moveTo>
                    <a:cubicBezTo>
                      <a:pt x="7096" y="0"/>
                      <a:pt x="6605" y="38"/>
                      <a:pt x="6072" y="119"/>
                    </a:cubicBezTo>
                    <a:cubicBezTo>
                      <a:pt x="1142" y="849"/>
                      <a:pt x="1" y="3223"/>
                      <a:pt x="412" y="5460"/>
                    </a:cubicBezTo>
                    <a:cubicBezTo>
                      <a:pt x="617" y="6624"/>
                      <a:pt x="1393" y="9249"/>
                      <a:pt x="1393" y="9249"/>
                    </a:cubicBezTo>
                    <a:cubicBezTo>
                      <a:pt x="1393" y="9272"/>
                      <a:pt x="1393" y="9272"/>
                      <a:pt x="1370" y="9295"/>
                    </a:cubicBezTo>
                    <a:cubicBezTo>
                      <a:pt x="1325" y="9546"/>
                      <a:pt x="1279" y="9820"/>
                      <a:pt x="1256" y="10094"/>
                    </a:cubicBezTo>
                    <a:cubicBezTo>
                      <a:pt x="1074" y="12011"/>
                      <a:pt x="1576" y="14499"/>
                      <a:pt x="3447" y="14796"/>
                    </a:cubicBezTo>
                    <a:cubicBezTo>
                      <a:pt x="3553" y="14813"/>
                      <a:pt x="3824" y="14886"/>
                      <a:pt x="4237" y="14886"/>
                    </a:cubicBezTo>
                    <a:cubicBezTo>
                      <a:pt x="4357" y="14886"/>
                      <a:pt x="4490" y="14880"/>
                      <a:pt x="4634" y="14864"/>
                    </a:cubicBezTo>
                    <a:cubicBezTo>
                      <a:pt x="6369" y="14727"/>
                      <a:pt x="9519" y="13198"/>
                      <a:pt x="10455" y="10870"/>
                    </a:cubicBezTo>
                    <a:lnTo>
                      <a:pt x="10478" y="10870"/>
                    </a:lnTo>
                    <a:cubicBezTo>
                      <a:pt x="10478" y="10847"/>
                      <a:pt x="10500" y="10801"/>
                      <a:pt x="10500" y="10778"/>
                    </a:cubicBezTo>
                    <a:cubicBezTo>
                      <a:pt x="10546" y="10687"/>
                      <a:pt x="10569" y="10619"/>
                      <a:pt x="10592" y="10527"/>
                    </a:cubicBezTo>
                    <a:lnTo>
                      <a:pt x="10637" y="10527"/>
                    </a:lnTo>
                    <a:cubicBezTo>
                      <a:pt x="12372" y="10390"/>
                      <a:pt x="13399" y="8679"/>
                      <a:pt x="13331" y="7355"/>
                    </a:cubicBezTo>
                    <a:cubicBezTo>
                      <a:pt x="13308" y="6898"/>
                      <a:pt x="13148" y="6350"/>
                      <a:pt x="12669" y="6145"/>
                    </a:cubicBezTo>
                    <a:cubicBezTo>
                      <a:pt x="12920" y="5871"/>
                      <a:pt x="12874" y="4250"/>
                      <a:pt x="12806" y="3977"/>
                    </a:cubicBezTo>
                    <a:cubicBezTo>
                      <a:pt x="12419" y="2551"/>
                      <a:pt x="11288" y="0"/>
                      <a:pt x="7549" y="0"/>
                    </a:cubicBezTo>
                    <a:close/>
                  </a:path>
                </a:pathLst>
              </a:custGeom>
              <a:solidFill>
                <a:srgbClr val="C86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34"/>
              <p:cNvSpPr/>
              <p:nvPr/>
            </p:nvSpPr>
            <p:spPr>
              <a:xfrm>
                <a:off x="5269736" y="1654209"/>
                <a:ext cx="45867" cy="2601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244" extrusionOk="0">
                    <a:moveTo>
                      <a:pt x="1975" y="0"/>
                    </a:moveTo>
                    <a:cubicBezTo>
                      <a:pt x="1897" y="0"/>
                      <a:pt x="1815" y="43"/>
                      <a:pt x="1781" y="110"/>
                    </a:cubicBezTo>
                    <a:cubicBezTo>
                      <a:pt x="1781" y="132"/>
                      <a:pt x="1530" y="657"/>
                      <a:pt x="1074" y="794"/>
                    </a:cubicBezTo>
                    <a:cubicBezTo>
                      <a:pt x="970" y="826"/>
                      <a:pt x="876" y="838"/>
                      <a:pt x="794" y="838"/>
                    </a:cubicBezTo>
                    <a:cubicBezTo>
                      <a:pt x="516" y="838"/>
                      <a:pt x="366" y="698"/>
                      <a:pt x="366" y="680"/>
                    </a:cubicBezTo>
                    <a:cubicBezTo>
                      <a:pt x="332" y="646"/>
                      <a:pt x="281" y="629"/>
                      <a:pt x="229" y="629"/>
                    </a:cubicBezTo>
                    <a:cubicBezTo>
                      <a:pt x="178" y="629"/>
                      <a:pt x="126" y="646"/>
                      <a:pt x="92" y="680"/>
                    </a:cubicBezTo>
                    <a:cubicBezTo>
                      <a:pt x="1" y="749"/>
                      <a:pt x="1" y="886"/>
                      <a:pt x="69" y="954"/>
                    </a:cubicBezTo>
                    <a:cubicBezTo>
                      <a:pt x="90" y="974"/>
                      <a:pt x="341" y="1243"/>
                      <a:pt x="808" y="1243"/>
                    </a:cubicBezTo>
                    <a:cubicBezTo>
                      <a:pt x="870" y="1243"/>
                      <a:pt x="936" y="1239"/>
                      <a:pt x="1005" y="1228"/>
                    </a:cubicBezTo>
                    <a:cubicBezTo>
                      <a:pt x="1074" y="1205"/>
                      <a:pt x="1119" y="1205"/>
                      <a:pt x="1188" y="1182"/>
                    </a:cubicBezTo>
                    <a:cubicBezTo>
                      <a:pt x="1804" y="1000"/>
                      <a:pt x="2124" y="315"/>
                      <a:pt x="2147" y="292"/>
                    </a:cubicBezTo>
                    <a:cubicBezTo>
                      <a:pt x="2192" y="178"/>
                      <a:pt x="2147" y="64"/>
                      <a:pt x="2055" y="18"/>
                    </a:cubicBezTo>
                    <a:cubicBezTo>
                      <a:pt x="2031" y="6"/>
                      <a:pt x="2003" y="0"/>
                      <a:pt x="1975" y="0"/>
                    </a:cubicBezTo>
                    <a:close/>
                  </a:path>
                </a:pathLst>
              </a:custGeom>
              <a:solidFill>
                <a:srgbClr val="722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34"/>
              <p:cNvSpPr/>
              <p:nvPr/>
            </p:nvSpPr>
            <p:spPr>
              <a:xfrm>
                <a:off x="5292177" y="1686544"/>
                <a:ext cx="19597" cy="1085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519" extrusionOk="0">
                    <a:moveTo>
                      <a:pt x="796" y="1"/>
                    </a:moveTo>
                    <a:cubicBezTo>
                      <a:pt x="754" y="1"/>
                      <a:pt x="715" y="26"/>
                      <a:pt x="685" y="70"/>
                    </a:cubicBezTo>
                    <a:cubicBezTo>
                      <a:pt x="685" y="70"/>
                      <a:pt x="562" y="264"/>
                      <a:pt x="283" y="264"/>
                    </a:cubicBezTo>
                    <a:cubicBezTo>
                      <a:pt x="245" y="264"/>
                      <a:pt x="204" y="261"/>
                      <a:pt x="160" y="253"/>
                    </a:cubicBezTo>
                    <a:cubicBezTo>
                      <a:pt x="92" y="253"/>
                      <a:pt x="24" y="298"/>
                      <a:pt x="24" y="367"/>
                    </a:cubicBezTo>
                    <a:cubicBezTo>
                      <a:pt x="1" y="435"/>
                      <a:pt x="46" y="504"/>
                      <a:pt x="115" y="504"/>
                    </a:cubicBezTo>
                    <a:cubicBezTo>
                      <a:pt x="181" y="513"/>
                      <a:pt x="243" y="519"/>
                      <a:pt x="300" y="519"/>
                    </a:cubicBezTo>
                    <a:cubicBezTo>
                      <a:pt x="380" y="519"/>
                      <a:pt x="449" y="508"/>
                      <a:pt x="503" y="481"/>
                    </a:cubicBezTo>
                    <a:cubicBezTo>
                      <a:pt x="777" y="412"/>
                      <a:pt x="891" y="207"/>
                      <a:pt x="914" y="184"/>
                    </a:cubicBezTo>
                    <a:cubicBezTo>
                      <a:pt x="937" y="138"/>
                      <a:pt x="937" y="70"/>
                      <a:pt x="868" y="24"/>
                    </a:cubicBezTo>
                    <a:cubicBezTo>
                      <a:pt x="844" y="8"/>
                      <a:pt x="820" y="1"/>
                      <a:pt x="796" y="1"/>
                    </a:cubicBezTo>
                    <a:close/>
                  </a:path>
                </a:pathLst>
              </a:custGeom>
              <a:solidFill>
                <a:srgbClr val="722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34"/>
              <p:cNvSpPr/>
              <p:nvPr/>
            </p:nvSpPr>
            <p:spPr>
              <a:xfrm>
                <a:off x="5257814" y="1591527"/>
                <a:ext cx="14808" cy="2491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1191" extrusionOk="0">
                    <a:moveTo>
                      <a:pt x="274" y="1"/>
                    </a:moveTo>
                    <a:cubicBezTo>
                      <a:pt x="267" y="1"/>
                      <a:pt x="259" y="1"/>
                      <a:pt x="251" y="2"/>
                    </a:cubicBezTo>
                    <a:cubicBezTo>
                      <a:pt x="92" y="25"/>
                      <a:pt x="0" y="322"/>
                      <a:pt x="46" y="641"/>
                    </a:cubicBezTo>
                    <a:cubicBezTo>
                      <a:pt x="90" y="947"/>
                      <a:pt x="238" y="1191"/>
                      <a:pt x="411" y="1191"/>
                    </a:cubicBezTo>
                    <a:cubicBezTo>
                      <a:pt x="419" y="1191"/>
                      <a:pt x="426" y="1190"/>
                      <a:pt x="434" y="1189"/>
                    </a:cubicBezTo>
                    <a:cubicBezTo>
                      <a:pt x="594" y="1166"/>
                      <a:pt x="708" y="870"/>
                      <a:pt x="639" y="550"/>
                    </a:cubicBezTo>
                    <a:cubicBezTo>
                      <a:pt x="596" y="244"/>
                      <a:pt x="447" y="1"/>
                      <a:pt x="274" y="1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34"/>
              <p:cNvSpPr/>
              <p:nvPr/>
            </p:nvSpPr>
            <p:spPr>
              <a:xfrm>
                <a:off x="5242065" y="1590272"/>
                <a:ext cx="33903" cy="8303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397" extrusionOk="0">
                    <a:moveTo>
                      <a:pt x="761" y="0"/>
                    </a:moveTo>
                    <a:cubicBezTo>
                      <a:pt x="530" y="0"/>
                      <a:pt x="278" y="61"/>
                      <a:pt x="46" y="245"/>
                    </a:cubicBezTo>
                    <a:cubicBezTo>
                      <a:pt x="23" y="268"/>
                      <a:pt x="0" y="336"/>
                      <a:pt x="46" y="359"/>
                    </a:cubicBezTo>
                    <a:cubicBezTo>
                      <a:pt x="59" y="386"/>
                      <a:pt x="80" y="397"/>
                      <a:pt x="105" y="397"/>
                    </a:cubicBezTo>
                    <a:cubicBezTo>
                      <a:pt x="122" y="397"/>
                      <a:pt x="141" y="391"/>
                      <a:pt x="160" y="382"/>
                    </a:cubicBezTo>
                    <a:cubicBezTo>
                      <a:pt x="357" y="224"/>
                      <a:pt x="572" y="173"/>
                      <a:pt x="772" y="173"/>
                    </a:cubicBezTo>
                    <a:cubicBezTo>
                      <a:pt x="1150" y="173"/>
                      <a:pt x="1469" y="359"/>
                      <a:pt x="1484" y="359"/>
                    </a:cubicBezTo>
                    <a:cubicBezTo>
                      <a:pt x="1507" y="382"/>
                      <a:pt x="1529" y="382"/>
                      <a:pt x="1552" y="382"/>
                    </a:cubicBezTo>
                    <a:cubicBezTo>
                      <a:pt x="1575" y="359"/>
                      <a:pt x="1598" y="359"/>
                      <a:pt x="1598" y="336"/>
                    </a:cubicBezTo>
                    <a:cubicBezTo>
                      <a:pt x="1621" y="291"/>
                      <a:pt x="1621" y="245"/>
                      <a:pt x="1575" y="222"/>
                    </a:cubicBezTo>
                    <a:cubicBezTo>
                      <a:pt x="1545" y="207"/>
                      <a:pt x="1189" y="0"/>
                      <a:pt x="761" y="0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34"/>
              <p:cNvSpPr/>
              <p:nvPr/>
            </p:nvSpPr>
            <p:spPr>
              <a:xfrm>
                <a:off x="5317003" y="1583893"/>
                <a:ext cx="14829" cy="2491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1191" extrusionOk="0">
                    <a:moveTo>
                      <a:pt x="298" y="1"/>
                    </a:moveTo>
                    <a:cubicBezTo>
                      <a:pt x="290" y="1"/>
                      <a:pt x="282" y="1"/>
                      <a:pt x="275" y="2"/>
                    </a:cubicBezTo>
                    <a:cubicBezTo>
                      <a:pt x="115" y="48"/>
                      <a:pt x="1" y="322"/>
                      <a:pt x="46" y="641"/>
                    </a:cubicBezTo>
                    <a:cubicBezTo>
                      <a:pt x="90" y="968"/>
                      <a:pt x="258" y="1191"/>
                      <a:pt x="432" y="1191"/>
                    </a:cubicBezTo>
                    <a:cubicBezTo>
                      <a:pt x="440" y="1191"/>
                      <a:pt x="449" y="1190"/>
                      <a:pt x="457" y="1189"/>
                    </a:cubicBezTo>
                    <a:cubicBezTo>
                      <a:pt x="617" y="1166"/>
                      <a:pt x="708" y="892"/>
                      <a:pt x="663" y="550"/>
                    </a:cubicBezTo>
                    <a:cubicBezTo>
                      <a:pt x="619" y="244"/>
                      <a:pt x="470" y="1"/>
                      <a:pt x="298" y="1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34"/>
              <p:cNvSpPr/>
              <p:nvPr/>
            </p:nvSpPr>
            <p:spPr>
              <a:xfrm>
                <a:off x="5305082" y="1582722"/>
                <a:ext cx="33903" cy="10290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492" extrusionOk="0">
                    <a:moveTo>
                      <a:pt x="659" y="0"/>
                    </a:moveTo>
                    <a:cubicBezTo>
                      <a:pt x="472" y="0"/>
                      <a:pt x="270" y="46"/>
                      <a:pt x="68" y="172"/>
                    </a:cubicBezTo>
                    <a:cubicBezTo>
                      <a:pt x="23" y="195"/>
                      <a:pt x="0" y="241"/>
                      <a:pt x="23" y="286"/>
                    </a:cubicBezTo>
                    <a:cubicBezTo>
                      <a:pt x="50" y="313"/>
                      <a:pt x="76" y="324"/>
                      <a:pt x="103" y="324"/>
                    </a:cubicBezTo>
                    <a:cubicBezTo>
                      <a:pt x="122" y="324"/>
                      <a:pt x="141" y="319"/>
                      <a:pt x="160" y="309"/>
                    </a:cubicBezTo>
                    <a:cubicBezTo>
                      <a:pt x="321" y="208"/>
                      <a:pt x="487" y="170"/>
                      <a:pt x="644" y="170"/>
                    </a:cubicBezTo>
                    <a:cubicBezTo>
                      <a:pt x="1087" y="170"/>
                      <a:pt x="1461" y="469"/>
                      <a:pt x="1461" y="469"/>
                    </a:cubicBezTo>
                    <a:cubicBezTo>
                      <a:pt x="1484" y="492"/>
                      <a:pt x="1506" y="492"/>
                      <a:pt x="1529" y="492"/>
                    </a:cubicBezTo>
                    <a:cubicBezTo>
                      <a:pt x="1552" y="469"/>
                      <a:pt x="1575" y="469"/>
                      <a:pt x="1575" y="446"/>
                    </a:cubicBezTo>
                    <a:cubicBezTo>
                      <a:pt x="1621" y="423"/>
                      <a:pt x="1598" y="355"/>
                      <a:pt x="1575" y="332"/>
                    </a:cubicBezTo>
                    <a:cubicBezTo>
                      <a:pt x="1542" y="315"/>
                      <a:pt x="1150" y="0"/>
                      <a:pt x="659" y="0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34"/>
              <p:cNvSpPr/>
              <p:nvPr/>
            </p:nvSpPr>
            <p:spPr>
              <a:xfrm>
                <a:off x="5422979" y="1626894"/>
                <a:ext cx="55885" cy="54923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2626" extrusionOk="0">
                    <a:moveTo>
                      <a:pt x="1416" y="0"/>
                    </a:moveTo>
                    <a:cubicBezTo>
                      <a:pt x="1302" y="137"/>
                      <a:pt x="1325" y="251"/>
                      <a:pt x="1439" y="388"/>
                    </a:cubicBezTo>
                    <a:cubicBezTo>
                      <a:pt x="1895" y="434"/>
                      <a:pt x="2238" y="799"/>
                      <a:pt x="2261" y="1279"/>
                    </a:cubicBezTo>
                    <a:cubicBezTo>
                      <a:pt x="2283" y="1781"/>
                      <a:pt x="1873" y="2214"/>
                      <a:pt x="1370" y="2237"/>
                    </a:cubicBezTo>
                    <a:cubicBezTo>
                      <a:pt x="1356" y="2238"/>
                      <a:pt x="1343" y="2238"/>
                      <a:pt x="1329" y="2238"/>
                    </a:cubicBezTo>
                    <a:cubicBezTo>
                      <a:pt x="823" y="2238"/>
                      <a:pt x="411" y="1836"/>
                      <a:pt x="389" y="1347"/>
                    </a:cubicBezTo>
                    <a:cubicBezTo>
                      <a:pt x="389" y="1050"/>
                      <a:pt x="526" y="776"/>
                      <a:pt x="731" y="594"/>
                    </a:cubicBezTo>
                    <a:lnTo>
                      <a:pt x="731" y="137"/>
                    </a:lnTo>
                    <a:cubicBezTo>
                      <a:pt x="275" y="366"/>
                      <a:pt x="1" y="845"/>
                      <a:pt x="24" y="1370"/>
                    </a:cubicBezTo>
                    <a:cubicBezTo>
                      <a:pt x="46" y="2064"/>
                      <a:pt x="639" y="2626"/>
                      <a:pt x="1351" y="2626"/>
                    </a:cubicBezTo>
                    <a:cubicBezTo>
                      <a:pt x="1365" y="2626"/>
                      <a:pt x="1379" y="2626"/>
                      <a:pt x="1393" y="2625"/>
                    </a:cubicBezTo>
                    <a:cubicBezTo>
                      <a:pt x="2101" y="2602"/>
                      <a:pt x="2671" y="1986"/>
                      <a:pt x="2649" y="1256"/>
                    </a:cubicBezTo>
                    <a:cubicBezTo>
                      <a:pt x="2626" y="571"/>
                      <a:pt x="2078" y="46"/>
                      <a:pt x="1416" y="0"/>
                    </a:cubicBezTo>
                    <a:close/>
                  </a:path>
                </a:pathLst>
              </a:custGeom>
              <a:solidFill>
                <a:srgbClr val="FBA0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34"/>
              <p:cNvSpPr/>
              <p:nvPr/>
            </p:nvSpPr>
            <p:spPr>
              <a:xfrm>
                <a:off x="5209584" y="1426153"/>
                <a:ext cx="282164" cy="164476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7864" extrusionOk="0">
                    <a:moveTo>
                      <a:pt x="7418" y="1"/>
                    </a:moveTo>
                    <a:cubicBezTo>
                      <a:pt x="7231" y="1"/>
                      <a:pt x="7041" y="12"/>
                      <a:pt x="6849" y="35"/>
                    </a:cubicBezTo>
                    <a:cubicBezTo>
                      <a:pt x="4361" y="308"/>
                      <a:pt x="2101" y="1313"/>
                      <a:pt x="914" y="2751"/>
                    </a:cubicBezTo>
                    <a:cubicBezTo>
                      <a:pt x="320" y="3436"/>
                      <a:pt x="1" y="4212"/>
                      <a:pt x="1" y="5056"/>
                    </a:cubicBezTo>
                    <a:cubicBezTo>
                      <a:pt x="17" y="6910"/>
                      <a:pt x="288" y="7177"/>
                      <a:pt x="443" y="7177"/>
                    </a:cubicBezTo>
                    <a:cubicBezTo>
                      <a:pt x="505" y="7177"/>
                      <a:pt x="549" y="7133"/>
                      <a:pt x="549" y="7133"/>
                    </a:cubicBezTo>
                    <a:cubicBezTo>
                      <a:pt x="549" y="7133"/>
                      <a:pt x="526" y="7065"/>
                      <a:pt x="572" y="6517"/>
                    </a:cubicBezTo>
                    <a:cubicBezTo>
                      <a:pt x="594" y="6175"/>
                      <a:pt x="640" y="5650"/>
                      <a:pt x="731" y="4874"/>
                    </a:cubicBezTo>
                    <a:cubicBezTo>
                      <a:pt x="878" y="3659"/>
                      <a:pt x="3369" y="2989"/>
                      <a:pt x="5055" y="2989"/>
                    </a:cubicBezTo>
                    <a:cubicBezTo>
                      <a:pt x="5998" y="2989"/>
                      <a:pt x="6689" y="3199"/>
                      <a:pt x="6575" y="3641"/>
                    </a:cubicBezTo>
                    <a:cubicBezTo>
                      <a:pt x="6575" y="3641"/>
                      <a:pt x="6529" y="4303"/>
                      <a:pt x="6894" y="4942"/>
                    </a:cubicBezTo>
                    <a:cubicBezTo>
                      <a:pt x="6940" y="4942"/>
                      <a:pt x="6985" y="4965"/>
                      <a:pt x="7031" y="4965"/>
                    </a:cubicBezTo>
                    <a:cubicBezTo>
                      <a:pt x="10067" y="5330"/>
                      <a:pt x="10523" y="7407"/>
                      <a:pt x="10592" y="7864"/>
                    </a:cubicBezTo>
                    <a:cubicBezTo>
                      <a:pt x="10980" y="7339"/>
                      <a:pt x="11459" y="6791"/>
                      <a:pt x="12281" y="6585"/>
                    </a:cubicBezTo>
                    <a:cubicBezTo>
                      <a:pt x="12418" y="6563"/>
                      <a:pt x="12555" y="6540"/>
                      <a:pt x="12692" y="6517"/>
                    </a:cubicBezTo>
                    <a:cubicBezTo>
                      <a:pt x="12692" y="6517"/>
                      <a:pt x="13491" y="6312"/>
                      <a:pt x="13331" y="4896"/>
                    </a:cubicBezTo>
                    <a:cubicBezTo>
                      <a:pt x="13180" y="3555"/>
                      <a:pt x="10794" y="1"/>
                      <a:pt x="7418" y="1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34"/>
              <p:cNvSpPr/>
              <p:nvPr/>
            </p:nvSpPr>
            <p:spPr>
              <a:xfrm>
                <a:off x="5236334" y="1628317"/>
                <a:ext cx="21020" cy="16732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00" extrusionOk="0">
                    <a:moveTo>
                      <a:pt x="114" y="1"/>
                    </a:moveTo>
                    <a:cubicBezTo>
                      <a:pt x="69" y="252"/>
                      <a:pt x="23" y="526"/>
                      <a:pt x="0" y="800"/>
                    </a:cubicBezTo>
                    <a:cubicBezTo>
                      <a:pt x="571" y="731"/>
                      <a:pt x="1004" y="549"/>
                      <a:pt x="1004" y="366"/>
                    </a:cubicBezTo>
                    <a:cubicBezTo>
                      <a:pt x="982" y="183"/>
                      <a:pt x="616" y="46"/>
                      <a:pt x="114" y="1"/>
                    </a:cubicBezTo>
                    <a:close/>
                  </a:path>
                </a:pathLst>
              </a:custGeom>
              <a:solidFill>
                <a:srgbClr val="722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34"/>
              <p:cNvSpPr/>
              <p:nvPr/>
            </p:nvSpPr>
            <p:spPr>
              <a:xfrm>
                <a:off x="5296109" y="1541415"/>
                <a:ext cx="64836" cy="23195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1109" extrusionOk="0">
                    <a:moveTo>
                      <a:pt x="1522" y="1"/>
                    </a:moveTo>
                    <a:cubicBezTo>
                      <a:pt x="1288" y="1"/>
                      <a:pt x="1036" y="34"/>
                      <a:pt x="771" y="116"/>
                    </a:cubicBezTo>
                    <a:cubicBezTo>
                      <a:pt x="475" y="207"/>
                      <a:pt x="292" y="367"/>
                      <a:pt x="178" y="549"/>
                    </a:cubicBezTo>
                    <a:cubicBezTo>
                      <a:pt x="1" y="815"/>
                      <a:pt x="209" y="1109"/>
                      <a:pt x="471" y="1109"/>
                    </a:cubicBezTo>
                    <a:cubicBezTo>
                      <a:pt x="547" y="1109"/>
                      <a:pt x="627" y="1085"/>
                      <a:pt x="703" y="1029"/>
                    </a:cubicBezTo>
                    <a:cubicBezTo>
                      <a:pt x="794" y="960"/>
                      <a:pt x="908" y="892"/>
                      <a:pt x="1045" y="823"/>
                    </a:cubicBezTo>
                    <a:cubicBezTo>
                      <a:pt x="1684" y="527"/>
                      <a:pt x="3100" y="527"/>
                      <a:pt x="3100" y="527"/>
                    </a:cubicBezTo>
                    <a:cubicBezTo>
                      <a:pt x="3100" y="527"/>
                      <a:pt x="2457" y="1"/>
                      <a:pt x="1522" y="1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34"/>
              <p:cNvSpPr/>
              <p:nvPr/>
            </p:nvSpPr>
            <p:spPr>
              <a:xfrm>
                <a:off x="5219623" y="1551810"/>
                <a:ext cx="55550" cy="1897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907" extrusionOk="0">
                    <a:moveTo>
                      <a:pt x="1523" y="0"/>
                    </a:moveTo>
                    <a:cubicBezTo>
                      <a:pt x="311" y="0"/>
                      <a:pt x="0" y="829"/>
                      <a:pt x="0" y="829"/>
                    </a:cubicBezTo>
                    <a:cubicBezTo>
                      <a:pt x="0" y="829"/>
                      <a:pt x="527" y="713"/>
                      <a:pt x="1079" y="713"/>
                    </a:cubicBezTo>
                    <a:cubicBezTo>
                      <a:pt x="1263" y="713"/>
                      <a:pt x="1450" y="726"/>
                      <a:pt x="1621" y="760"/>
                    </a:cubicBezTo>
                    <a:cubicBezTo>
                      <a:pt x="1781" y="783"/>
                      <a:pt x="1918" y="829"/>
                      <a:pt x="2009" y="874"/>
                    </a:cubicBezTo>
                    <a:cubicBezTo>
                      <a:pt x="2062" y="896"/>
                      <a:pt x="2114" y="906"/>
                      <a:pt x="2163" y="906"/>
                    </a:cubicBezTo>
                    <a:cubicBezTo>
                      <a:pt x="2468" y="906"/>
                      <a:pt x="2656" y="517"/>
                      <a:pt x="2420" y="281"/>
                    </a:cubicBezTo>
                    <a:cubicBezTo>
                      <a:pt x="2260" y="121"/>
                      <a:pt x="2032" y="7"/>
                      <a:pt x="1712" y="7"/>
                    </a:cubicBezTo>
                    <a:cubicBezTo>
                      <a:pt x="1647" y="2"/>
                      <a:pt x="1584" y="0"/>
                      <a:pt x="1523" y="0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34"/>
              <p:cNvSpPr/>
              <p:nvPr/>
            </p:nvSpPr>
            <p:spPr>
              <a:xfrm>
                <a:off x="5321312" y="1623025"/>
                <a:ext cx="52999" cy="17297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827" extrusionOk="0">
                    <a:moveTo>
                      <a:pt x="1385" y="1"/>
                    </a:moveTo>
                    <a:cubicBezTo>
                      <a:pt x="1343" y="1"/>
                      <a:pt x="1299" y="1"/>
                      <a:pt x="1255" y="3"/>
                    </a:cubicBezTo>
                    <a:cubicBezTo>
                      <a:pt x="548" y="26"/>
                      <a:pt x="0" y="231"/>
                      <a:pt x="0" y="459"/>
                    </a:cubicBezTo>
                    <a:cubicBezTo>
                      <a:pt x="21" y="673"/>
                      <a:pt x="523" y="827"/>
                      <a:pt x="1149" y="827"/>
                    </a:cubicBezTo>
                    <a:cubicBezTo>
                      <a:pt x="1191" y="827"/>
                      <a:pt x="1235" y="826"/>
                      <a:pt x="1278" y="824"/>
                    </a:cubicBezTo>
                    <a:cubicBezTo>
                      <a:pt x="1986" y="779"/>
                      <a:pt x="2534" y="573"/>
                      <a:pt x="2511" y="345"/>
                    </a:cubicBezTo>
                    <a:cubicBezTo>
                      <a:pt x="2511" y="153"/>
                      <a:pt x="2011" y="1"/>
                      <a:pt x="1385" y="1"/>
                    </a:cubicBezTo>
                    <a:close/>
                  </a:path>
                </a:pathLst>
              </a:custGeom>
              <a:solidFill>
                <a:srgbClr val="722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34"/>
              <p:cNvSpPr/>
              <p:nvPr/>
            </p:nvSpPr>
            <p:spPr>
              <a:xfrm>
                <a:off x="5405327" y="1643250"/>
                <a:ext cx="27231" cy="18029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862" extrusionOk="0">
                    <a:moveTo>
                      <a:pt x="211" y="0"/>
                    </a:moveTo>
                    <a:cubicBezTo>
                      <a:pt x="176" y="0"/>
                      <a:pt x="141" y="13"/>
                      <a:pt x="114" y="40"/>
                    </a:cubicBezTo>
                    <a:cubicBezTo>
                      <a:pt x="23" y="86"/>
                      <a:pt x="0" y="200"/>
                      <a:pt x="69" y="291"/>
                    </a:cubicBezTo>
                    <a:cubicBezTo>
                      <a:pt x="183" y="451"/>
                      <a:pt x="297" y="565"/>
                      <a:pt x="434" y="634"/>
                    </a:cubicBezTo>
                    <a:cubicBezTo>
                      <a:pt x="685" y="793"/>
                      <a:pt x="936" y="862"/>
                      <a:pt x="1119" y="862"/>
                    </a:cubicBezTo>
                    <a:lnTo>
                      <a:pt x="1142" y="862"/>
                    </a:lnTo>
                    <a:cubicBezTo>
                      <a:pt x="1142" y="839"/>
                      <a:pt x="1164" y="793"/>
                      <a:pt x="1164" y="770"/>
                    </a:cubicBezTo>
                    <a:cubicBezTo>
                      <a:pt x="1210" y="679"/>
                      <a:pt x="1233" y="611"/>
                      <a:pt x="1256" y="519"/>
                    </a:cubicBezTo>
                    <a:lnTo>
                      <a:pt x="1301" y="519"/>
                    </a:lnTo>
                    <a:cubicBezTo>
                      <a:pt x="1256" y="519"/>
                      <a:pt x="1187" y="519"/>
                      <a:pt x="1142" y="497"/>
                    </a:cubicBezTo>
                    <a:cubicBezTo>
                      <a:pt x="1027" y="497"/>
                      <a:pt x="913" y="474"/>
                      <a:pt x="822" y="428"/>
                    </a:cubicBezTo>
                    <a:cubicBezTo>
                      <a:pt x="639" y="360"/>
                      <a:pt x="480" y="245"/>
                      <a:pt x="366" y="86"/>
                    </a:cubicBezTo>
                    <a:cubicBezTo>
                      <a:pt x="324" y="30"/>
                      <a:pt x="266" y="0"/>
                      <a:pt x="211" y="0"/>
                    </a:cubicBezTo>
                    <a:close/>
                  </a:path>
                </a:pathLst>
              </a:custGeom>
              <a:solidFill>
                <a:srgbClr val="722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34"/>
              <p:cNvSpPr/>
              <p:nvPr/>
            </p:nvSpPr>
            <p:spPr>
              <a:xfrm>
                <a:off x="5422979" y="1582367"/>
                <a:ext cx="44905" cy="50280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04" extrusionOk="0">
                    <a:moveTo>
                      <a:pt x="1921" y="1"/>
                    </a:moveTo>
                    <a:cubicBezTo>
                      <a:pt x="1905" y="1"/>
                      <a:pt x="1888" y="3"/>
                      <a:pt x="1873" y="7"/>
                    </a:cubicBezTo>
                    <a:cubicBezTo>
                      <a:pt x="1804" y="52"/>
                      <a:pt x="206" y="737"/>
                      <a:pt x="24" y="2198"/>
                    </a:cubicBezTo>
                    <a:cubicBezTo>
                      <a:pt x="1" y="2312"/>
                      <a:pt x="69" y="2403"/>
                      <a:pt x="161" y="2403"/>
                    </a:cubicBezTo>
                    <a:lnTo>
                      <a:pt x="229" y="2403"/>
                    </a:lnTo>
                    <a:cubicBezTo>
                      <a:pt x="298" y="2380"/>
                      <a:pt x="366" y="2335"/>
                      <a:pt x="366" y="2243"/>
                    </a:cubicBezTo>
                    <a:cubicBezTo>
                      <a:pt x="549" y="988"/>
                      <a:pt x="2009" y="349"/>
                      <a:pt x="2009" y="349"/>
                    </a:cubicBezTo>
                    <a:cubicBezTo>
                      <a:pt x="2101" y="303"/>
                      <a:pt x="2146" y="212"/>
                      <a:pt x="2101" y="121"/>
                    </a:cubicBezTo>
                    <a:cubicBezTo>
                      <a:pt x="2082" y="45"/>
                      <a:pt x="2000" y="1"/>
                      <a:pt x="1921" y="1"/>
                    </a:cubicBezTo>
                    <a:close/>
                  </a:path>
                </a:pathLst>
              </a:custGeom>
              <a:solidFill>
                <a:srgbClr val="722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34"/>
              <p:cNvSpPr/>
              <p:nvPr/>
            </p:nvSpPr>
            <p:spPr>
              <a:xfrm>
                <a:off x="5434922" y="1600019"/>
                <a:ext cx="28193" cy="16084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769" extrusionOk="0">
                    <a:moveTo>
                      <a:pt x="313" y="1"/>
                    </a:moveTo>
                    <a:cubicBezTo>
                      <a:pt x="271" y="1"/>
                      <a:pt x="228" y="3"/>
                      <a:pt x="183" y="7"/>
                    </a:cubicBezTo>
                    <a:cubicBezTo>
                      <a:pt x="69" y="30"/>
                      <a:pt x="0" y="121"/>
                      <a:pt x="23" y="213"/>
                    </a:cubicBezTo>
                    <a:cubicBezTo>
                      <a:pt x="23" y="294"/>
                      <a:pt x="96" y="376"/>
                      <a:pt x="177" y="376"/>
                    </a:cubicBezTo>
                    <a:cubicBezTo>
                      <a:pt x="187" y="376"/>
                      <a:pt x="196" y="375"/>
                      <a:pt x="206" y="372"/>
                    </a:cubicBezTo>
                    <a:cubicBezTo>
                      <a:pt x="237" y="370"/>
                      <a:pt x="267" y="368"/>
                      <a:pt x="296" y="368"/>
                    </a:cubicBezTo>
                    <a:cubicBezTo>
                      <a:pt x="760" y="368"/>
                      <a:pt x="983" y="692"/>
                      <a:pt x="1005" y="692"/>
                    </a:cubicBezTo>
                    <a:cubicBezTo>
                      <a:pt x="1022" y="743"/>
                      <a:pt x="1078" y="769"/>
                      <a:pt x="1133" y="769"/>
                    </a:cubicBezTo>
                    <a:cubicBezTo>
                      <a:pt x="1152" y="769"/>
                      <a:pt x="1170" y="766"/>
                      <a:pt x="1187" y="760"/>
                    </a:cubicBezTo>
                    <a:cubicBezTo>
                      <a:pt x="1210" y="760"/>
                      <a:pt x="1233" y="760"/>
                      <a:pt x="1256" y="738"/>
                    </a:cubicBezTo>
                    <a:cubicBezTo>
                      <a:pt x="1324" y="692"/>
                      <a:pt x="1347" y="578"/>
                      <a:pt x="1302" y="486"/>
                    </a:cubicBezTo>
                    <a:cubicBezTo>
                      <a:pt x="1280" y="465"/>
                      <a:pt x="957" y="1"/>
                      <a:pt x="313" y="1"/>
                    </a:cubicBezTo>
                    <a:close/>
                  </a:path>
                </a:pathLst>
              </a:custGeom>
              <a:solidFill>
                <a:srgbClr val="722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34"/>
              <p:cNvSpPr/>
              <p:nvPr/>
            </p:nvSpPr>
            <p:spPr>
              <a:xfrm>
                <a:off x="5392444" y="1533802"/>
                <a:ext cx="65882" cy="182881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8744" extrusionOk="0">
                    <a:moveTo>
                      <a:pt x="297" y="0"/>
                    </a:moveTo>
                    <a:cubicBezTo>
                      <a:pt x="297" y="1"/>
                      <a:pt x="1780" y="2123"/>
                      <a:pt x="890" y="3789"/>
                    </a:cubicBezTo>
                    <a:cubicBezTo>
                      <a:pt x="365" y="4817"/>
                      <a:pt x="0" y="6597"/>
                      <a:pt x="91" y="8172"/>
                    </a:cubicBezTo>
                    <a:cubicBezTo>
                      <a:pt x="547" y="8579"/>
                      <a:pt x="990" y="8743"/>
                      <a:pt x="1425" y="8743"/>
                    </a:cubicBezTo>
                    <a:cubicBezTo>
                      <a:pt x="2013" y="8743"/>
                      <a:pt x="2585" y="8442"/>
                      <a:pt x="3150" y="8035"/>
                    </a:cubicBezTo>
                    <a:cubicBezTo>
                      <a:pt x="2465" y="5615"/>
                      <a:pt x="1917" y="2625"/>
                      <a:pt x="2876" y="1553"/>
                    </a:cubicBezTo>
                    <a:cubicBezTo>
                      <a:pt x="2305" y="411"/>
                      <a:pt x="1255" y="411"/>
                      <a:pt x="297" y="0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34"/>
              <p:cNvSpPr/>
              <p:nvPr/>
            </p:nvSpPr>
            <p:spPr>
              <a:xfrm>
                <a:off x="5292177" y="1557185"/>
                <a:ext cx="76884" cy="75503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610" extrusionOk="0">
                    <a:moveTo>
                      <a:pt x="1872" y="252"/>
                    </a:moveTo>
                    <a:cubicBezTo>
                      <a:pt x="2740" y="275"/>
                      <a:pt x="3425" y="1005"/>
                      <a:pt x="3379" y="1850"/>
                    </a:cubicBezTo>
                    <a:cubicBezTo>
                      <a:pt x="3379" y="1918"/>
                      <a:pt x="3379" y="1964"/>
                      <a:pt x="3379" y="2009"/>
                    </a:cubicBezTo>
                    <a:cubicBezTo>
                      <a:pt x="3333" y="2329"/>
                      <a:pt x="3196" y="2603"/>
                      <a:pt x="3014" y="2831"/>
                    </a:cubicBezTo>
                    <a:cubicBezTo>
                      <a:pt x="2877" y="2991"/>
                      <a:pt x="2717" y="3105"/>
                      <a:pt x="2534" y="3196"/>
                    </a:cubicBezTo>
                    <a:cubicBezTo>
                      <a:pt x="2420" y="3242"/>
                      <a:pt x="2306" y="3288"/>
                      <a:pt x="2169" y="3333"/>
                    </a:cubicBezTo>
                    <a:cubicBezTo>
                      <a:pt x="2055" y="3356"/>
                      <a:pt x="1918" y="3356"/>
                      <a:pt x="1781" y="3356"/>
                    </a:cubicBezTo>
                    <a:cubicBezTo>
                      <a:pt x="914" y="3333"/>
                      <a:pt x="252" y="2603"/>
                      <a:pt x="275" y="1758"/>
                    </a:cubicBezTo>
                    <a:cubicBezTo>
                      <a:pt x="275" y="1690"/>
                      <a:pt x="275" y="1644"/>
                      <a:pt x="297" y="1576"/>
                    </a:cubicBezTo>
                    <a:cubicBezTo>
                      <a:pt x="320" y="1462"/>
                      <a:pt x="343" y="1325"/>
                      <a:pt x="389" y="1211"/>
                    </a:cubicBezTo>
                    <a:cubicBezTo>
                      <a:pt x="457" y="1028"/>
                      <a:pt x="571" y="868"/>
                      <a:pt x="708" y="731"/>
                    </a:cubicBezTo>
                    <a:cubicBezTo>
                      <a:pt x="914" y="503"/>
                      <a:pt x="1188" y="343"/>
                      <a:pt x="1484" y="298"/>
                    </a:cubicBezTo>
                    <a:cubicBezTo>
                      <a:pt x="1621" y="252"/>
                      <a:pt x="1758" y="252"/>
                      <a:pt x="1872" y="252"/>
                    </a:cubicBezTo>
                    <a:close/>
                    <a:moveTo>
                      <a:pt x="1852" y="0"/>
                    </a:moveTo>
                    <a:cubicBezTo>
                      <a:pt x="867" y="0"/>
                      <a:pt x="46" y="768"/>
                      <a:pt x="24" y="1736"/>
                    </a:cubicBezTo>
                    <a:cubicBezTo>
                      <a:pt x="1" y="2740"/>
                      <a:pt x="777" y="3584"/>
                      <a:pt x="1758" y="3607"/>
                    </a:cubicBezTo>
                    <a:cubicBezTo>
                      <a:pt x="1786" y="3609"/>
                      <a:pt x="1815" y="3609"/>
                      <a:pt x="1842" y="3609"/>
                    </a:cubicBezTo>
                    <a:cubicBezTo>
                      <a:pt x="2809" y="3609"/>
                      <a:pt x="3608" y="2849"/>
                      <a:pt x="3630" y="1873"/>
                    </a:cubicBezTo>
                    <a:cubicBezTo>
                      <a:pt x="3676" y="868"/>
                      <a:pt x="2900" y="24"/>
                      <a:pt x="1895" y="1"/>
                    </a:cubicBezTo>
                    <a:cubicBezTo>
                      <a:pt x="1881" y="1"/>
                      <a:pt x="1866" y="0"/>
                      <a:pt x="1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34"/>
              <p:cNvSpPr/>
              <p:nvPr/>
            </p:nvSpPr>
            <p:spPr>
              <a:xfrm>
                <a:off x="5205778" y="1565781"/>
                <a:ext cx="77365" cy="75942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3631" extrusionOk="0">
                    <a:moveTo>
                      <a:pt x="1895" y="252"/>
                    </a:moveTo>
                    <a:cubicBezTo>
                      <a:pt x="2762" y="297"/>
                      <a:pt x="3424" y="1005"/>
                      <a:pt x="3401" y="1872"/>
                    </a:cubicBezTo>
                    <a:cubicBezTo>
                      <a:pt x="3401" y="1918"/>
                      <a:pt x="3401" y="1964"/>
                      <a:pt x="3401" y="2032"/>
                    </a:cubicBezTo>
                    <a:cubicBezTo>
                      <a:pt x="3356" y="2329"/>
                      <a:pt x="3219" y="2626"/>
                      <a:pt x="3013" y="2854"/>
                    </a:cubicBezTo>
                    <a:cubicBezTo>
                      <a:pt x="2899" y="2991"/>
                      <a:pt x="2739" y="3105"/>
                      <a:pt x="2557" y="3196"/>
                    </a:cubicBezTo>
                    <a:cubicBezTo>
                      <a:pt x="2443" y="3265"/>
                      <a:pt x="2329" y="3310"/>
                      <a:pt x="2192" y="3333"/>
                    </a:cubicBezTo>
                    <a:cubicBezTo>
                      <a:pt x="2077" y="3356"/>
                      <a:pt x="1940" y="3379"/>
                      <a:pt x="1804" y="3379"/>
                    </a:cubicBezTo>
                    <a:cubicBezTo>
                      <a:pt x="936" y="3333"/>
                      <a:pt x="251" y="2626"/>
                      <a:pt x="297" y="1758"/>
                    </a:cubicBezTo>
                    <a:cubicBezTo>
                      <a:pt x="297" y="1713"/>
                      <a:pt x="297" y="1644"/>
                      <a:pt x="320" y="1598"/>
                    </a:cubicBezTo>
                    <a:cubicBezTo>
                      <a:pt x="320" y="1462"/>
                      <a:pt x="366" y="1325"/>
                      <a:pt x="411" y="1210"/>
                    </a:cubicBezTo>
                    <a:cubicBezTo>
                      <a:pt x="480" y="1028"/>
                      <a:pt x="594" y="868"/>
                      <a:pt x="731" y="731"/>
                    </a:cubicBezTo>
                    <a:cubicBezTo>
                      <a:pt x="936" y="526"/>
                      <a:pt x="1210" y="366"/>
                      <a:pt x="1507" y="297"/>
                    </a:cubicBezTo>
                    <a:cubicBezTo>
                      <a:pt x="1644" y="275"/>
                      <a:pt x="1758" y="252"/>
                      <a:pt x="1895" y="252"/>
                    </a:cubicBezTo>
                    <a:close/>
                    <a:moveTo>
                      <a:pt x="1875" y="0"/>
                    </a:moveTo>
                    <a:cubicBezTo>
                      <a:pt x="889" y="0"/>
                      <a:pt x="68" y="768"/>
                      <a:pt x="46" y="1758"/>
                    </a:cubicBezTo>
                    <a:cubicBezTo>
                      <a:pt x="0" y="2740"/>
                      <a:pt x="799" y="3584"/>
                      <a:pt x="1781" y="3630"/>
                    </a:cubicBezTo>
                    <a:cubicBezTo>
                      <a:pt x="1795" y="3630"/>
                      <a:pt x="1810" y="3630"/>
                      <a:pt x="1824" y="3630"/>
                    </a:cubicBezTo>
                    <a:cubicBezTo>
                      <a:pt x="2809" y="3630"/>
                      <a:pt x="3630" y="2862"/>
                      <a:pt x="3652" y="1872"/>
                    </a:cubicBezTo>
                    <a:cubicBezTo>
                      <a:pt x="3698" y="891"/>
                      <a:pt x="2899" y="46"/>
                      <a:pt x="1918" y="1"/>
                    </a:cubicBezTo>
                    <a:cubicBezTo>
                      <a:pt x="1903" y="0"/>
                      <a:pt x="1889" y="0"/>
                      <a:pt x="1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34"/>
              <p:cNvSpPr/>
              <p:nvPr/>
            </p:nvSpPr>
            <p:spPr>
              <a:xfrm>
                <a:off x="5360925" y="1566743"/>
                <a:ext cx="57307" cy="19597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937" extrusionOk="0">
                    <a:moveTo>
                      <a:pt x="2279" y="0"/>
                    </a:moveTo>
                    <a:cubicBezTo>
                      <a:pt x="1826" y="0"/>
                      <a:pt x="965" y="97"/>
                      <a:pt x="92" y="662"/>
                    </a:cubicBezTo>
                    <a:cubicBezTo>
                      <a:pt x="23" y="708"/>
                      <a:pt x="1" y="799"/>
                      <a:pt x="46" y="868"/>
                    </a:cubicBezTo>
                    <a:cubicBezTo>
                      <a:pt x="69" y="913"/>
                      <a:pt x="138" y="936"/>
                      <a:pt x="183" y="936"/>
                    </a:cubicBezTo>
                    <a:cubicBezTo>
                      <a:pt x="206" y="936"/>
                      <a:pt x="229" y="913"/>
                      <a:pt x="252" y="913"/>
                    </a:cubicBezTo>
                    <a:cubicBezTo>
                      <a:pt x="1053" y="385"/>
                      <a:pt x="1854" y="306"/>
                      <a:pt x="2268" y="306"/>
                    </a:cubicBezTo>
                    <a:cubicBezTo>
                      <a:pt x="2444" y="306"/>
                      <a:pt x="2550" y="320"/>
                      <a:pt x="2557" y="320"/>
                    </a:cubicBezTo>
                    <a:cubicBezTo>
                      <a:pt x="2648" y="320"/>
                      <a:pt x="2717" y="274"/>
                      <a:pt x="2717" y="183"/>
                    </a:cubicBezTo>
                    <a:cubicBezTo>
                      <a:pt x="2740" y="115"/>
                      <a:pt x="2671" y="23"/>
                      <a:pt x="2603" y="23"/>
                    </a:cubicBezTo>
                    <a:cubicBezTo>
                      <a:pt x="2583" y="17"/>
                      <a:pt x="2465" y="0"/>
                      <a:pt x="22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34"/>
              <p:cNvSpPr/>
              <p:nvPr/>
            </p:nvSpPr>
            <p:spPr>
              <a:xfrm>
                <a:off x="5206719" y="1601378"/>
                <a:ext cx="30578" cy="1072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513" extrusionOk="0">
                    <a:moveTo>
                      <a:pt x="1129" y="0"/>
                    </a:moveTo>
                    <a:cubicBezTo>
                      <a:pt x="574" y="0"/>
                      <a:pt x="113" y="239"/>
                      <a:pt x="92" y="239"/>
                    </a:cubicBezTo>
                    <a:cubicBezTo>
                      <a:pt x="24" y="285"/>
                      <a:pt x="1" y="376"/>
                      <a:pt x="24" y="444"/>
                    </a:cubicBezTo>
                    <a:cubicBezTo>
                      <a:pt x="69" y="490"/>
                      <a:pt x="115" y="513"/>
                      <a:pt x="161" y="513"/>
                    </a:cubicBezTo>
                    <a:lnTo>
                      <a:pt x="229" y="513"/>
                    </a:lnTo>
                    <a:cubicBezTo>
                      <a:pt x="229" y="513"/>
                      <a:pt x="626" y="296"/>
                      <a:pt x="1099" y="296"/>
                    </a:cubicBezTo>
                    <a:cubicBezTo>
                      <a:pt x="1158" y="296"/>
                      <a:pt x="1218" y="300"/>
                      <a:pt x="1279" y="307"/>
                    </a:cubicBezTo>
                    <a:cubicBezTo>
                      <a:pt x="1371" y="307"/>
                      <a:pt x="1439" y="262"/>
                      <a:pt x="1439" y="170"/>
                    </a:cubicBezTo>
                    <a:cubicBezTo>
                      <a:pt x="1462" y="102"/>
                      <a:pt x="1393" y="11"/>
                      <a:pt x="1325" y="11"/>
                    </a:cubicBezTo>
                    <a:cubicBezTo>
                      <a:pt x="1259" y="4"/>
                      <a:pt x="1193" y="0"/>
                      <a:pt x="11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34"/>
              <p:cNvSpPr/>
              <p:nvPr/>
            </p:nvSpPr>
            <p:spPr>
              <a:xfrm>
                <a:off x="5265448" y="1593389"/>
                <a:ext cx="27712" cy="49004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343" extrusionOk="0">
                    <a:moveTo>
                      <a:pt x="1136" y="0"/>
                    </a:moveTo>
                    <a:cubicBezTo>
                      <a:pt x="1073" y="0"/>
                      <a:pt x="1005" y="59"/>
                      <a:pt x="1005" y="119"/>
                    </a:cubicBezTo>
                    <a:cubicBezTo>
                      <a:pt x="891" y="849"/>
                      <a:pt x="594" y="1374"/>
                      <a:pt x="69" y="1716"/>
                    </a:cubicBezTo>
                    <a:cubicBezTo>
                      <a:pt x="23" y="1739"/>
                      <a:pt x="1" y="1785"/>
                      <a:pt x="1" y="1853"/>
                    </a:cubicBezTo>
                    <a:cubicBezTo>
                      <a:pt x="23" y="1899"/>
                      <a:pt x="46" y="1945"/>
                      <a:pt x="92" y="1968"/>
                    </a:cubicBezTo>
                    <a:lnTo>
                      <a:pt x="799" y="2333"/>
                    </a:lnTo>
                    <a:cubicBezTo>
                      <a:pt x="815" y="2333"/>
                      <a:pt x="830" y="2343"/>
                      <a:pt x="845" y="2343"/>
                    </a:cubicBezTo>
                    <a:cubicBezTo>
                      <a:pt x="853" y="2343"/>
                      <a:pt x="860" y="2340"/>
                      <a:pt x="868" y="2333"/>
                    </a:cubicBezTo>
                    <a:cubicBezTo>
                      <a:pt x="936" y="2333"/>
                      <a:pt x="982" y="2310"/>
                      <a:pt x="1005" y="2264"/>
                    </a:cubicBezTo>
                    <a:cubicBezTo>
                      <a:pt x="1028" y="2196"/>
                      <a:pt x="1005" y="2105"/>
                      <a:pt x="936" y="2059"/>
                    </a:cubicBezTo>
                    <a:lnTo>
                      <a:pt x="434" y="1808"/>
                    </a:lnTo>
                    <a:cubicBezTo>
                      <a:pt x="914" y="1420"/>
                      <a:pt x="1187" y="895"/>
                      <a:pt x="1302" y="164"/>
                    </a:cubicBezTo>
                    <a:cubicBezTo>
                      <a:pt x="1324" y="96"/>
                      <a:pt x="1256" y="5"/>
                      <a:pt x="1165" y="5"/>
                    </a:cubicBezTo>
                    <a:cubicBezTo>
                      <a:pt x="1155" y="2"/>
                      <a:pt x="1146" y="0"/>
                      <a:pt x="1136" y="0"/>
                    </a:cubicBezTo>
                    <a:close/>
                  </a:path>
                </a:pathLst>
              </a:custGeom>
              <a:solidFill>
                <a:srgbClr val="722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34"/>
              <p:cNvSpPr/>
              <p:nvPr/>
            </p:nvSpPr>
            <p:spPr>
              <a:xfrm>
                <a:off x="5276909" y="1592573"/>
                <a:ext cx="21020" cy="9516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455" extrusionOk="0">
                    <a:moveTo>
                      <a:pt x="556" y="1"/>
                    </a:moveTo>
                    <a:cubicBezTo>
                      <a:pt x="399" y="1"/>
                      <a:pt x="222" y="51"/>
                      <a:pt x="69" y="203"/>
                    </a:cubicBezTo>
                    <a:cubicBezTo>
                      <a:pt x="0" y="249"/>
                      <a:pt x="0" y="340"/>
                      <a:pt x="69" y="409"/>
                    </a:cubicBezTo>
                    <a:cubicBezTo>
                      <a:pt x="92" y="432"/>
                      <a:pt x="137" y="454"/>
                      <a:pt x="183" y="454"/>
                    </a:cubicBezTo>
                    <a:cubicBezTo>
                      <a:pt x="206" y="454"/>
                      <a:pt x="251" y="432"/>
                      <a:pt x="274" y="409"/>
                    </a:cubicBezTo>
                    <a:cubicBezTo>
                      <a:pt x="378" y="316"/>
                      <a:pt x="486" y="288"/>
                      <a:pt x="576" y="288"/>
                    </a:cubicBezTo>
                    <a:cubicBezTo>
                      <a:pt x="683" y="288"/>
                      <a:pt x="764" y="328"/>
                      <a:pt x="776" y="340"/>
                    </a:cubicBezTo>
                    <a:cubicBezTo>
                      <a:pt x="799" y="356"/>
                      <a:pt x="825" y="363"/>
                      <a:pt x="850" y="363"/>
                    </a:cubicBezTo>
                    <a:cubicBezTo>
                      <a:pt x="901" y="363"/>
                      <a:pt x="951" y="333"/>
                      <a:pt x="982" y="272"/>
                    </a:cubicBezTo>
                    <a:cubicBezTo>
                      <a:pt x="1005" y="203"/>
                      <a:pt x="982" y="112"/>
                      <a:pt x="913" y="89"/>
                    </a:cubicBezTo>
                    <a:cubicBezTo>
                      <a:pt x="836" y="45"/>
                      <a:pt x="705" y="1"/>
                      <a:pt x="5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34"/>
              <p:cNvSpPr/>
              <p:nvPr/>
            </p:nvSpPr>
            <p:spPr>
              <a:xfrm>
                <a:off x="4962788" y="1858903"/>
                <a:ext cx="578613" cy="469291"/>
              </a:xfrm>
              <a:custGeom>
                <a:avLst/>
                <a:gdLst/>
                <a:ahLst/>
                <a:cxnLst/>
                <a:rect l="l" t="t" r="r" b="b"/>
                <a:pathLst>
                  <a:path w="27665" h="22438" extrusionOk="0">
                    <a:moveTo>
                      <a:pt x="9769" y="0"/>
                    </a:moveTo>
                    <a:lnTo>
                      <a:pt x="9769" y="0"/>
                    </a:lnTo>
                    <a:cubicBezTo>
                      <a:pt x="9313" y="252"/>
                      <a:pt x="8331" y="982"/>
                      <a:pt x="8035" y="1484"/>
                    </a:cubicBezTo>
                    <a:cubicBezTo>
                      <a:pt x="7943" y="1621"/>
                      <a:pt x="5844" y="5068"/>
                      <a:pt x="3835" y="8788"/>
                    </a:cubicBezTo>
                    <a:cubicBezTo>
                      <a:pt x="2625" y="11025"/>
                      <a:pt x="1712" y="12897"/>
                      <a:pt x="1096" y="14380"/>
                    </a:cubicBezTo>
                    <a:cubicBezTo>
                      <a:pt x="617" y="15544"/>
                      <a:pt x="251" y="16594"/>
                      <a:pt x="137" y="17553"/>
                    </a:cubicBezTo>
                    <a:cubicBezTo>
                      <a:pt x="114" y="17644"/>
                      <a:pt x="114" y="17713"/>
                      <a:pt x="92" y="17804"/>
                    </a:cubicBezTo>
                    <a:cubicBezTo>
                      <a:pt x="0" y="18763"/>
                      <a:pt x="160" y="19630"/>
                      <a:pt x="639" y="20429"/>
                    </a:cubicBezTo>
                    <a:cubicBezTo>
                      <a:pt x="936" y="20886"/>
                      <a:pt x="1393" y="21388"/>
                      <a:pt x="2100" y="21799"/>
                    </a:cubicBezTo>
                    <a:cubicBezTo>
                      <a:pt x="2214" y="21844"/>
                      <a:pt x="2328" y="21913"/>
                      <a:pt x="2443" y="21958"/>
                    </a:cubicBezTo>
                    <a:cubicBezTo>
                      <a:pt x="2990" y="22187"/>
                      <a:pt x="3629" y="22369"/>
                      <a:pt x="4451" y="22415"/>
                    </a:cubicBezTo>
                    <a:cubicBezTo>
                      <a:pt x="4634" y="22438"/>
                      <a:pt x="4862" y="22438"/>
                      <a:pt x="5090" y="22438"/>
                    </a:cubicBezTo>
                    <a:cubicBezTo>
                      <a:pt x="5844" y="22438"/>
                      <a:pt x="6688" y="22369"/>
                      <a:pt x="7715" y="22209"/>
                    </a:cubicBezTo>
                    <a:cubicBezTo>
                      <a:pt x="9633" y="21890"/>
                      <a:pt x="12166" y="21296"/>
                      <a:pt x="15202" y="20383"/>
                    </a:cubicBezTo>
                    <a:cubicBezTo>
                      <a:pt x="20246" y="18877"/>
                      <a:pt x="25017" y="17097"/>
                      <a:pt x="25222" y="17028"/>
                    </a:cubicBezTo>
                    <a:cubicBezTo>
                      <a:pt x="26843" y="16412"/>
                      <a:pt x="27665" y="14631"/>
                      <a:pt x="27048" y="13011"/>
                    </a:cubicBezTo>
                    <a:cubicBezTo>
                      <a:pt x="26589" y="11756"/>
                      <a:pt x="25404" y="10980"/>
                      <a:pt x="24140" y="10980"/>
                    </a:cubicBezTo>
                    <a:cubicBezTo>
                      <a:pt x="23771" y="10980"/>
                      <a:pt x="23397" y="11046"/>
                      <a:pt x="23031" y="11185"/>
                    </a:cubicBezTo>
                    <a:cubicBezTo>
                      <a:pt x="22985" y="11185"/>
                      <a:pt x="19128" y="12623"/>
                      <a:pt x="14814" y="13969"/>
                    </a:cubicBezTo>
                    <a:cubicBezTo>
                      <a:pt x="11116" y="15111"/>
                      <a:pt x="8742" y="15681"/>
                      <a:pt x="7213" y="15955"/>
                    </a:cubicBezTo>
                    <a:cubicBezTo>
                      <a:pt x="7259" y="15864"/>
                      <a:pt x="7304" y="15773"/>
                      <a:pt x="7350" y="15659"/>
                    </a:cubicBezTo>
                    <a:cubicBezTo>
                      <a:pt x="6688" y="15522"/>
                      <a:pt x="6300" y="14883"/>
                      <a:pt x="6186" y="14152"/>
                    </a:cubicBezTo>
                    <a:cubicBezTo>
                      <a:pt x="5958" y="12965"/>
                      <a:pt x="6369" y="11641"/>
                      <a:pt x="6574" y="10454"/>
                    </a:cubicBezTo>
                    <a:cubicBezTo>
                      <a:pt x="6825" y="8925"/>
                      <a:pt x="7441" y="7510"/>
                      <a:pt x="7875" y="5981"/>
                    </a:cubicBezTo>
                    <a:cubicBezTo>
                      <a:pt x="8400" y="4109"/>
                      <a:pt x="9199" y="1849"/>
                      <a:pt x="97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34"/>
              <p:cNvSpPr/>
              <p:nvPr/>
            </p:nvSpPr>
            <p:spPr>
              <a:xfrm>
                <a:off x="4962788" y="2231272"/>
                <a:ext cx="5061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3995" extrusionOk="0">
                    <a:moveTo>
                      <a:pt x="92" y="0"/>
                    </a:moveTo>
                    <a:lnTo>
                      <a:pt x="92" y="0"/>
                    </a:lnTo>
                    <a:cubicBezTo>
                      <a:pt x="0" y="959"/>
                      <a:pt x="160" y="1826"/>
                      <a:pt x="639" y="2625"/>
                    </a:cubicBezTo>
                    <a:cubicBezTo>
                      <a:pt x="936" y="3082"/>
                      <a:pt x="1393" y="3584"/>
                      <a:pt x="2100" y="3995"/>
                    </a:cubicBezTo>
                    <a:cubicBezTo>
                      <a:pt x="2420" y="2237"/>
                      <a:pt x="1210" y="867"/>
                      <a:pt x="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34"/>
              <p:cNvSpPr/>
              <p:nvPr/>
            </p:nvSpPr>
            <p:spPr>
              <a:xfrm>
                <a:off x="5095012" y="2243675"/>
                <a:ext cx="2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34"/>
              <p:cNvSpPr/>
              <p:nvPr/>
            </p:nvSpPr>
            <p:spPr>
              <a:xfrm>
                <a:off x="5104570" y="1870595"/>
                <a:ext cx="583863" cy="464773"/>
              </a:xfrm>
              <a:custGeom>
                <a:avLst/>
                <a:gdLst/>
                <a:ahLst/>
                <a:cxnLst/>
                <a:rect l="l" t="t" r="r" b="b"/>
                <a:pathLst>
                  <a:path w="27916" h="22222" extrusionOk="0">
                    <a:moveTo>
                      <a:pt x="22716" y="0"/>
                    </a:moveTo>
                    <a:cubicBezTo>
                      <a:pt x="22459" y="0"/>
                      <a:pt x="22198" y="26"/>
                      <a:pt x="21935" y="81"/>
                    </a:cubicBezTo>
                    <a:cubicBezTo>
                      <a:pt x="19836" y="491"/>
                      <a:pt x="18466" y="2523"/>
                      <a:pt x="18877" y="4623"/>
                    </a:cubicBezTo>
                    <a:lnTo>
                      <a:pt x="18900" y="4668"/>
                    </a:lnTo>
                    <a:lnTo>
                      <a:pt x="19105" y="5718"/>
                    </a:lnTo>
                    <a:lnTo>
                      <a:pt x="19288" y="6791"/>
                    </a:lnTo>
                    <a:cubicBezTo>
                      <a:pt x="19425" y="7499"/>
                      <a:pt x="19562" y="8206"/>
                      <a:pt x="19676" y="8937"/>
                    </a:cubicBezTo>
                    <a:cubicBezTo>
                      <a:pt x="19927" y="10352"/>
                      <a:pt x="20155" y="11767"/>
                      <a:pt x="20338" y="13182"/>
                    </a:cubicBezTo>
                    <a:cubicBezTo>
                      <a:pt x="20429" y="13821"/>
                      <a:pt x="20520" y="14483"/>
                      <a:pt x="20566" y="15100"/>
                    </a:cubicBezTo>
                    <a:cubicBezTo>
                      <a:pt x="20087" y="15077"/>
                      <a:pt x="19584" y="15031"/>
                      <a:pt x="19082" y="14963"/>
                    </a:cubicBezTo>
                    <a:cubicBezTo>
                      <a:pt x="18398" y="14894"/>
                      <a:pt x="17690" y="14803"/>
                      <a:pt x="16982" y="14712"/>
                    </a:cubicBezTo>
                    <a:cubicBezTo>
                      <a:pt x="15567" y="14506"/>
                      <a:pt x="14129" y="14278"/>
                      <a:pt x="12714" y="14050"/>
                    </a:cubicBezTo>
                    <a:cubicBezTo>
                      <a:pt x="11276" y="13799"/>
                      <a:pt x="9838" y="13525"/>
                      <a:pt x="8400" y="13251"/>
                    </a:cubicBezTo>
                    <a:cubicBezTo>
                      <a:pt x="7693" y="13114"/>
                      <a:pt x="6962" y="12977"/>
                      <a:pt x="6255" y="12840"/>
                    </a:cubicBezTo>
                    <a:lnTo>
                      <a:pt x="5182" y="12612"/>
                    </a:lnTo>
                    <a:lnTo>
                      <a:pt x="4132" y="12406"/>
                    </a:lnTo>
                    <a:lnTo>
                      <a:pt x="4086" y="12383"/>
                    </a:lnTo>
                    <a:cubicBezTo>
                      <a:pt x="3870" y="12338"/>
                      <a:pt x="3654" y="12317"/>
                      <a:pt x="3441" y="12317"/>
                    </a:cubicBezTo>
                    <a:cubicBezTo>
                      <a:pt x="2037" y="12317"/>
                      <a:pt x="768" y="13262"/>
                      <a:pt x="411" y="14689"/>
                    </a:cubicBezTo>
                    <a:cubicBezTo>
                      <a:pt x="0" y="16355"/>
                      <a:pt x="1005" y="18044"/>
                      <a:pt x="2671" y="18478"/>
                    </a:cubicBezTo>
                    <a:lnTo>
                      <a:pt x="3789" y="18752"/>
                    </a:lnTo>
                    <a:lnTo>
                      <a:pt x="4862" y="19026"/>
                    </a:lnTo>
                    <a:cubicBezTo>
                      <a:pt x="5593" y="19208"/>
                      <a:pt x="6323" y="19391"/>
                      <a:pt x="7053" y="19550"/>
                    </a:cubicBezTo>
                    <a:cubicBezTo>
                      <a:pt x="8514" y="19893"/>
                      <a:pt x="9975" y="20235"/>
                      <a:pt x="11459" y="20555"/>
                    </a:cubicBezTo>
                    <a:cubicBezTo>
                      <a:pt x="12919" y="20874"/>
                      <a:pt x="14403" y="21171"/>
                      <a:pt x="15910" y="21445"/>
                    </a:cubicBezTo>
                    <a:cubicBezTo>
                      <a:pt x="16663" y="21582"/>
                      <a:pt x="17416" y="21719"/>
                      <a:pt x="18192" y="21833"/>
                    </a:cubicBezTo>
                    <a:cubicBezTo>
                      <a:pt x="18968" y="21947"/>
                      <a:pt x="19767" y="22038"/>
                      <a:pt x="20589" y="22130"/>
                    </a:cubicBezTo>
                    <a:cubicBezTo>
                      <a:pt x="21000" y="22153"/>
                      <a:pt x="21433" y="22198"/>
                      <a:pt x="21890" y="22198"/>
                    </a:cubicBezTo>
                    <a:cubicBezTo>
                      <a:pt x="22118" y="22221"/>
                      <a:pt x="22369" y="22221"/>
                      <a:pt x="22620" y="22221"/>
                    </a:cubicBezTo>
                    <a:cubicBezTo>
                      <a:pt x="22871" y="22221"/>
                      <a:pt x="23145" y="22198"/>
                      <a:pt x="23442" y="22175"/>
                    </a:cubicBezTo>
                    <a:cubicBezTo>
                      <a:pt x="23602" y="22153"/>
                      <a:pt x="23762" y="22153"/>
                      <a:pt x="23944" y="22107"/>
                    </a:cubicBezTo>
                    <a:cubicBezTo>
                      <a:pt x="24035" y="22107"/>
                      <a:pt x="24104" y="22084"/>
                      <a:pt x="24195" y="22061"/>
                    </a:cubicBezTo>
                    <a:cubicBezTo>
                      <a:pt x="24309" y="22038"/>
                      <a:pt x="24446" y="22016"/>
                      <a:pt x="24606" y="21970"/>
                    </a:cubicBezTo>
                    <a:cubicBezTo>
                      <a:pt x="24834" y="21901"/>
                      <a:pt x="25131" y="21810"/>
                      <a:pt x="25542" y="21605"/>
                    </a:cubicBezTo>
                    <a:cubicBezTo>
                      <a:pt x="25724" y="21491"/>
                      <a:pt x="25953" y="21377"/>
                      <a:pt x="26227" y="21148"/>
                    </a:cubicBezTo>
                    <a:cubicBezTo>
                      <a:pt x="26478" y="20943"/>
                      <a:pt x="26774" y="20669"/>
                      <a:pt x="27048" y="20258"/>
                    </a:cubicBezTo>
                    <a:cubicBezTo>
                      <a:pt x="27185" y="20075"/>
                      <a:pt x="27322" y="19824"/>
                      <a:pt x="27414" y="19573"/>
                    </a:cubicBezTo>
                    <a:cubicBezTo>
                      <a:pt x="27459" y="19505"/>
                      <a:pt x="27482" y="19414"/>
                      <a:pt x="27505" y="19322"/>
                    </a:cubicBezTo>
                    <a:lnTo>
                      <a:pt x="27551" y="19185"/>
                    </a:lnTo>
                    <a:lnTo>
                      <a:pt x="27596" y="19094"/>
                    </a:lnTo>
                    <a:cubicBezTo>
                      <a:pt x="27619" y="19026"/>
                      <a:pt x="27642" y="18957"/>
                      <a:pt x="27642" y="18889"/>
                    </a:cubicBezTo>
                    <a:lnTo>
                      <a:pt x="27665" y="18843"/>
                    </a:lnTo>
                    <a:lnTo>
                      <a:pt x="27665" y="18797"/>
                    </a:lnTo>
                    <a:lnTo>
                      <a:pt x="27687" y="18706"/>
                    </a:lnTo>
                    <a:lnTo>
                      <a:pt x="27710" y="18615"/>
                    </a:lnTo>
                    <a:lnTo>
                      <a:pt x="27733" y="18546"/>
                    </a:lnTo>
                    <a:cubicBezTo>
                      <a:pt x="27756" y="18455"/>
                      <a:pt x="27756" y="18364"/>
                      <a:pt x="27779" y="18272"/>
                    </a:cubicBezTo>
                    <a:cubicBezTo>
                      <a:pt x="27824" y="17907"/>
                      <a:pt x="27847" y="17633"/>
                      <a:pt x="27870" y="17359"/>
                    </a:cubicBezTo>
                    <a:cubicBezTo>
                      <a:pt x="27916" y="16834"/>
                      <a:pt x="27916" y="16401"/>
                      <a:pt x="27893" y="15967"/>
                    </a:cubicBezTo>
                    <a:cubicBezTo>
                      <a:pt x="27893" y="15533"/>
                      <a:pt x="27893" y="15122"/>
                      <a:pt x="27870" y="14712"/>
                    </a:cubicBezTo>
                    <a:cubicBezTo>
                      <a:pt x="27824" y="13913"/>
                      <a:pt x="27756" y="13114"/>
                      <a:pt x="27687" y="12361"/>
                    </a:cubicBezTo>
                    <a:cubicBezTo>
                      <a:pt x="27551" y="10808"/>
                      <a:pt x="27368" y="9302"/>
                      <a:pt x="27162" y="7795"/>
                    </a:cubicBezTo>
                    <a:cubicBezTo>
                      <a:pt x="27071" y="7042"/>
                      <a:pt x="26980" y="6289"/>
                      <a:pt x="26866" y="5559"/>
                    </a:cubicBezTo>
                    <a:lnTo>
                      <a:pt x="26706" y="4417"/>
                    </a:lnTo>
                    <a:lnTo>
                      <a:pt x="26523" y="3299"/>
                    </a:lnTo>
                    <a:cubicBezTo>
                      <a:pt x="26523" y="3253"/>
                      <a:pt x="26501" y="3185"/>
                      <a:pt x="26501" y="3139"/>
                    </a:cubicBezTo>
                    <a:cubicBezTo>
                      <a:pt x="26141" y="1281"/>
                      <a:pt x="24523" y="0"/>
                      <a:pt x="227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34"/>
              <p:cNvSpPr/>
              <p:nvPr/>
            </p:nvSpPr>
            <p:spPr>
              <a:xfrm>
                <a:off x="5610607" y="2259905"/>
                <a:ext cx="73537" cy="7211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3448" extrusionOk="0">
                    <a:moveTo>
                      <a:pt x="3515" y="1"/>
                    </a:moveTo>
                    <a:lnTo>
                      <a:pt x="3515" y="1"/>
                    </a:lnTo>
                    <a:cubicBezTo>
                      <a:pt x="2169" y="480"/>
                      <a:pt x="206" y="1484"/>
                      <a:pt x="0" y="3447"/>
                    </a:cubicBezTo>
                    <a:cubicBezTo>
                      <a:pt x="114" y="3424"/>
                      <a:pt x="251" y="3402"/>
                      <a:pt x="411" y="3356"/>
                    </a:cubicBezTo>
                    <a:cubicBezTo>
                      <a:pt x="639" y="3287"/>
                      <a:pt x="936" y="3196"/>
                      <a:pt x="1347" y="2991"/>
                    </a:cubicBezTo>
                    <a:cubicBezTo>
                      <a:pt x="1529" y="2877"/>
                      <a:pt x="1758" y="2763"/>
                      <a:pt x="2032" y="2557"/>
                    </a:cubicBezTo>
                    <a:cubicBezTo>
                      <a:pt x="2283" y="2329"/>
                      <a:pt x="2579" y="2055"/>
                      <a:pt x="2853" y="1644"/>
                    </a:cubicBezTo>
                    <a:cubicBezTo>
                      <a:pt x="2990" y="1461"/>
                      <a:pt x="3127" y="1210"/>
                      <a:pt x="3219" y="959"/>
                    </a:cubicBezTo>
                    <a:cubicBezTo>
                      <a:pt x="3264" y="891"/>
                      <a:pt x="3287" y="800"/>
                      <a:pt x="3310" y="708"/>
                    </a:cubicBezTo>
                    <a:lnTo>
                      <a:pt x="3356" y="594"/>
                    </a:lnTo>
                    <a:lnTo>
                      <a:pt x="3401" y="480"/>
                    </a:lnTo>
                    <a:cubicBezTo>
                      <a:pt x="3424" y="412"/>
                      <a:pt x="3447" y="343"/>
                      <a:pt x="3447" y="275"/>
                    </a:cubicBezTo>
                    <a:lnTo>
                      <a:pt x="3470" y="229"/>
                    </a:lnTo>
                    <a:lnTo>
                      <a:pt x="3470" y="183"/>
                    </a:lnTo>
                    <a:lnTo>
                      <a:pt x="3492" y="115"/>
                    </a:lnTo>
                    <a:lnTo>
                      <a:pt x="351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34"/>
              <p:cNvSpPr/>
              <p:nvPr/>
            </p:nvSpPr>
            <p:spPr>
              <a:xfrm>
                <a:off x="5001459" y="2059728"/>
                <a:ext cx="164245" cy="127644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6103" extrusionOk="0">
                    <a:moveTo>
                      <a:pt x="2129" y="0"/>
                    </a:moveTo>
                    <a:cubicBezTo>
                      <a:pt x="1383" y="0"/>
                      <a:pt x="505" y="302"/>
                      <a:pt x="776" y="670"/>
                    </a:cubicBezTo>
                    <a:cubicBezTo>
                      <a:pt x="1119" y="1103"/>
                      <a:pt x="2214" y="761"/>
                      <a:pt x="3013" y="1149"/>
                    </a:cubicBezTo>
                    <a:cubicBezTo>
                      <a:pt x="3835" y="1537"/>
                      <a:pt x="4268" y="1880"/>
                      <a:pt x="4268" y="1880"/>
                    </a:cubicBezTo>
                    <a:cubicBezTo>
                      <a:pt x="3825" y="1742"/>
                      <a:pt x="3412" y="1594"/>
                      <a:pt x="2782" y="1594"/>
                    </a:cubicBezTo>
                    <a:cubicBezTo>
                      <a:pt x="2472" y="1594"/>
                      <a:pt x="2110" y="1630"/>
                      <a:pt x="1666" y="1720"/>
                    </a:cubicBezTo>
                    <a:cubicBezTo>
                      <a:pt x="320" y="1994"/>
                      <a:pt x="0" y="2747"/>
                      <a:pt x="388" y="2861"/>
                    </a:cubicBezTo>
                    <a:cubicBezTo>
                      <a:pt x="576" y="2916"/>
                      <a:pt x="758" y="2955"/>
                      <a:pt x="1007" y="2955"/>
                    </a:cubicBezTo>
                    <a:cubicBezTo>
                      <a:pt x="1273" y="2955"/>
                      <a:pt x="1616" y="2911"/>
                      <a:pt x="2123" y="2793"/>
                    </a:cubicBezTo>
                    <a:cubicBezTo>
                      <a:pt x="2299" y="2755"/>
                      <a:pt x="2479" y="2739"/>
                      <a:pt x="2655" y="2739"/>
                    </a:cubicBezTo>
                    <a:cubicBezTo>
                      <a:pt x="3439" y="2739"/>
                      <a:pt x="4154" y="3044"/>
                      <a:pt x="4154" y="3044"/>
                    </a:cubicBezTo>
                    <a:cubicBezTo>
                      <a:pt x="4020" y="3011"/>
                      <a:pt x="3801" y="2994"/>
                      <a:pt x="3538" y="2994"/>
                    </a:cubicBezTo>
                    <a:cubicBezTo>
                      <a:pt x="2687" y="2994"/>
                      <a:pt x="1372" y="3173"/>
                      <a:pt x="936" y="3591"/>
                    </a:cubicBezTo>
                    <a:cubicBezTo>
                      <a:pt x="482" y="4046"/>
                      <a:pt x="765" y="4390"/>
                      <a:pt x="1279" y="4390"/>
                    </a:cubicBezTo>
                    <a:cubicBezTo>
                      <a:pt x="1385" y="4390"/>
                      <a:pt x="1500" y="4376"/>
                      <a:pt x="1621" y="4345"/>
                    </a:cubicBezTo>
                    <a:cubicBezTo>
                      <a:pt x="1809" y="4296"/>
                      <a:pt x="2078" y="4278"/>
                      <a:pt x="2370" y="4278"/>
                    </a:cubicBezTo>
                    <a:cubicBezTo>
                      <a:pt x="3172" y="4278"/>
                      <a:pt x="4154" y="4413"/>
                      <a:pt x="4154" y="4413"/>
                    </a:cubicBezTo>
                    <a:cubicBezTo>
                      <a:pt x="4154" y="4413"/>
                      <a:pt x="3127" y="4527"/>
                      <a:pt x="2442" y="4733"/>
                    </a:cubicBezTo>
                    <a:cubicBezTo>
                      <a:pt x="2328" y="4756"/>
                      <a:pt x="1484" y="5121"/>
                      <a:pt x="2260" y="5463"/>
                    </a:cubicBezTo>
                    <a:cubicBezTo>
                      <a:pt x="2785" y="5691"/>
                      <a:pt x="4109" y="5554"/>
                      <a:pt x="5181" y="5714"/>
                    </a:cubicBezTo>
                    <a:cubicBezTo>
                      <a:pt x="5547" y="5760"/>
                      <a:pt x="5958" y="5920"/>
                      <a:pt x="6323" y="6102"/>
                    </a:cubicBezTo>
                    <a:cubicBezTo>
                      <a:pt x="6825" y="5805"/>
                      <a:pt x="7259" y="5417"/>
                      <a:pt x="7532" y="4870"/>
                    </a:cubicBezTo>
                    <a:cubicBezTo>
                      <a:pt x="7852" y="4253"/>
                      <a:pt x="7784" y="3660"/>
                      <a:pt x="7761" y="2998"/>
                    </a:cubicBezTo>
                    <a:cubicBezTo>
                      <a:pt x="7373" y="2678"/>
                      <a:pt x="7053" y="2382"/>
                      <a:pt x="6893" y="2222"/>
                    </a:cubicBezTo>
                    <a:cubicBezTo>
                      <a:pt x="6437" y="1788"/>
                      <a:pt x="5638" y="1240"/>
                      <a:pt x="4748" y="715"/>
                    </a:cubicBezTo>
                    <a:cubicBezTo>
                      <a:pt x="3880" y="190"/>
                      <a:pt x="3310" y="168"/>
                      <a:pt x="2511" y="31"/>
                    </a:cubicBezTo>
                    <a:cubicBezTo>
                      <a:pt x="2393" y="10"/>
                      <a:pt x="2263" y="0"/>
                      <a:pt x="2129" y="0"/>
                    </a:cubicBezTo>
                    <a:close/>
                  </a:path>
                </a:pathLst>
              </a:custGeom>
              <a:solidFill>
                <a:srgbClr val="C86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34"/>
              <p:cNvSpPr/>
              <p:nvPr/>
            </p:nvSpPr>
            <p:spPr>
              <a:xfrm>
                <a:off x="5104570" y="2065856"/>
                <a:ext cx="59210" cy="60403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2888" extrusionOk="0">
                    <a:moveTo>
                      <a:pt x="441" y="0"/>
                    </a:moveTo>
                    <a:cubicBezTo>
                      <a:pt x="379" y="0"/>
                      <a:pt x="323" y="24"/>
                      <a:pt x="274" y="80"/>
                    </a:cubicBezTo>
                    <a:cubicBezTo>
                      <a:pt x="0" y="422"/>
                      <a:pt x="776" y="1427"/>
                      <a:pt x="776" y="1427"/>
                    </a:cubicBezTo>
                    <a:lnTo>
                      <a:pt x="2831" y="2888"/>
                    </a:lnTo>
                    <a:cubicBezTo>
                      <a:pt x="2831" y="2796"/>
                      <a:pt x="2808" y="2682"/>
                      <a:pt x="2808" y="2568"/>
                    </a:cubicBezTo>
                    <a:cubicBezTo>
                      <a:pt x="2534" y="2020"/>
                      <a:pt x="2055" y="1199"/>
                      <a:pt x="1712" y="947"/>
                    </a:cubicBezTo>
                    <a:cubicBezTo>
                      <a:pt x="1254" y="642"/>
                      <a:pt x="763" y="0"/>
                      <a:pt x="441" y="0"/>
                    </a:cubicBezTo>
                    <a:close/>
                  </a:path>
                </a:pathLst>
              </a:custGeom>
              <a:solidFill>
                <a:srgbClr val="C86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34"/>
              <p:cNvSpPr/>
              <p:nvPr/>
            </p:nvSpPr>
            <p:spPr>
              <a:xfrm>
                <a:off x="5072215" y="2189735"/>
                <a:ext cx="41725" cy="50196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2400" extrusionOk="0">
                    <a:moveTo>
                      <a:pt x="1805" y="1"/>
                    </a:moveTo>
                    <a:cubicBezTo>
                      <a:pt x="1773" y="1"/>
                      <a:pt x="1739" y="14"/>
                      <a:pt x="1707" y="46"/>
                    </a:cubicBezTo>
                    <a:cubicBezTo>
                      <a:pt x="1000" y="662"/>
                      <a:pt x="452" y="1324"/>
                      <a:pt x="64" y="2169"/>
                    </a:cubicBezTo>
                    <a:cubicBezTo>
                      <a:pt x="1" y="2295"/>
                      <a:pt x="101" y="2399"/>
                      <a:pt x="191" y="2399"/>
                    </a:cubicBezTo>
                    <a:cubicBezTo>
                      <a:pt x="232" y="2399"/>
                      <a:pt x="271" y="2378"/>
                      <a:pt x="292" y="2329"/>
                    </a:cubicBezTo>
                    <a:cubicBezTo>
                      <a:pt x="680" y="1484"/>
                      <a:pt x="1228" y="845"/>
                      <a:pt x="1890" y="251"/>
                    </a:cubicBezTo>
                    <a:cubicBezTo>
                      <a:pt x="1995" y="146"/>
                      <a:pt x="1912" y="1"/>
                      <a:pt x="18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34"/>
              <p:cNvSpPr/>
              <p:nvPr/>
            </p:nvSpPr>
            <p:spPr>
              <a:xfrm>
                <a:off x="5324198" y="2204773"/>
                <a:ext cx="187189" cy="77051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3684" extrusionOk="0">
                    <a:moveTo>
                      <a:pt x="8774" y="1"/>
                    </a:moveTo>
                    <a:cubicBezTo>
                      <a:pt x="8757" y="1"/>
                      <a:pt x="8738" y="4"/>
                      <a:pt x="8718" y="12"/>
                    </a:cubicBezTo>
                    <a:cubicBezTo>
                      <a:pt x="5774" y="902"/>
                      <a:pt x="2898" y="2043"/>
                      <a:pt x="136" y="3413"/>
                    </a:cubicBezTo>
                    <a:cubicBezTo>
                      <a:pt x="0" y="3490"/>
                      <a:pt x="79" y="3683"/>
                      <a:pt x="204" y="3683"/>
                    </a:cubicBezTo>
                    <a:cubicBezTo>
                      <a:pt x="226" y="3683"/>
                      <a:pt x="249" y="3677"/>
                      <a:pt x="273" y="3664"/>
                    </a:cubicBezTo>
                    <a:cubicBezTo>
                      <a:pt x="3012" y="2294"/>
                      <a:pt x="5865" y="1153"/>
                      <a:pt x="8787" y="286"/>
                    </a:cubicBezTo>
                    <a:cubicBezTo>
                      <a:pt x="8949" y="225"/>
                      <a:pt x="8913" y="1"/>
                      <a:pt x="87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34"/>
              <p:cNvSpPr/>
              <p:nvPr/>
            </p:nvSpPr>
            <p:spPr>
              <a:xfrm>
                <a:off x="5543324" y="2220836"/>
                <a:ext cx="404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81" extrusionOk="0">
                    <a:moveTo>
                      <a:pt x="203" y="0"/>
                    </a:moveTo>
                    <a:cubicBezTo>
                      <a:pt x="78" y="0"/>
                      <a:pt x="0" y="190"/>
                      <a:pt x="136" y="248"/>
                    </a:cubicBezTo>
                    <a:cubicBezTo>
                      <a:pt x="752" y="613"/>
                      <a:pt x="1254" y="1093"/>
                      <a:pt x="1619" y="1709"/>
                    </a:cubicBezTo>
                    <a:cubicBezTo>
                      <a:pt x="1648" y="1759"/>
                      <a:pt x="1693" y="1780"/>
                      <a:pt x="1738" y="1780"/>
                    </a:cubicBezTo>
                    <a:cubicBezTo>
                      <a:pt x="1835" y="1780"/>
                      <a:pt x="1933" y="1681"/>
                      <a:pt x="1871" y="1572"/>
                    </a:cubicBezTo>
                    <a:cubicBezTo>
                      <a:pt x="1482" y="910"/>
                      <a:pt x="935" y="385"/>
                      <a:pt x="273" y="20"/>
                    </a:cubicBezTo>
                    <a:cubicBezTo>
                      <a:pt x="249" y="6"/>
                      <a:pt x="225" y="0"/>
                      <a:pt x="2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34"/>
              <p:cNvSpPr/>
              <p:nvPr/>
            </p:nvSpPr>
            <p:spPr>
              <a:xfrm>
                <a:off x="5171770" y="2148094"/>
                <a:ext cx="103425" cy="34259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1638" extrusionOk="0">
                    <a:moveTo>
                      <a:pt x="4748" y="0"/>
                    </a:moveTo>
                    <a:cubicBezTo>
                      <a:pt x="4735" y="0"/>
                      <a:pt x="4722" y="2"/>
                      <a:pt x="4708" y="6"/>
                    </a:cubicBezTo>
                    <a:cubicBezTo>
                      <a:pt x="3156" y="348"/>
                      <a:pt x="1649" y="804"/>
                      <a:pt x="143" y="1352"/>
                    </a:cubicBezTo>
                    <a:cubicBezTo>
                      <a:pt x="0" y="1413"/>
                      <a:pt x="39" y="1637"/>
                      <a:pt x="178" y="1637"/>
                    </a:cubicBezTo>
                    <a:cubicBezTo>
                      <a:pt x="195" y="1637"/>
                      <a:pt x="214" y="1634"/>
                      <a:pt x="234" y="1626"/>
                    </a:cubicBezTo>
                    <a:cubicBezTo>
                      <a:pt x="1718" y="1078"/>
                      <a:pt x="3247" y="645"/>
                      <a:pt x="4776" y="279"/>
                    </a:cubicBezTo>
                    <a:cubicBezTo>
                      <a:pt x="4945" y="237"/>
                      <a:pt x="4899" y="0"/>
                      <a:pt x="47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34"/>
              <p:cNvSpPr/>
              <p:nvPr/>
            </p:nvSpPr>
            <p:spPr>
              <a:xfrm>
                <a:off x="5427288" y="2085307"/>
                <a:ext cx="250164" cy="132643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6342" extrusionOk="0">
                    <a:moveTo>
                      <a:pt x="7615" y="1"/>
                    </a:moveTo>
                    <a:cubicBezTo>
                      <a:pt x="7481" y="1"/>
                      <a:pt x="7340" y="6"/>
                      <a:pt x="7190" y="17"/>
                    </a:cubicBezTo>
                    <a:cubicBezTo>
                      <a:pt x="5981" y="109"/>
                      <a:pt x="4839" y="246"/>
                      <a:pt x="4132" y="474"/>
                    </a:cubicBezTo>
                    <a:cubicBezTo>
                      <a:pt x="3424" y="702"/>
                      <a:pt x="822" y="1182"/>
                      <a:pt x="206" y="2049"/>
                    </a:cubicBezTo>
                    <a:cubicBezTo>
                      <a:pt x="46" y="2277"/>
                      <a:pt x="0" y="2574"/>
                      <a:pt x="23" y="2893"/>
                    </a:cubicBezTo>
                    <a:cubicBezTo>
                      <a:pt x="90" y="4005"/>
                      <a:pt x="1066" y="4835"/>
                      <a:pt x="2193" y="4835"/>
                    </a:cubicBezTo>
                    <a:cubicBezTo>
                      <a:pt x="2223" y="4835"/>
                      <a:pt x="2253" y="4835"/>
                      <a:pt x="2283" y="4834"/>
                    </a:cubicBezTo>
                    <a:cubicBezTo>
                      <a:pt x="2876" y="4834"/>
                      <a:pt x="3561" y="4856"/>
                      <a:pt x="4063" y="5039"/>
                    </a:cubicBezTo>
                    <a:cubicBezTo>
                      <a:pt x="5273" y="5450"/>
                      <a:pt x="6597" y="6294"/>
                      <a:pt x="7259" y="6340"/>
                    </a:cubicBezTo>
                    <a:cubicBezTo>
                      <a:pt x="7286" y="6341"/>
                      <a:pt x="7312" y="6342"/>
                      <a:pt x="7336" y="6342"/>
                    </a:cubicBezTo>
                    <a:cubicBezTo>
                      <a:pt x="8227" y="6342"/>
                      <a:pt x="7575" y="5562"/>
                      <a:pt x="7464" y="5473"/>
                    </a:cubicBezTo>
                    <a:cubicBezTo>
                      <a:pt x="6848" y="4879"/>
                      <a:pt x="5821" y="4240"/>
                      <a:pt x="5821" y="4240"/>
                    </a:cubicBezTo>
                    <a:lnTo>
                      <a:pt x="5821" y="4240"/>
                    </a:lnTo>
                    <a:cubicBezTo>
                      <a:pt x="5821" y="4240"/>
                      <a:pt x="7898" y="4925"/>
                      <a:pt x="8537" y="5518"/>
                    </a:cubicBezTo>
                    <a:cubicBezTo>
                      <a:pt x="8793" y="5747"/>
                      <a:pt x="9067" y="5862"/>
                      <a:pt x="9287" y="5862"/>
                    </a:cubicBezTo>
                    <a:cubicBezTo>
                      <a:pt x="9615" y="5862"/>
                      <a:pt x="9820" y="5605"/>
                      <a:pt x="9655" y="5085"/>
                    </a:cubicBezTo>
                    <a:cubicBezTo>
                      <a:pt x="9359" y="4217"/>
                      <a:pt x="7236" y="2962"/>
                      <a:pt x="6551" y="2779"/>
                    </a:cubicBezTo>
                    <a:lnTo>
                      <a:pt x="6551" y="2779"/>
                    </a:lnTo>
                    <a:cubicBezTo>
                      <a:pt x="6551" y="2779"/>
                      <a:pt x="7944" y="2871"/>
                      <a:pt x="8834" y="3624"/>
                    </a:cubicBezTo>
                    <a:cubicBezTo>
                      <a:pt x="9724" y="4377"/>
                      <a:pt x="10158" y="4514"/>
                      <a:pt x="10614" y="4605"/>
                    </a:cubicBezTo>
                    <a:cubicBezTo>
                      <a:pt x="10634" y="4609"/>
                      <a:pt x="10654" y="4611"/>
                      <a:pt x="10673" y="4611"/>
                    </a:cubicBezTo>
                    <a:cubicBezTo>
                      <a:pt x="11076" y="4611"/>
                      <a:pt x="11105" y="3693"/>
                      <a:pt x="9884" y="2734"/>
                    </a:cubicBezTo>
                    <a:cubicBezTo>
                      <a:pt x="8605" y="1729"/>
                      <a:pt x="7875" y="1661"/>
                      <a:pt x="7076" y="1501"/>
                    </a:cubicBezTo>
                    <a:cubicBezTo>
                      <a:pt x="7076" y="1501"/>
                      <a:pt x="7604" y="1407"/>
                      <a:pt x="8489" y="1407"/>
                    </a:cubicBezTo>
                    <a:cubicBezTo>
                      <a:pt x="8578" y="1407"/>
                      <a:pt x="8670" y="1408"/>
                      <a:pt x="8765" y="1410"/>
                    </a:cubicBezTo>
                    <a:cubicBezTo>
                      <a:pt x="9711" y="1430"/>
                      <a:pt x="10569" y="2160"/>
                      <a:pt x="11149" y="2160"/>
                    </a:cubicBezTo>
                    <a:cubicBezTo>
                      <a:pt x="11227" y="2160"/>
                      <a:pt x="11300" y="2147"/>
                      <a:pt x="11367" y="2117"/>
                    </a:cubicBezTo>
                    <a:cubicBezTo>
                      <a:pt x="11961" y="1843"/>
                      <a:pt x="10797" y="793"/>
                      <a:pt x="9906" y="497"/>
                    </a:cubicBezTo>
                    <a:cubicBezTo>
                      <a:pt x="9128" y="257"/>
                      <a:pt x="8542" y="1"/>
                      <a:pt x="7615" y="1"/>
                    </a:cubicBezTo>
                    <a:close/>
                  </a:path>
                </a:pathLst>
              </a:custGeom>
              <a:solidFill>
                <a:srgbClr val="C86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34"/>
              <p:cNvSpPr/>
              <p:nvPr/>
            </p:nvSpPr>
            <p:spPr>
              <a:xfrm>
                <a:off x="5476940" y="2068889"/>
                <a:ext cx="96439" cy="38274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1830" extrusionOk="0">
                    <a:moveTo>
                      <a:pt x="4179" y="0"/>
                    </a:moveTo>
                    <a:cubicBezTo>
                      <a:pt x="3769" y="0"/>
                      <a:pt x="3080" y="289"/>
                      <a:pt x="2557" y="369"/>
                    </a:cubicBezTo>
                    <a:cubicBezTo>
                      <a:pt x="1803" y="460"/>
                      <a:pt x="0" y="1830"/>
                      <a:pt x="0" y="1830"/>
                    </a:cubicBezTo>
                    <a:lnTo>
                      <a:pt x="3264" y="1350"/>
                    </a:lnTo>
                    <a:cubicBezTo>
                      <a:pt x="3264" y="1350"/>
                      <a:pt x="4611" y="711"/>
                      <a:pt x="4520" y="209"/>
                    </a:cubicBezTo>
                    <a:cubicBezTo>
                      <a:pt x="4485" y="56"/>
                      <a:pt x="4359" y="0"/>
                      <a:pt x="4179" y="0"/>
                    </a:cubicBezTo>
                    <a:close/>
                  </a:path>
                </a:pathLst>
              </a:custGeom>
              <a:solidFill>
                <a:srgbClr val="C86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34"/>
              <p:cNvSpPr/>
              <p:nvPr/>
            </p:nvSpPr>
            <p:spPr>
              <a:xfrm>
                <a:off x="3673820" y="2760984"/>
                <a:ext cx="621594" cy="466614"/>
              </a:xfrm>
              <a:custGeom>
                <a:avLst/>
                <a:gdLst/>
                <a:ahLst/>
                <a:cxnLst/>
                <a:rect l="l" t="t" r="r" b="b"/>
                <a:pathLst>
                  <a:path w="29720" h="22310" extrusionOk="0">
                    <a:moveTo>
                      <a:pt x="27164" y="0"/>
                    </a:moveTo>
                    <a:cubicBezTo>
                      <a:pt x="26199" y="0"/>
                      <a:pt x="25300" y="600"/>
                      <a:pt x="24949" y="1516"/>
                    </a:cubicBezTo>
                    <a:lnTo>
                      <a:pt x="24926" y="1561"/>
                    </a:lnTo>
                    <a:lnTo>
                      <a:pt x="24721" y="2086"/>
                    </a:lnTo>
                    <a:lnTo>
                      <a:pt x="24515" y="2634"/>
                    </a:lnTo>
                    <a:lnTo>
                      <a:pt x="24082" y="3707"/>
                    </a:lnTo>
                    <a:cubicBezTo>
                      <a:pt x="23785" y="4437"/>
                      <a:pt x="23511" y="5145"/>
                      <a:pt x="23191" y="5875"/>
                    </a:cubicBezTo>
                    <a:cubicBezTo>
                      <a:pt x="22598" y="7290"/>
                      <a:pt x="21982" y="8706"/>
                      <a:pt x="21320" y="10075"/>
                    </a:cubicBezTo>
                    <a:cubicBezTo>
                      <a:pt x="21000" y="10760"/>
                      <a:pt x="20658" y="11422"/>
                      <a:pt x="20315" y="12084"/>
                    </a:cubicBezTo>
                    <a:cubicBezTo>
                      <a:pt x="19973" y="12723"/>
                      <a:pt x="19608" y="13362"/>
                      <a:pt x="19243" y="13955"/>
                    </a:cubicBezTo>
                    <a:cubicBezTo>
                      <a:pt x="19037" y="14229"/>
                      <a:pt x="18855" y="14526"/>
                      <a:pt x="18672" y="14777"/>
                    </a:cubicBezTo>
                    <a:cubicBezTo>
                      <a:pt x="18489" y="15028"/>
                      <a:pt x="18307" y="15256"/>
                      <a:pt x="18124" y="15462"/>
                    </a:cubicBezTo>
                    <a:cubicBezTo>
                      <a:pt x="18101" y="15439"/>
                      <a:pt x="18079" y="15439"/>
                      <a:pt x="18033" y="15416"/>
                    </a:cubicBezTo>
                    <a:cubicBezTo>
                      <a:pt x="17805" y="15279"/>
                      <a:pt x="17554" y="15119"/>
                      <a:pt x="17280" y="14937"/>
                    </a:cubicBezTo>
                    <a:cubicBezTo>
                      <a:pt x="17006" y="14777"/>
                      <a:pt x="16732" y="14572"/>
                      <a:pt x="16458" y="14366"/>
                    </a:cubicBezTo>
                    <a:cubicBezTo>
                      <a:pt x="15910" y="13955"/>
                      <a:pt x="15340" y="13499"/>
                      <a:pt x="14769" y="13042"/>
                    </a:cubicBezTo>
                    <a:cubicBezTo>
                      <a:pt x="14495" y="12791"/>
                      <a:pt x="14198" y="12563"/>
                      <a:pt x="13924" y="12312"/>
                    </a:cubicBezTo>
                    <a:cubicBezTo>
                      <a:pt x="13650" y="12061"/>
                      <a:pt x="13354" y="11810"/>
                      <a:pt x="13080" y="11559"/>
                    </a:cubicBezTo>
                    <a:cubicBezTo>
                      <a:pt x="12509" y="11057"/>
                      <a:pt x="11961" y="10532"/>
                      <a:pt x="11414" y="10007"/>
                    </a:cubicBezTo>
                    <a:cubicBezTo>
                      <a:pt x="10843" y="9504"/>
                      <a:pt x="10295" y="8957"/>
                      <a:pt x="9747" y="8432"/>
                    </a:cubicBezTo>
                    <a:cubicBezTo>
                      <a:pt x="9200" y="7884"/>
                      <a:pt x="8652" y="7336"/>
                      <a:pt x="8104" y="6788"/>
                    </a:cubicBezTo>
                    <a:lnTo>
                      <a:pt x="7282" y="5989"/>
                    </a:lnTo>
                    <a:lnTo>
                      <a:pt x="6871" y="5579"/>
                    </a:lnTo>
                    <a:lnTo>
                      <a:pt x="6483" y="5168"/>
                    </a:lnTo>
                    <a:lnTo>
                      <a:pt x="6460" y="5145"/>
                    </a:lnTo>
                    <a:cubicBezTo>
                      <a:pt x="5765" y="4426"/>
                      <a:pt x="4839" y="4066"/>
                      <a:pt x="3914" y="4066"/>
                    </a:cubicBezTo>
                    <a:cubicBezTo>
                      <a:pt x="3018" y="4066"/>
                      <a:pt x="2124" y="4403"/>
                      <a:pt x="1439" y="5076"/>
                    </a:cubicBezTo>
                    <a:cubicBezTo>
                      <a:pt x="47" y="6423"/>
                      <a:pt x="1" y="8637"/>
                      <a:pt x="1325" y="10052"/>
                    </a:cubicBezTo>
                    <a:lnTo>
                      <a:pt x="1758" y="10509"/>
                    </a:lnTo>
                    <a:lnTo>
                      <a:pt x="2192" y="10965"/>
                    </a:lnTo>
                    <a:lnTo>
                      <a:pt x="3037" y="11833"/>
                    </a:lnTo>
                    <a:cubicBezTo>
                      <a:pt x="3630" y="12426"/>
                      <a:pt x="4201" y="12997"/>
                      <a:pt x="4794" y="13567"/>
                    </a:cubicBezTo>
                    <a:cubicBezTo>
                      <a:pt x="5388" y="14115"/>
                      <a:pt x="5981" y="14686"/>
                      <a:pt x="6597" y="15234"/>
                    </a:cubicBezTo>
                    <a:cubicBezTo>
                      <a:pt x="7214" y="15781"/>
                      <a:pt x="7830" y="16329"/>
                      <a:pt x="8469" y="16854"/>
                    </a:cubicBezTo>
                    <a:cubicBezTo>
                      <a:pt x="9108" y="17402"/>
                      <a:pt x="9747" y="17927"/>
                      <a:pt x="10432" y="18452"/>
                    </a:cubicBezTo>
                    <a:cubicBezTo>
                      <a:pt x="11094" y="18977"/>
                      <a:pt x="11802" y="19479"/>
                      <a:pt x="12532" y="19981"/>
                    </a:cubicBezTo>
                    <a:cubicBezTo>
                      <a:pt x="12920" y="20232"/>
                      <a:pt x="13308" y="20483"/>
                      <a:pt x="13719" y="20712"/>
                    </a:cubicBezTo>
                    <a:cubicBezTo>
                      <a:pt x="14107" y="20963"/>
                      <a:pt x="14541" y="21191"/>
                      <a:pt x="15020" y="21419"/>
                    </a:cubicBezTo>
                    <a:cubicBezTo>
                      <a:pt x="15499" y="21648"/>
                      <a:pt x="16024" y="21876"/>
                      <a:pt x="16686" y="22058"/>
                    </a:cubicBezTo>
                    <a:cubicBezTo>
                      <a:pt x="16869" y="22104"/>
                      <a:pt x="17029" y="22150"/>
                      <a:pt x="17234" y="22195"/>
                    </a:cubicBezTo>
                    <a:cubicBezTo>
                      <a:pt x="17417" y="22241"/>
                      <a:pt x="17645" y="22264"/>
                      <a:pt x="17873" y="22287"/>
                    </a:cubicBezTo>
                    <a:cubicBezTo>
                      <a:pt x="17919" y="22287"/>
                      <a:pt x="17987" y="22287"/>
                      <a:pt x="18056" y="22309"/>
                    </a:cubicBezTo>
                    <a:lnTo>
                      <a:pt x="18512" y="22309"/>
                    </a:lnTo>
                    <a:cubicBezTo>
                      <a:pt x="18604" y="22309"/>
                      <a:pt x="18672" y="22309"/>
                      <a:pt x="18763" y="22287"/>
                    </a:cubicBezTo>
                    <a:cubicBezTo>
                      <a:pt x="19106" y="22264"/>
                      <a:pt x="19402" y="22195"/>
                      <a:pt x="19699" y="22127"/>
                    </a:cubicBezTo>
                    <a:cubicBezTo>
                      <a:pt x="19973" y="22036"/>
                      <a:pt x="20224" y="21921"/>
                      <a:pt x="20452" y="21830"/>
                    </a:cubicBezTo>
                    <a:cubicBezTo>
                      <a:pt x="20681" y="21716"/>
                      <a:pt x="20886" y="21602"/>
                      <a:pt x="21069" y="21488"/>
                    </a:cubicBezTo>
                    <a:cubicBezTo>
                      <a:pt x="21411" y="21259"/>
                      <a:pt x="21708" y="21031"/>
                      <a:pt x="21959" y="20780"/>
                    </a:cubicBezTo>
                    <a:cubicBezTo>
                      <a:pt x="22461" y="20324"/>
                      <a:pt x="22826" y="19890"/>
                      <a:pt x="23146" y="19479"/>
                    </a:cubicBezTo>
                    <a:cubicBezTo>
                      <a:pt x="23465" y="19045"/>
                      <a:pt x="23739" y="18635"/>
                      <a:pt x="23968" y="18224"/>
                    </a:cubicBezTo>
                    <a:cubicBezTo>
                      <a:pt x="24219" y="17836"/>
                      <a:pt x="24447" y="17425"/>
                      <a:pt x="24652" y="17037"/>
                    </a:cubicBezTo>
                    <a:cubicBezTo>
                      <a:pt x="25063" y="16238"/>
                      <a:pt x="25428" y="15439"/>
                      <a:pt x="25748" y="14663"/>
                    </a:cubicBezTo>
                    <a:cubicBezTo>
                      <a:pt x="26090" y="13887"/>
                      <a:pt x="26387" y="13088"/>
                      <a:pt x="26684" y="12312"/>
                    </a:cubicBezTo>
                    <a:cubicBezTo>
                      <a:pt x="27254" y="10760"/>
                      <a:pt x="27757" y="9208"/>
                      <a:pt x="28213" y="7633"/>
                    </a:cubicBezTo>
                    <a:cubicBezTo>
                      <a:pt x="28441" y="6857"/>
                      <a:pt x="28647" y="6058"/>
                      <a:pt x="28852" y="5282"/>
                    </a:cubicBezTo>
                    <a:cubicBezTo>
                      <a:pt x="28966" y="4871"/>
                      <a:pt x="29058" y="4483"/>
                      <a:pt x="29149" y="4095"/>
                    </a:cubicBezTo>
                    <a:lnTo>
                      <a:pt x="29309" y="3501"/>
                    </a:lnTo>
                    <a:lnTo>
                      <a:pt x="29446" y="2885"/>
                    </a:lnTo>
                    <a:cubicBezTo>
                      <a:pt x="29719" y="1607"/>
                      <a:pt x="28943" y="352"/>
                      <a:pt x="27665" y="55"/>
                    </a:cubicBezTo>
                    <a:cubicBezTo>
                      <a:pt x="27498" y="18"/>
                      <a:pt x="27330" y="0"/>
                      <a:pt x="27164" y="0"/>
                    </a:cubicBezTo>
                    <a:close/>
                  </a:path>
                </a:pathLst>
              </a:custGeom>
              <a:solidFill>
                <a:srgbClr val="FEA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34"/>
              <p:cNvSpPr/>
              <p:nvPr/>
            </p:nvSpPr>
            <p:spPr>
              <a:xfrm>
                <a:off x="4052485" y="3083366"/>
                <a:ext cx="22379" cy="56094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2682" extrusionOk="0">
                    <a:moveTo>
                      <a:pt x="171" y="1"/>
                    </a:moveTo>
                    <a:cubicBezTo>
                      <a:pt x="84" y="1"/>
                      <a:pt x="0" y="81"/>
                      <a:pt x="65" y="162"/>
                    </a:cubicBezTo>
                    <a:cubicBezTo>
                      <a:pt x="544" y="892"/>
                      <a:pt x="818" y="1691"/>
                      <a:pt x="841" y="2559"/>
                    </a:cubicBezTo>
                    <a:cubicBezTo>
                      <a:pt x="841" y="2642"/>
                      <a:pt x="902" y="2682"/>
                      <a:pt x="962" y="2682"/>
                    </a:cubicBezTo>
                    <a:cubicBezTo>
                      <a:pt x="1016" y="2682"/>
                      <a:pt x="1069" y="2647"/>
                      <a:pt x="1069" y="2581"/>
                    </a:cubicBezTo>
                    <a:cubicBezTo>
                      <a:pt x="1046" y="1668"/>
                      <a:pt x="772" y="801"/>
                      <a:pt x="270" y="48"/>
                    </a:cubicBezTo>
                    <a:cubicBezTo>
                      <a:pt x="244" y="14"/>
                      <a:pt x="207" y="1"/>
                      <a:pt x="171" y="1"/>
                    </a:cubicBezTo>
                    <a:close/>
                  </a:path>
                </a:pathLst>
              </a:custGeom>
              <a:solidFill>
                <a:srgbClr val="E0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34"/>
              <p:cNvSpPr/>
              <p:nvPr/>
            </p:nvSpPr>
            <p:spPr>
              <a:xfrm>
                <a:off x="4061918" y="3096730"/>
                <a:ext cx="27189" cy="25391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214" extrusionOk="0">
                    <a:moveTo>
                      <a:pt x="156" y="0"/>
                    </a:moveTo>
                    <a:cubicBezTo>
                      <a:pt x="58" y="0"/>
                      <a:pt x="1" y="134"/>
                      <a:pt x="93" y="208"/>
                    </a:cubicBezTo>
                    <a:cubicBezTo>
                      <a:pt x="458" y="482"/>
                      <a:pt x="778" y="801"/>
                      <a:pt x="1029" y="1166"/>
                    </a:cubicBezTo>
                    <a:cubicBezTo>
                      <a:pt x="1056" y="1200"/>
                      <a:pt x="1092" y="1214"/>
                      <a:pt x="1128" y="1214"/>
                    </a:cubicBezTo>
                    <a:cubicBezTo>
                      <a:pt x="1215" y="1214"/>
                      <a:pt x="1299" y="1133"/>
                      <a:pt x="1234" y="1052"/>
                    </a:cubicBezTo>
                    <a:cubicBezTo>
                      <a:pt x="938" y="664"/>
                      <a:pt x="618" y="322"/>
                      <a:pt x="230" y="25"/>
                    </a:cubicBezTo>
                    <a:cubicBezTo>
                      <a:pt x="204" y="8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rgbClr val="E0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34"/>
              <p:cNvSpPr/>
              <p:nvPr/>
            </p:nvSpPr>
            <p:spPr>
              <a:xfrm>
                <a:off x="4186069" y="2559657"/>
                <a:ext cx="185056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8848" h="12501" extrusionOk="0">
                    <a:moveTo>
                      <a:pt x="2895" y="2800"/>
                    </a:moveTo>
                    <a:cubicBezTo>
                      <a:pt x="3386" y="2800"/>
                      <a:pt x="2317" y="5708"/>
                      <a:pt x="2164" y="6118"/>
                    </a:cubicBezTo>
                    <a:lnTo>
                      <a:pt x="2164" y="6118"/>
                    </a:lnTo>
                    <a:cubicBezTo>
                      <a:pt x="2162" y="6063"/>
                      <a:pt x="2132" y="5944"/>
                      <a:pt x="2009" y="5686"/>
                    </a:cubicBezTo>
                    <a:cubicBezTo>
                      <a:pt x="1665" y="4934"/>
                      <a:pt x="2152" y="3655"/>
                      <a:pt x="1827" y="3146"/>
                    </a:cubicBezTo>
                    <a:lnTo>
                      <a:pt x="1827" y="3146"/>
                    </a:lnTo>
                    <a:cubicBezTo>
                      <a:pt x="1874" y="3171"/>
                      <a:pt x="1932" y="3186"/>
                      <a:pt x="2003" y="3186"/>
                    </a:cubicBezTo>
                    <a:cubicBezTo>
                      <a:pt x="2163" y="3186"/>
                      <a:pt x="2392" y="3107"/>
                      <a:pt x="2717" y="2879"/>
                    </a:cubicBezTo>
                    <a:cubicBezTo>
                      <a:pt x="2791" y="2825"/>
                      <a:pt x="2850" y="2800"/>
                      <a:pt x="2895" y="2800"/>
                    </a:cubicBezTo>
                    <a:close/>
                    <a:moveTo>
                      <a:pt x="5811" y="0"/>
                    </a:moveTo>
                    <a:cubicBezTo>
                      <a:pt x="5800" y="0"/>
                      <a:pt x="5788" y="1"/>
                      <a:pt x="5775" y="3"/>
                    </a:cubicBezTo>
                    <a:cubicBezTo>
                      <a:pt x="5319" y="71"/>
                      <a:pt x="4086" y="4385"/>
                      <a:pt x="4086" y="4385"/>
                    </a:cubicBezTo>
                    <a:cubicBezTo>
                      <a:pt x="4086" y="4385"/>
                      <a:pt x="4702" y="1532"/>
                      <a:pt x="3493" y="1464"/>
                    </a:cubicBezTo>
                    <a:cubicBezTo>
                      <a:pt x="3462" y="1462"/>
                      <a:pt x="3431" y="1461"/>
                      <a:pt x="3400" y="1461"/>
                    </a:cubicBezTo>
                    <a:cubicBezTo>
                      <a:pt x="2186" y="1461"/>
                      <a:pt x="1621" y="2765"/>
                      <a:pt x="1621" y="2765"/>
                    </a:cubicBezTo>
                    <a:cubicBezTo>
                      <a:pt x="1621" y="2765"/>
                      <a:pt x="1624" y="2889"/>
                      <a:pt x="1687" y="3003"/>
                    </a:cubicBezTo>
                    <a:lnTo>
                      <a:pt x="1687" y="3003"/>
                    </a:lnTo>
                    <a:cubicBezTo>
                      <a:pt x="1614" y="2951"/>
                      <a:pt x="1545" y="2926"/>
                      <a:pt x="1478" y="2926"/>
                    </a:cubicBezTo>
                    <a:cubicBezTo>
                      <a:pt x="1012" y="2926"/>
                      <a:pt x="659" y="4149"/>
                      <a:pt x="160" y="6257"/>
                    </a:cubicBezTo>
                    <a:cubicBezTo>
                      <a:pt x="0" y="6896"/>
                      <a:pt x="206" y="9247"/>
                      <a:pt x="411" y="9978"/>
                    </a:cubicBezTo>
                    <a:cubicBezTo>
                      <a:pt x="594" y="10525"/>
                      <a:pt x="525" y="11279"/>
                      <a:pt x="845" y="11575"/>
                    </a:cubicBezTo>
                    <a:cubicBezTo>
                      <a:pt x="1496" y="12182"/>
                      <a:pt x="2838" y="12501"/>
                      <a:pt x="3826" y="12501"/>
                    </a:cubicBezTo>
                    <a:cubicBezTo>
                      <a:pt x="4361" y="12501"/>
                      <a:pt x="4793" y="12407"/>
                      <a:pt x="4954" y="12214"/>
                    </a:cubicBezTo>
                    <a:cubicBezTo>
                      <a:pt x="5616" y="11393"/>
                      <a:pt x="6004" y="9361"/>
                      <a:pt x="6414" y="8654"/>
                    </a:cubicBezTo>
                    <a:cubicBezTo>
                      <a:pt x="6824" y="7948"/>
                      <a:pt x="8847" y="3130"/>
                      <a:pt x="8267" y="3130"/>
                    </a:cubicBezTo>
                    <a:cubicBezTo>
                      <a:pt x="8266" y="3130"/>
                      <a:pt x="8265" y="3130"/>
                      <a:pt x="8263" y="3130"/>
                    </a:cubicBezTo>
                    <a:cubicBezTo>
                      <a:pt x="7670" y="3176"/>
                      <a:pt x="6529" y="5390"/>
                      <a:pt x="6529" y="5390"/>
                    </a:cubicBezTo>
                    <a:cubicBezTo>
                      <a:pt x="6529" y="5390"/>
                      <a:pt x="7852" y="1555"/>
                      <a:pt x="7236" y="1327"/>
                    </a:cubicBezTo>
                    <a:cubicBezTo>
                      <a:pt x="7220" y="1321"/>
                      <a:pt x="7203" y="1318"/>
                      <a:pt x="7185" y="1318"/>
                    </a:cubicBezTo>
                    <a:cubicBezTo>
                      <a:pt x="6576" y="1318"/>
                      <a:pt x="5433" y="4705"/>
                      <a:pt x="5433" y="4705"/>
                    </a:cubicBezTo>
                    <a:cubicBezTo>
                      <a:pt x="5433" y="4705"/>
                      <a:pt x="6631" y="0"/>
                      <a:pt x="5811" y="0"/>
                    </a:cubicBezTo>
                    <a:close/>
                  </a:path>
                </a:pathLst>
              </a:custGeom>
              <a:solidFill>
                <a:srgbClr val="FEA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34"/>
              <p:cNvSpPr/>
              <p:nvPr/>
            </p:nvSpPr>
            <p:spPr>
              <a:xfrm>
                <a:off x="4243836" y="2667494"/>
                <a:ext cx="77365" cy="32230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1541" extrusionOk="0">
                    <a:moveTo>
                      <a:pt x="386" y="0"/>
                    </a:moveTo>
                    <a:cubicBezTo>
                      <a:pt x="257" y="0"/>
                      <a:pt x="177" y="5"/>
                      <a:pt x="160" y="5"/>
                    </a:cubicBezTo>
                    <a:cubicBezTo>
                      <a:pt x="69" y="28"/>
                      <a:pt x="0" y="97"/>
                      <a:pt x="23" y="188"/>
                    </a:cubicBezTo>
                    <a:cubicBezTo>
                      <a:pt x="23" y="279"/>
                      <a:pt x="92" y="348"/>
                      <a:pt x="183" y="348"/>
                    </a:cubicBezTo>
                    <a:cubicBezTo>
                      <a:pt x="187" y="348"/>
                      <a:pt x="249" y="344"/>
                      <a:pt x="356" y="344"/>
                    </a:cubicBezTo>
                    <a:cubicBezTo>
                      <a:pt x="856" y="344"/>
                      <a:pt x="2330" y="436"/>
                      <a:pt x="3401" y="1489"/>
                    </a:cubicBezTo>
                    <a:cubicBezTo>
                      <a:pt x="3436" y="1523"/>
                      <a:pt x="3481" y="1540"/>
                      <a:pt x="3527" y="1540"/>
                    </a:cubicBezTo>
                    <a:cubicBezTo>
                      <a:pt x="3573" y="1540"/>
                      <a:pt x="3618" y="1523"/>
                      <a:pt x="3652" y="1489"/>
                    </a:cubicBezTo>
                    <a:cubicBezTo>
                      <a:pt x="3652" y="1489"/>
                      <a:pt x="3652" y="1466"/>
                      <a:pt x="3652" y="1466"/>
                    </a:cubicBezTo>
                    <a:cubicBezTo>
                      <a:pt x="3698" y="1398"/>
                      <a:pt x="3698" y="1306"/>
                      <a:pt x="3630" y="1261"/>
                    </a:cubicBezTo>
                    <a:cubicBezTo>
                      <a:pt x="2475" y="106"/>
                      <a:pt x="956" y="0"/>
                      <a:pt x="386" y="0"/>
                    </a:cubicBezTo>
                    <a:close/>
                  </a:path>
                </a:pathLst>
              </a:custGeom>
              <a:solidFill>
                <a:srgbClr val="E0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34"/>
              <p:cNvSpPr/>
              <p:nvPr/>
            </p:nvSpPr>
            <p:spPr>
              <a:xfrm>
                <a:off x="4239068" y="2696231"/>
                <a:ext cx="30557" cy="73558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3517" extrusionOk="0">
                    <a:moveTo>
                      <a:pt x="1193" y="0"/>
                    </a:moveTo>
                    <a:cubicBezTo>
                      <a:pt x="1138" y="0"/>
                      <a:pt x="1080" y="25"/>
                      <a:pt x="1050" y="69"/>
                    </a:cubicBezTo>
                    <a:cubicBezTo>
                      <a:pt x="1004" y="115"/>
                      <a:pt x="0" y="1530"/>
                      <a:pt x="1119" y="3448"/>
                    </a:cubicBezTo>
                    <a:cubicBezTo>
                      <a:pt x="1163" y="3492"/>
                      <a:pt x="1216" y="3517"/>
                      <a:pt x="1267" y="3517"/>
                    </a:cubicBezTo>
                    <a:cubicBezTo>
                      <a:pt x="1295" y="3517"/>
                      <a:pt x="1323" y="3509"/>
                      <a:pt x="1347" y="3493"/>
                    </a:cubicBezTo>
                    <a:cubicBezTo>
                      <a:pt x="1370" y="3493"/>
                      <a:pt x="1392" y="3470"/>
                      <a:pt x="1415" y="3448"/>
                    </a:cubicBezTo>
                    <a:cubicBezTo>
                      <a:pt x="1438" y="3402"/>
                      <a:pt x="1461" y="3333"/>
                      <a:pt x="1415" y="3265"/>
                    </a:cubicBezTo>
                    <a:cubicBezTo>
                      <a:pt x="388" y="1553"/>
                      <a:pt x="1301" y="275"/>
                      <a:pt x="1301" y="275"/>
                    </a:cubicBezTo>
                    <a:cubicBezTo>
                      <a:pt x="1370" y="184"/>
                      <a:pt x="1347" y="92"/>
                      <a:pt x="1278" y="24"/>
                    </a:cubicBezTo>
                    <a:cubicBezTo>
                      <a:pt x="1254" y="8"/>
                      <a:pt x="1224" y="0"/>
                      <a:pt x="1193" y="0"/>
                    </a:cubicBezTo>
                    <a:close/>
                  </a:path>
                </a:pathLst>
              </a:custGeom>
              <a:solidFill>
                <a:srgbClr val="E0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34"/>
              <p:cNvSpPr/>
              <p:nvPr/>
            </p:nvSpPr>
            <p:spPr>
              <a:xfrm>
                <a:off x="3398851" y="3810472"/>
                <a:ext cx="458310" cy="702723"/>
              </a:xfrm>
              <a:custGeom>
                <a:avLst/>
                <a:gdLst/>
                <a:ahLst/>
                <a:cxnLst/>
                <a:rect l="l" t="t" r="r" b="b"/>
                <a:pathLst>
                  <a:path w="21913" h="33599" extrusionOk="0">
                    <a:moveTo>
                      <a:pt x="9998" y="0"/>
                    </a:moveTo>
                    <a:lnTo>
                      <a:pt x="9998" y="30289"/>
                    </a:lnTo>
                    <a:lnTo>
                      <a:pt x="959" y="30289"/>
                    </a:lnTo>
                    <a:cubicBezTo>
                      <a:pt x="434" y="30289"/>
                      <a:pt x="1" y="30723"/>
                      <a:pt x="1" y="31248"/>
                    </a:cubicBezTo>
                    <a:lnTo>
                      <a:pt x="1" y="33599"/>
                    </a:lnTo>
                    <a:lnTo>
                      <a:pt x="1712" y="33599"/>
                    </a:lnTo>
                    <a:lnTo>
                      <a:pt x="1712" y="32526"/>
                    </a:lnTo>
                    <a:cubicBezTo>
                      <a:pt x="1712" y="32229"/>
                      <a:pt x="1941" y="32001"/>
                      <a:pt x="2260" y="32001"/>
                    </a:cubicBezTo>
                    <a:lnTo>
                      <a:pt x="9542" y="32001"/>
                    </a:lnTo>
                    <a:cubicBezTo>
                      <a:pt x="9793" y="32001"/>
                      <a:pt x="9998" y="32207"/>
                      <a:pt x="9998" y="32458"/>
                    </a:cubicBezTo>
                    <a:lnTo>
                      <a:pt x="9998" y="33599"/>
                    </a:lnTo>
                    <a:lnTo>
                      <a:pt x="11984" y="33599"/>
                    </a:lnTo>
                    <a:lnTo>
                      <a:pt x="11984" y="32458"/>
                    </a:lnTo>
                    <a:cubicBezTo>
                      <a:pt x="11984" y="32207"/>
                      <a:pt x="12189" y="32001"/>
                      <a:pt x="12440" y="32001"/>
                    </a:cubicBezTo>
                    <a:lnTo>
                      <a:pt x="19676" y="32001"/>
                    </a:lnTo>
                    <a:cubicBezTo>
                      <a:pt x="19973" y="32001"/>
                      <a:pt x="20224" y="32229"/>
                      <a:pt x="20224" y="32526"/>
                    </a:cubicBezTo>
                    <a:lnTo>
                      <a:pt x="20224" y="33599"/>
                    </a:lnTo>
                    <a:lnTo>
                      <a:pt x="21913" y="33599"/>
                    </a:lnTo>
                    <a:lnTo>
                      <a:pt x="21913" y="31248"/>
                    </a:lnTo>
                    <a:cubicBezTo>
                      <a:pt x="21913" y="30723"/>
                      <a:pt x="21502" y="30289"/>
                      <a:pt x="20954" y="30289"/>
                    </a:cubicBezTo>
                    <a:lnTo>
                      <a:pt x="11984" y="30289"/>
                    </a:lnTo>
                    <a:lnTo>
                      <a:pt x="11984" y="0"/>
                    </a:lnTo>
                    <a:close/>
                  </a:path>
                </a:pathLst>
              </a:custGeom>
              <a:solidFill>
                <a:srgbClr val="144E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34"/>
              <p:cNvSpPr/>
              <p:nvPr/>
            </p:nvSpPr>
            <p:spPr>
              <a:xfrm>
                <a:off x="3589805" y="3874430"/>
                <a:ext cx="77846" cy="275471"/>
              </a:xfrm>
              <a:custGeom>
                <a:avLst/>
                <a:gdLst/>
                <a:ahLst/>
                <a:cxnLst/>
                <a:rect l="l" t="t" r="r" b="b"/>
                <a:pathLst>
                  <a:path w="3722" h="13171" extrusionOk="0">
                    <a:moveTo>
                      <a:pt x="1" y="1"/>
                    </a:moveTo>
                    <a:lnTo>
                      <a:pt x="1" y="12806"/>
                    </a:lnTo>
                    <a:cubicBezTo>
                      <a:pt x="1" y="13011"/>
                      <a:pt x="160" y="13171"/>
                      <a:pt x="366" y="13171"/>
                    </a:cubicBezTo>
                    <a:lnTo>
                      <a:pt x="3356" y="13171"/>
                    </a:lnTo>
                    <a:cubicBezTo>
                      <a:pt x="3539" y="13171"/>
                      <a:pt x="3721" y="13011"/>
                      <a:pt x="3721" y="12806"/>
                    </a:cubicBezTo>
                    <a:lnTo>
                      <a:pt x="3721" y="1"/>
                    </a:lnTo>
                    <a:close/>
                  </a:path>
                </a:pathLst>
              </a:custGeom>
              <a:solidFill>
                <a:srgbClr val="0A2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34"/>
              <p:cNvSpPr/>
              <p:nvPr/>
            </p:nvSpPr>
            <p:spPr>
              <a:xfrm>
                <a:off x="3633608" y="4492172"/>
                <a:ext cx="106018" cy="105997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5068" extrusionOk="0">
                    <a:moveTo>
                      <a:pt x="2534" y="1"/>
                    </a:moveTo>
                    <a:cubicBezTo>
                      <a:pt x="1142" y="1"/>
                      <a:pt x="1" y="1119"/>
                      <a:pt x="1" y="2534"/>
                    </a:cubicBezTo>
                    <a:cubicBezTo>
                      <a:pt x="1" y="3927"/>
                      <a:pt x="1142" y="5068"/>
                      <a:pt x="2534" y="5068"/>
                    </a:cubicBezTo>
                    <a:cubicBezTo>
                      <a:pt x="3927" y="5068"/>
                      <a:pt x="5068" y="3927"/>
                      <a:pt x="5068" y="2534"/>
                    </a:cubicBezTo>
                    <a:cubicBezTo>
                      <a:pt x="5068" y="1119"/>
                      <a:pt x="3927" y="1"/>
                      <a:pt x="2534" y="1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34"/>
              <p:cNvSpPr/>
              <p:nvPr/>
            </p:nvSpPr>
            <p:spPr>
              <a:xfrm>
                <a:off x="3656050" y="4514614"/>
                <a:ext cx="61135" cy="60654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900" extrusionOk="0">
                    <a:moveTo>
                      <a:pt x="1461" y="0"/>
                    </a:moveTo>
                    <a:cubicBezTo>
                      <a:pt x="663" y="0"/>
                      <a:pt x="1" y="662"/>
                      <a:pt x="1" y="1461"/>
                    </a:cubicBezTo>
                    <a:cubicBezTo>
                      <a:pt x="1" y="2260"/>
                      <a:pt x="663" y="2899"/>
                      <a:pt x="1461" y="2899"/>
                    </a:cubicBezTo>
                    <a:cubicBezTo>
                      <a:pt x="2260" y="2899"/>
                      <a:pt x="2922" y="2260"/>
                      <a:pt x="2922" y="1461"/>
                    </a:cubicBezTo>
                    <a:cubicBezTo>
                      <a:pt x="2922" y="662"/>
                      <a:pt x="2260" y="0"/>
                      <a:pt x="1461" y="0"/>
                    </a:cubicBezTo>
                    <a:close/>
                  </a:path>
                </a:pathLst>
              </a:custGeom>
              <a:solidFill>
                <a:srgbClr val="5C5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34"/>
              <p:cNvSpPr/>
              <p:nvPr/>
            </p:nvSpPr>
            <p:spPr>
              <a:xfrm>
                <a:off x="3422618" y="4492172"/>
                <a:ext cx="105997" cy="105997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5068" extrusionOk="0">
                    <a:moveTo>
                      <a:pt x="2534" y="1"/>
                    </a:moveTo>
                    <a:cubicBezTo>
                      <a:pt x="1141" y="1"/>
                      <a:pt x="0" y="1119"/>
                      <a:pt x="0" y="2534"/>
                    </a:cubicBezTo>
                    <a:cubicBezTo>
                      <a:pt x="0" y="3927"/>
                      <a:pt x="1141" y="5068"/>
                      <a:pt x="2534" y="5068"/>
                    </a:cubicBezTo>
                    <a:cubicBezTo>
                      <a:pt x="3949" y="5068"/>
                      <a:pt x="5067" y="3927"/>
                      <a:pt x="5067" y="2534"/>
                    </a:cubicBezTo>
                    <a:cubicBezTo>
                      <a:pt x="5067" y="1119"/>
                      <a:pt x="3949" y="1"/>
                      <a:pt x="2534" y="1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34"/>
              <p:cNvSpPr/>
              <p:nvPr/>
            </p:nvSpPr>
            <p:spPr>
              <a:xfrm>
                <a:off x="3445520" y="4514614"/>
                <a:ext cx="60654" cy="60654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2900" extrusionOk="0">
                    <a:moveTo>
                      <a:pt x="1439" y="0"/>
                    </a:moveTo>
                    <a:cubicBezTo>
                      <a:pt x="640" y="0"/>
                      <a:pt x="1" y="662"/>
                      <a:pt x="1" y="1461"/>
                    </a:cubicBezTo>
                    <a:cubicBezTo>
                      <a:pt x="1" y="2260"/>
                      <a:pt x="640" y="2899"/>
                      <a:pt x="1439" y="2899"/>
                    </a:cubicBezTo>
                    <a:cubicBezTo>
                      <a:pt x="2238" y="2899"/>
                      <a:pt x="2900" y="2260"/>
                      <a:pt x="2900" y="1461"/>
                    </a:cubicBezTo>
                    <a:cubicBezTo>
                      <a:pt x="2900" y="662"/>
                      <a:pt x="2238" y="0"/>
                      <a:pt x="1439" y="0"/>
                    </a:cubicBezTo>
                    <a:close/>
                  </a:path>
                </a:pathLst>
              </a:custGeom>
              <a:solidFill>
                <a:srgbClr val="5C5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34"/>
              <p:cNvSpPr/>
              <p:nvPr/>
            </p:nvSpPr>
            <p:spPr>
              <a:xfrm>
                <a:off x="3211126" y="4492172"/>
                <a:ext cx="105997" cy="105997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5068" extrusionOk="0">
                    <a:moveTo>
                      <a:pt x="2534" y="1"/>
                    </a:moveTo>
                    <a:cubicBezTo>
                      <a:pt x="1142" y="1"/>
                      <a:pt x="0" y="1119"/>
                      <a:pt x="0" y="2534"/>
                    </a:cubicBezTo>
                    <a:cubicBezTo>
                      <a:pt x="0" y="3927"/>
                      <a:pt x="1142" y="5068"/>
                      <a:pt x="2534" y="5068"/>
                    </a:cubicBezTo>
                    <a:cubicBezTo>
                      <a:pt x="3926" y="5068"/>
                      <a:pt x="5068" y="3927"/>
                      <a:pt x="5068" y="2534"/>
                    </a:cubicBezTo>
                    <a:cubicBezTo>
                      <a:pt x="5068" y="1119"/>
                      <a:pt x="3926" y="1"/>
                      <a:pt x="2534" y="1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34"/>
              <p:cNvSpPr/>
              <p:nvPr/>
            </p:nvSpPr>
            <p:spPr>
              <a:xfrm>
                <a:off x="3233568" y="4514614"/>
                <a:ext cx="61114" cy="60654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2900" extrusionOk="0">
                    <a:moveTo>
                      <a:pt x="1461" y="0"/>
                    </a:moveTo>
                    <a:cubicBezTo>
                      <a:pt x="662" y="0"/>
                      <a:pt x="0" y="662"/>
                      <a:pt x="0" y="1461"/>
                    </a:cubicBezTo>
                    <a:cubicBezTo>
                      <a:pt x="0" y="2260"/>
                      <a:pt x="662" y="2899"/>
                      <a:pt x="1461" y="2899"/>
                    </a:cubicBezTo>
                    <a:cubicBezTo>
                      <a:pt x="2260" y="2899"/>
                      <a:pt x="2922" y="2260"/>
                      <a:pt x="2922" y="1461"/>
                    </a:cubicBezTo>
                    <a:cubicBezTo>
                      <a:pt x="2922" y="662"/>
                      <a:pt x="2260" y="0"/>
                      <a:pt x="1461" y="0"/>
                    </a:cubicBezTo>
                    <a:close/>
                  </a:path>
                </a:pathLst>
              </a:custGeom>
              <a:solidFill>
                <a:srgbClr val="5C5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34"/>
              <p:cNvSpPr/>
              <p:nvPr/>
            </p:nvSpPr>
            <p:spPr>
              <a:xfrm>
                <a:off x="2963005" y="2819880"/>
                <a:ext cx="905138" cy="1072249"/>
              </a:xfrm>
              <a:custGeom>
                <a:avLst/>
                <a:gdLst/>
                <a:ahLst/>
                <a:cxnLst/>
                <a:rect l="l" t="t" r="r" b="b"/>
                <a:pathLst>
                  <a:path w="43277" h="51267" extrusionOk="0">
                    <a:moveTo>
                      <a:pt x="3629" y="1"/>
                    </a:moveTo>
                    <a:cubicBezTo>
                      <a:pt x="1552" y="1"/>
                      <a:pt x="0" y="1941"/>
                      <a:pt x="502" y="3972"/>
                    </a:cubicBezTo>
                    <a:lnTo>
                      <a:pt x="11253" y="48801"/>
                    </a:lnTo>
                    <a:cubicBezTo>
                      <a:pt x="11595" y="50239"/>
                      <a:pt x="12896" y="51266"/>
                      <a:pt x="14380" y="51266"/>
                    </a:cubicBezTo>
                    <a:lnTo>
                      <a:pt x="39648" y="51266"/>
                    </a:lnTo>
                    <a:cubicBezTo>
                      <a:pt x="41725" y="51266"/>
                      <a:pt x="43277" y="49303"/>
                      <a:pt x="42775" y="47272"/>
                    </a:cubicBezTo>
                    <a:lnTo>
                      <a:pt x="31773" y="2443"/>
                    </a:lnTo>
                    <a:cubicBezTo>
                      <a:pt x="31408" y="1005"/>
                      <a:pt x="30129" y="1"/>
                      <a:pt x="28646" y="1"/>
                    </a:cubicBezTo>
                    <a:close/>
                  </a:path>
                </a:pathLst>
              </a:custGeom>
              <a:solidFill>
                <a:srgbClr val="0A2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34"/>
              <p:cNvSpPr/>
              <p:nvPr/>
            </p:nvSpPr>
            <p:spPr>
              <a:xfrm>
                <a:off x="3021232" y="2819880"/>
                <a:ext cx="904678" cy="1072249"/>
              </a:xfrm>
              <a:custGeom>
                <a:avLst/>
                <a:gdLst/>
                <a:ahLst/>
                <a:cxnLst/>
                <a:rect l="l" t="t" r="r" b="b"/>
                <a:pathLst>
                  <a:path w="43255" h="51267" extrusionOk="0">
                    <a:moveTo>
                      <a:pt x="3630" y="1"/>
                    </a:moveTo>
                    <a:cubicBezTo>
                      <a:pt x="1530" y="1"/>
                      <a:pt x="1" y="1941"/>
                      <a:pt x="503" y="3972"/>
                    </a:cubicBezTo>
                    <a:lnTo>
                      <a:pt x="11254" y="48801"/>
                    </a:lnTo>
                    <a:cubicBezTo>
                      <a:pt x="11596" y="50239"/>
                      <a:pt x="12897" y="51266"/>
                      <a:pt x="14381" y="51266"/>
                    </a:cubicBezTo>
                    <a:lnTo>
                      <a:pt x="39648" y="51266"/>
                    </a:lnTo>
                    <a:cubicBezTo>
                      <a:pt x="41725" y="51266"/>
                      <a:pt x="43255" y="49303"/>
                      <a:pt x="42775" y="47272"/>
                    </a:cubicBezTo>
                    <a:lnTo>
                      <a:pt x="31774" y="2443"/>
                    </a:lnTo>
                    <a:cubicBezTo>
                      <a:pt x="31408" y="1005"/>
                      <a:pt x="30130" y="1"/>
                      <a:pt x="28646" y="1"/>
                    </a:cubicBezTo>
                    <a:close/>
                  </a:path>
                </a:pathLst>
              </a:custGeom>
              <a:solidFill>
                <a:srgbClr val="144E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34"/>
              <p:cNvSpPr/>
              <p:nvPr/>
            </p:nvSpPr>
            <p:spPr>
              <a:xfrm>
                <a:off x="3073749" y="2865704"/>
                <a:ext cx="799643" cy="980579"/>
              </a:xfrm>
              <a:custGeom>
                <a:avLst/>
                <a:gdLst/>
                <a:ahLst/>
                <a:cxnLst/>
                <a:rect l="l" t="t" r="r" b="b"/>
                <a:pathLst>
                  <a:path w="38233" h="46884" extrusionOk="0">
                    <a:moveTo>
                      <a:pt x="26135" y="275"/>
                    </a:moveTo>
                    <a:cubicBezTo>
                      <a:pt x="26478" y="275"/>
                      <a:pt x="26775" y="503"/>
                      <a:pt x="26843" y="845"/>
                    </a:cubicBezTo>
                    <a:lnTo>
                      <a:pt x="37845" y="45674"/>
                    </a:lnTo>
                    <a:cubicBezTo>
                      <a:pt x="37936" y="45994"/>
                      <a:pt x="37799" y="46199"/>
                      <a:pt x="37708" y="46313"/>
                    </a:cubicBezTo>
                    <a:cubicBezTo>
                      <a:pt x="37639" y="46427"/>
                      <a:pt x="37457" y="46587"/>
                      <a:pt x="37137" y="46587"/>
                    </a:cubicBezTo>
                    <a:lnTo>
                      <a:pt x="11870" y="46587"/>
                    </a:lnTo>
                    <a:cubicBezTo>
                      <a:pt x="11527" y="46587"/>
                      <a:pt x="11231" y="46359"/>
                      <a:pt x="11139" y="46039"/>
                    </a:cubicBezTo>
                    <a:lnTo>
                      <a:pt x="389" y="1188"/>
                    </a:lnTo>
                    <a:cubicBezTo>
                      <a:pt x="320" y="891"/>
                      <a:pt x="434" y="663"/>
                      <a:pt x="526" y="572"/>
                    </a:cubicBezTo>
                    <a:cubicBezTo>
                      <a:pt x="617" y="457"/>
                      <a:pt x="799" y="275"/>
                      <a:pt x="1119" y="275"/>
                    </a:cubicBezTo>
                    <a:close/>
                    <a:moveTo>
                      <a:pt x="1119" y="1"/>
                    </a:moveTo>
                    <a:cubicBezTo>
                      <a:pt x="685" y="1"/>
                      <a:pt x="411" y="229"/>
                      <a:pt x="297" y="389"/>
                    </a:cubicBezTo>
                    <a:cubicBezTo>
                      <a:pt x="183" y="526"/>
                      <a:pt x="1" y="845"/>
                      <a:pt x="115" y="1256"/>
                    </a:cubicBezTo>
                    <a:lnTo>
                      <a:pt x="10865" y="46085"/>
                    </a:lnTo>
                    <a:cubicBezTo>
                      <a:pt x="10979" y="46564"/>
                      <a:pt x="11390" y="46884"/>
                      <a:pt x="11870" y="46884"/>
                    </a:cubicBezTo>
                    <a:lnTo>
                      <a:pt x="37137" y="46884"/>
                    </a:lnTo>
                    <a:cubicBezTo>
                      <a:pt x="37571" y="46884"/>
                      <a:pt x="37822" y="46633"/>
                      <a:pt x="37936" y="46496"/>
                    </a:cubicBezTo>
                    <a:cubicBezTo>
                      <a:pt x="38050" y="46336"/>
                      <a:pt x="38233" y="46039"/>
                      <a:pt x="38142" y="45606"/>
                    </a:cubicBezTo>
                    <a:lnTo>
                      <a:pt x="27140" y="777"/>
                    </a:lnTo>
                    <a:cubicBezTo>
                      <a:pt x="27026" y="320"/>
                      <a:pt x="26592" y="1"/>
                      <a:pt x="26135" y="1"/>
                    </a:cubicBezTo>
                    <a:close/>
                  </a:path>
                </a:pathLst>
              </a:custGeom>
              <a:solidFill>
                <a:srgbClr val="0A2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34"/>
              <p:cNvSpPr/>
              <p:nvPr/>
            </p:nvSpPr>
            <p:spPr>
              <a:xfrm>
                <a:off x="3192630" y="3809991"/>
                <a:ext cx="972924" cy="109825"/>
              </a:xfrm>
              <a:custGeom>
                <a:avLst/>
                <a:gdLst/>
                <a:ahLst/>
                <a:cxnLst/>
                <a:rect l="l" t="t" r="r" b="b"/>
                <a:pathLst>
                  <a:path w="46518" h="5251" extrusionOk="0">
                    <a:moveTo>
                      <a:pt x="0" y="0"/>
                    </a:moveTo>
                    <a:lnTo>
                      <a:pt x="548" y="2443"/>
                    </a:lnTo>
                    <a:cubicBezTo>
                      <a:pt x="936" y="4086"/>
                      <a:pt x="2397" y="5250"/>
                      <a:pt x="4109" y="5250"/>
                    </a:cubicBezTo>
                    <a:lnTo>
                      <a:pt x="46518" y="5250"/>
                    </a:lnTo>
                    <a:lnTo>
                      <a:pt x="45308" y="0"/>
                    </a:lnTo>
                    <a:close/>
                  </a:path>
                </a:pathLst>
              </a:custGeom>
              <a:solidFill>
                <a:srgbClr val="0A2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34"/>
              <p:cNvSpPr/>
              <p:nvPr/>
            </p:nvSpPr>
            <p:spPr>
              <a:xfrm>
                <a:off x="3249435" y="3809991"/>
                <a:ext cx="965771" cy="109825"/>
              </a:xfrm>
              <a:custGeom>
                <a:avLst/>
                <a:gdLst/>
                <a:ahLst/>
                <a:cxnLst/>
                <a:rect l="l" t="t" r="r" b="b"/>
                <a:pathLst>
                  <a:path w="46176" h="5251" extrusionOk="0">
                    <a:moveTo>
                      <a:pt x="0" y="0"/>
                    </a:moveTo>
                    <a:lnTo>
                      <a:pt x="571" y="2443"/>
                    </a:lnTo>
                    <a:cubicBezTo>
                      <a:pt x="959" y="4086"/>
                      <a:pt x="2420" y="5250"/>
                      <a:pt x="4109" y="5250"/>
                    </a:cubicBezTo>
                    <a:lnTo>
                      <a:pt x="43231" y="5250"/>
                    </a:lnTo>
                    <a:cubicBezTo>
                      <a:pt x="44920" y="5250"/>
                      <a:pt x="46176" y="3675"/>
                      <a:pt x="45788" y="2032"/>
                    </a:cubicBezTo>
                    <a:cubicBezTo>
                      <a:pt x="45514" y="845"/>
                      <a:pt x="44441" y="0"/>
                      <a:pt x="43231" y="0"/>
                    </a:cubicBezTo>
                    <a:close/>
                  </a:path>
                </a:pathLst>
              </a:custGeom>
              <a:solidFill>
                <a:srgbClr val="144E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34"/>
              <p:cNvSpPr/>
              <p:nvPr/>
            </p:nvSpPr>
            <p:spPr>
              <a:xfrm>
                <a:off x="3316258" y="2373995"/>
                <a:ext cx="453061" cy="554059"/>
              </a:xfrm>
              <a:custGeom>
                <a:avLst/>
                <a:gdLst/>
                <a:ahLst/>
                <a:cxnLst/>
                <a:rect l="l" t="t" r="r" b="b"/>
                <a:pathLst>
                  <a:path w="21662" h="26491" extrusionOk="0">
                    <a:moveTo>
                      <a:pt x="11945" y="0"/>
                    </a:moveTo>
                    <a:cubicBezTo>
                      <a:pt x="11131" y="0"/>
                      <a:pt x="10224" y="82"/>
                      <a:pt x="9245" y="298"/>
                    </a:cubicBezTo>
                    <a:cubicBezTo>
                      <a:pt x="5205" y="1188"/>
                      <a:pt x="4977" y="6529"/>
                      <a:pt x="4794" y="11299"/>
                    </a:cubicBezTo>
                    <a:cubicBezTo>
                      <a:pt x="4589" y="16093"/>
                      <a:pt x="1" y="23305"/>
                      <a:pt x="1" y="23305"/>
                    </a:cubicBezTo>
                    <a:cubicBezTo>
                      <a:pt x="1859" y="25968"/>
                      <a:pt x="8495" y="26491"/>
                      <a:pt x="13417" y="26491"/>
                    </a:cubicBezTo>
                    <a:cubicBezTo>
                      <a:pt x="16596" y="26491"/>
                      <a:pt x="19060" y="26273"/>
                      <a:pt x="19060" y="26273"/>
                    </a:cubicBezTo>
                    <a:cubicBezTo>
                      <a:pt x="18124" y="22507"/>
                      <a:pt x="19288" y="16161"/>
                      <a:pt x="20521" y="9199"/>
                    </a:cubicBezTo>
                    <a:cubicBezTo>
                      <a:pt x="21662" y="2808"/>
                      <a:pt x="16115" y="800"/>
                      <a:pt x="16115" y="800"/>
                    </a:cubicBezTo>
                    <a:cubicBezTo>
                      <a:pt x="16115" y="800"/>
                      <a:pt x="14490" y="0"/>
                      <a:pt x="11945" y="0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34"/>
              <p:cNvSpPr/>
              <p:nvPr/>
            </p:nvSpPr>
            <p:spPr>
              <a:xfrm>
                <a:off x="3375928" y="3336917"/>
                <a:ext cx="442101" cy="234938"/>
              </a:xfrm>
              <a:custGeom>
                <a:avLst/>
                <a:gdLst/>
                <a:ahLst/>
                <a:cxnLst/>
                <a:rect l="l" t="t" r="r" b="b"/>
                <a:pathLst>
                  <a:path w="21138" h="11233" extrusionOk="0">
                    <a:moveTo>
                      <a:pt x="17966" y="1"/>
                    </a:moveTo>
                    <a:cubicBezTo>
                      <a:pt x="16276" y="1"/>
                      <a:pt x="14095" y="189"/>
                      <a:pt x="11824" y="479"/>
                    </a:cubicBezTo>
                    <a:cubicBezTo>
                      <a:pt x="7625" y="1004"/>
                      <a:pt x="3105" y="1803"/>
                      <a:pt x="640" y="2259"/>
                    </a:cubicBezTo>
                    <a:cubicBezTo>
                      <a:pt x="663" y="2510"/>
                      <a:pt x="663" y="2830"/>
                      <a:pt x="663" y="3218"/>
                    </a:cubicBezTo>
                    <a:lnTo>
                      <a:pt x="663" y="3241"/>
                    </a:lnTo>
                    <a:cubicBezTo>
                      <a:pt x="663" y="3788"/>
                      <a:pt x="663" y="4473"/>
                      <a:pt x="640" y="5204"/>
                    </a:cubicBezTo>
                    <a:cubicBezTo>
                      <a:pt x="640" y="5592"/>
                      <a:pt x="617" y="6025"/>
                      <a:pt x="594" y="6436"/>
                    </a:cubicBezTo>
                    <a:cubicBezTo>
                      <a:pt x="503" y="7988"/>
                      <a:pt x="343" y="8673"/>
                      <a:pt x="1" y="10202"/>
                    </a:cubicBezTo>
                    <a:lnTo>
                      <a:pt x="24" y="10202"/>
                    </a:lnTo>
                    <a:cubicBezTo>
                      <a:pt x="184" y="10248"/>
                      <a:pt x="1416" y="10590"/>
                      <a:pt x="3470" y="10864"/>
                    </a:cubicBezTo>
                    <a:cubicBezTo>
                      <a:pt x="3630" y="10887"/>
                      <a:pt x="3813" y="10910"/>
                      <a:pt x="3973" y="10933"/>
                    </a:cubicBezTo>
                    <a:cubicBezTo>
                      <a:pt x="5399" y="11099"/>
                      <a:pt x="7163" y="11232"/>
                      <a:pt x="9184" y="11232"/>
                    </a:cubicBezTo>
                    <a:cubicBezTo>
                      <a:pt x="12145" y="11232"/>
                      <a:pt x="15659" y="10947"/>
                      <a:pt x="19471" y="10065"/>
                    </a:cubicBezTo>
                    <a:cubicBezTo>
                      <a:pt x="19631" y="10043"/>
                      <a:pt x="19790" y="9997"/>
                      <a:pt x="19950" y="9951"/>
                    </a:cubicBezTo>
                    <a:cubicBezTo>
                      <a:pt x="20338" y="9860"/>
                      <a:pt x="20726" y="9769"/>
                      <a:pt x="21137" y="9655"/>
                    </a:cubicBezTo>
                    <a:lnTo>
                      <a:pt x="21114" y="9540"/>
                    </a:lnTo>
                    <a:lnTo>
                      <a:pt x="20156" y="4017"/>
                    </a:lnTo>
                    <a:lnTo>
                      <a:pt x="19882" y="2419"/>
                    </a:lnTo>
                    <a:lnTo>
                      <a:pt x="19745" y="1689"/>
                    </a:lnTo>
                    <a:lnTo>
                      <a:pt x="19608" y="707"/>
                    </a:lnTo>
                    <a:lnTo>
                      <a:pt x="19494" y="68"/>
                    </a:lnTo>
                    <a:cubicBezTo>
                      <a:pt x="19051" y="22"/>
                      <a:pt x="18536" y="1"/>
                      <a:pt x="17966" y="1"/>
                    </a:cubicBezTo>
                    <a:close/>
                  </a:path>
                </a:pathLst>
              </a:custGeom>
              <a:solidFill>
                <a:srgbClr val="FEA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34"/>
              <p:cNvSpPr/>
              <p:nvPr/>
            </p:nvSpPr>
            <p:spPr>
              <a:xfrm>
                <a:off x="3365429" y="3444775"/>
                <a:ext cx="464041" cy="207289"/>
              </a:xfrm>
              <a:custGeom>
                <a:avLst/>
                <a:gdLst/>
                <a:ahLst/>
                <a:cxnLst/>
                <a:rect l="l" t="t" r="r" b="b"/>
                <a:pathLst>
                  <a:path w="22187" h="9911" extrusionOk="0">
                    <a:moveTo>
                      <a:pt x="20909" y="1"/>
                    </a:moveTo>
                    <a:cubicBezTo>
                      <a:pt x="17823" y="1853"/>
                      <a:pt x="12577" y="2297"/>
                      <a:pt x="8251" y="2297"/>
                    </a:cubicBezTo>
                    <a:cubicBezTo>
                      <a:pt x="4259" y="2297"/>
                      <a:pt x="1051" y="1918"/>
                      <a:pt x="1051" y="1918"/>
                    </a:cubicBezTo>
                    <a:cubicBezTo>
                      <a:pt x="1051" y="1918"/>
                      <a:pt x="1" y="5091"/>
                      <a:pt x="252" y="6712"/>
                    </a:cubicBezTo>
                    <a:cubicBezTo>
                      <a:pt x="542" y="8744"/>
                      <a:pt x="7101" y="9910"/>
                      <a:pt x="12953" y="9910"/>
                    </a:cubicBezTo>
                    <a:cubicBezTo>
                      <a:pt x="17682" y="9910"/>
                      <a:pt x="21950" y="9148"/>
                      <a:pt x="22073" y="7465"/>
                    </a:cubicBezTo>
                    <a:cubicBezTo>
                      <a:pt x="22187" y="5913"/>
                      <a:pt x="20909" y="1"/>
                      <a:pt x="20909" y="1"/>
                    </a:cubicBezTo>
                    <a:close/>
                  </a:path>
                </a:pathLst>
              </a:custGeom>
              <a:solidFill>
                <a:srgbClr val="047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34"/>
              <p:cNvSpPr/>
              <p:nvPr/>
            </p:nvSpPr>
            <p:spPr>
              <a:xfrm>
                <a:off x="3373063" y="3437141"/>
                <a:ext cx="445427" cy="96774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627" extrusionOk="0">
                    <a:moveTo>
                      <a:pt x="20430" y="1"/>
                    </a:moveTo>
                    <a:cubicBezTo>
                      <a:pt x="20430" y="1"/>
                      <a:pt x="16930" y="2374"/>
                      <a:pt x="8030" y="2374"/>
                    </a:cubicBezTo>
                    <a:cubicBezTo>
                      <a:pt x="5888" y="2374"/>
                      <a:pt x="3434" y="2236"/>
                      <a:pt x="640" y="1895"/>
                    </a:cubicBezTo>
                    <a:cubicBezTo>
                      <a:pt x="640" y="1895"/>
                      <a:pt x="1" y="2945"/>
                      <a:pt x="184" y="4132"/>
                    </a:cubicBezTo>
                    <a:cubicBezTo>
                      <a:pt x="184" y="4132"/>
                      <a:pt x="3765" y="4626"/>
                      <a:pt x="8187" y="4626"/>
                    </a:cubicBezTo>
                    <a:cubicBezTo>
                      <a:pt x="12477" y="4626"/>
                      <a:pt x="17560" y="4161"/>
                      <a:pt x="20932" y="2329"/>
                    </a:cubicBezTo>
                    <a:cubicBezTo>
                      <a:pt x="20932" y="2329"/>
                      <a:pt x="21297" y="1188"/>
                      <a:pt x="20430" y="1"/>
                    </a:cubicBezTo>
                    <a:close/>
                  </a:path>
                </a:pathLst>
              </a:custGeom>
              <a:solidFill>
                <a:srgbClr val="053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34"/>
              <p:cNvSpPr/>
              <p:nvPr/>
            </p:nvSpPr>
            <p:spPr>
              <a:xfrm>
                <a:off x="3388352" y="3336917"/>
                <a:ext cx="400543" cy="134630"/>
              </a:xfrm>
              <a:custGeom>
                <a:avLst/>
                <a:gdLst/>
                <a:ahLst/>
                <a:cxnLst/>
                <a:rect l="l" t="t" r="r" b="b"/>
                <a:pathLst>
                  <a:path w="19151" h="6437" extrusionOk="0">
                    <a:moveTo>
                      <a:pt x="17372" y="1"/>
                    </a:moveTo>
                    <a:cubicBezTo>
                      <a:pt x="15682" y="1"/>
                      <a:pt x="13501" y="189"/>
                      <a:pt x="11230" y="479"/>
                    </a:cubicBezTo>
                    <a:cubicBezTo>
                      <a:pt x="7031" y="1004"/>
                      <a:pt x="2511" y="1803"/>
                      <a:pt x="46" y="2259"/>
                    </a:cubicBezTo>
                    <a:cubicBezTo>
                      <a:pt x="69" y="2510"/>
                      <a:pt x="69" y="2830"/>
                      <a:pt x="69" y="3218"/>
                    </a:cubicBezTo>
                    <a:lnTo>
                      <a:pt x="69" y="3241"/>
                    </a:lnTo>
                    <a:cubicBezTo>
                      <a:pt x="69" y="3788"/>
                      <a:pt x="69" y="4473"/>
                      <a:pt x="46" y="5204"/>
                    </a:cubicBezTo>
                    <a:cubicBezTo>
                      <a:pt x="46" y="5592"/>
                      <a:pt x="23" y="6025"/>
                      <a:pt x="0" y="6436"/>
                    </a:cubicBezTo>
                    <a:cubicBezTo>
                      <a:pt x="4246" y="4199"/>
                      <a:pt x="9336" y="2990"/>
                      <a:pt x="13559" y="2328"/>
                    </a:cubicBezTo>
                    <a:cubicBezTo>
                      <a:pt x="15750" y="1985"/>
                      <a:pt x="17690" y="1803"/>
                      <a:pt x="19151" y="1689"/>
                    </a:cubicBezTo>
                    <a:lnTo>
                      <a:pt x="19014" y="707"/>
                    </a:lnTo>
                    <a:lnTo>
                      <a:pt x="18900" y="68"/>
                    </a:lnTo>
                    <a:cubicBezTo>
                      <a:pt x="18457" y="22"/>
                      <a:pt x="17942" y="1"/>
                      <a:pt x="17372" y="1"/>
                    </a:cubicBezTo>
                    <a:close/>
                  </a:path>
                </a:pathLst>
              </a:custGeom>
              <a:solidFill>
                <a:srgbClr val="E0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34"/>
              <p:cNvSpPr/>
              <p:nvPr/>
            </p:nvSpPr>
            <p:spPr>
              <a:xfrm>
                <a:off x="3186781" y="3404200"/>
                <a:ext cx="50614" cy="41558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1987" extrusionOk="0">
                    <a:moveTo>
                      <a:pt x="2420" y="1"/>
                    </a:moveTo>
                    <a:lnTo>
                      <a:pt x="503" y="526"/>
                    </a:lnTo>
                    <a:lnTo>
                      <a:pt x="480" y="526"/>
                    </a:lnTo>
                    <a:cubicBezTo>
                      <a:pt x="480" y="526"/>
                      <a:pt x="0" y="1872"/>
                      <a:pt x="2397" y="1987"/>
                    </a:cubicBezTo>
                    <a:lnTo>
                      <a:pt x="2420" y="24"/>
                    </a:lnTo>
                    <a:lnTo>
                      <a:pt x="2420" y="1"/>
                    </a:lnTo>
                    <a:close/>
                  </a:path>
                </a:pathLst>
              </a:custGeom>
              <a:solidFill>
                <a:srgbClr val="341E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34"/>
              <p:cNvSpPr/>
              <p:nvPr/>
            </p:nvSpPr>
            <p:spPr>
              <a:xfrm>
                <a:off x="3269011" y="2782651"/>
                <a:ext cx="602477" cy="63351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30290" extrusionOk="0">
                    <a:moveTo>
                      <a:pt x="9153" y="0"/>
                    </a:moveTo>
                    <a:cubicBezTo>
                      <a:pt x="9153" y="0"/>
                      <a:pt x="9130" y="0"/>
                      <a:pt x="9107" y="23"/>
                    </a:cubicBezTo>
                    <a:lnTo>
                      <a:pt x="8993" y="23"/>
                    </a:lnTo>
                    <a:cubicBezTo>
                      <a:pt x="8400" y="137"/>
                      <a:pt x="6756" y="434"/>
                      <a:pt x="4793" y="913"/>
                    </a:cubicBezTo>
                    <a:cubicBezTo>
                      <a:pt x="4634" y="959"/>
                      <a:pt x="4474" y="982"/>
                      <a:pt x="4314" y="1027"/>
                    </a:cubicBezTo>
                    <a:cubicBezTo>
                      <a:pt x="4154" y="1073"/>
                      <a:pt x="3994" y="1119"/>
                      <a:pt x="3835" y="1164"/>
                    </a:cubicBezTo>
                    <a:cubicBezTo>
                      <a:pt x="3789" y="1164"/>
                      <a:pt x="3721" y="1187"/>
                      <a:pt x="3652" y="1210"/>
                    </a:cubicBezTo>
                    <a:cubicBezTo>
                      <a:pt x="3606" y="1210"/>
                      <a:pt x="3561" y="1233"/>
                      <a:pt x="3515" y="1256"/>
                    </a:cubicBezTo>
                    <a:lnTo>
                      <a:pt x="3492" y="1256"/>
                    </a:lnTo>
                    <a:cubicBezTo>
                      <a:pt x="3310" y="1301"/>
                      <a:pt x="3150" y="1370"/>
                      <a:pt x="3013" y="1438"/>
                    </a:cubicBezTo>
                    <a:cubicBezTo>
                      <a:pt x="2967" y="1461"/>
                      <a:pt x="2945" y="1461"/>
                      <a:pt x="2899" y="1484"/>
                    </a:cubicBezTo>
                    <a:cubicBezTo>
                      <a:pt x="2876" y="1484"/>
                      <a:pt x="2876" y="1507"/>
                      <a:pt x="2853" y="1507"/>
                    </a:cubicBezTo>
                    <a:cubicBezTo>
                      <a:pt x="2785" y="1530"/>
                      <a:pt x="2739" y="1552"/>
                      <a:pt x="2693" y="1575"/>
                    </a:cubicBezTo>
                    <a:cubicBezTo>
                      <a:pt x="2648" y="1598"/>
                      <a:pt x="2625" y="1621"/>
                      <a:pt x="2602" y="1621"/>
                    </a:cubicBezTo>
                    <a:cubicBezTo>
                      <a:pt x="2557" y="1644"/>
                      <a:pt x="2534" y="1667"/>
                      <a:pt x="2511" y="1689"/>
                    </a:cubicBezTo>
                    <a:cubicBezTo>
                      <a:pt x="2283" y="1804"/>
                      <a:pt x="2077" y="1918"/>
                      <a:pt x="1895" y="2077"/>
                    </a:cubicBezTo>
                    <a:cubicBezTo>
                      <a:pt x="1872" y="2077"/>
                      <a:pt x="1849" y="2100"/>
                      <a:pt x="1826" y="2123"/>
                    </a:cubicBezTo>
                    <a:cubicBezTo>
                      <a:pt x="1803" y="2146"/>
                      <a:pt x="1758" y="2192"/>
                      <a:pt x="1712" y="2214"/>
                    </a:cubicBezTo>
                    <a:cubicBezTo>
                      <a:pt x="1689" y="2237"/>
                      <a:pt x="1643" y="2283"/>
                      <a:pt x="1621" y="2306"/>
                    </a:cubicBezTo>
                    <a:cubicBezTo>
                      <a:pt x="1575" y="2328"/>
                      <a:pt x="1552" y="2374"/>
                      <a:pt x="1507" y="2397"/>
                    </a:cubicBezTo>
                    <a:cubicBezTo>
                      <a:pt x="1484" y="2420"/>
                      <a:pt x="1461" y="2465"/>
                      <a:pt x="1438" y="2488"/>
                    </a:cubicBezTo>
                    <a:cubicBezTo>
                      <a:pt x="1370" y="2557"/>
                      <a:pt x="1301" y="2625"/>
                      <a:pt x="1233" y="2717"/>
                    </a:cubicBezTo>
                    <a:cubicBezTo>
                      <a:pt x="1210" y="2739"/>
                      <a:pt x="1187" y="2762"/>
                      <a:pt x="1164" y="2785"/>
                    </a:cubicBezTo>
                    <a:cubicBezTo>
                      <a:pt x="1164" y="2808"/>
                      <a:pt x="1141" y="2808"/>
                      <a:pt x="1141" y="2831"/>
                    </a:cubicBezTo>
                    <a:cubicBezTo>
                      <a:pt x="1119" y="2853"/>
                      <a:pt x="1096" y="2876"/>
                      <a:pt x="1073" y="2899"/>
                    </a:cubicBezTo>
                    <a:cubicBezTo>
                      <a:pt x="1050" y="2945"/>
                      <a:pt x="1027" y="2990"/>
                      <a:pt x="982" y="3013"/>
                    </a:cubicBezTo>
                    <a:cubicBezTo>
                      <a:pt x="936" y="3082"/>
                      <a:pt x="890" y="3173"/>
                      <a:pt x="845" y="3242"/>
                    </a:cubicBezTo>
                    <a:cubicBezTo>
                      <a:pt x="822" y="3287"/>
                      <a:pt x="799" y="3310"/>
                      <a:pt x="776" y="3356"/>
                    </a:cubicBezTo>
                    <a:cubicBezTo>
                      <a:pt x="753" y="3378"/>
                      <a:pt x="730" y="3424"/>
                      <a:pt x="708" y="3470"/>
                    </a:cubicBezTo>
                    <a:cubicBezTo>
                      <a:pt x="662" y="3561"/>
                      <a:pt x="616" y="3630"/>
                      <a:pt x="594" y="3698"/>
                    </a:cubicBezTo>
                    <a:cubicBezTo>
                      <a:pt x="571" y="3744"/>
                      <a:pt x="548" y="3789"/>
                      <a:pt x="525" y="3835"/>
                    </a:cubicBezTo>
                    <a:cubicBezTo>
                      <a:pt x="502" y="3881"/>
                      <a:pt x="479" y="3926"/>
                      <a:pt x="479" y="3972"/>
                    </a:cubicBezTo>
                    <a:cubicBezTo>
                      <a:pt x="457" y="3995"/>
                      <a:pt x="434" y="4040"/>
                      <a:pt x="411" y="4086"/>
                    </a:cubicBezTo>
                    <a:cubicBezTo>
                      <a:pt x="411" y="4086"/>
                      <a:pt x="411" y="4109"/>
                      <a:pt x="411" y="4109"/>
                    </a:cubicBezTo>
                    <a:cubicBezTo>
                      <a:pt x="365" y="4223"/>
                      <a:pt x="320" y="4337"/>
                      <a:pt x="297" y="4474"/>
                    </a:cubicBezTo>
                    <a:cubicBezTo>
                      <a:pt x="274" y="4520"/>
                      <a:pt x="251" y="4565"/>
                      <a:pt x="251" y="4634"/>
                    </a:cubicBezTo>
                    <a:cubicBezTo>
                      <a:pt x="228" y="4679"/>
                      <a:pt x="228" y="4702"/>
                      <a:pt x="205" y="4748"/>
                    </a:cubicBezTo>
                    <a:cubicBezTo>
                      <a:pt x="205" y="4771"/>
                      <a:pt x="205" y="4794"/>
                      <a:pt x="205" y="4794"/>
                    </a:cubicBezTo>
                    <a:cubicBezTo>
                      <a:pt x="205" y="4816"/>
                      <a:pt x="183" y="4862"/>
                      <a:pt x="183" y="4885"/>
                    </a:cubicBezTo>
                    <a:cubicBezTo>
                      <a:pt x="160" y="4931"/>
                      <a:pt x="160" y="4976"/>
                      <a:pt x="160" y="5022"/>
                    </a:cubicBezTo>
                    <a:lnTo>
                      <a:pt x="114" y="5159"/>
                    </a:lnTo>
                    <a:cubicBezTo>
                      <a:pt x="114" y="5227"/>
                      <a:pt x="114" y="5273"/>
                      <a:pt x="91" y="5319"/>
                    </a:cubicBezTo>
                    <a:cubicBezTo>
                      <a:pt x="91" y="5410"/>
                      <a:pt x="69" y="5501"/>
                      <a:pt x="46" y="5593"/>
                    </a:cubicBezTo>
                    <a:cubicBezTo>
                      <a:pt x="46" y="5593"/>
                      <a:pt x="46" y="5615"/>
                      <a:pt x="46" y="5615"/>
                    </a:cubicBezTo>
                    <a:cubicBezTo>
                      <a:pt x="46" y="5707"/>
                      <a:pt x="23" y="5798"/>
                      <a:pt x="23" y="5889"/>
                    </a:cubicBezTo>
                    <a:cubicBezTo>
                      <a:pt x="23" y="6026"/>
                      <a:pt x="0" y="6140"/>
                      <a:pt x="0" y="6277"/>
                    </a:cubicBezTo>
                    <a:cubicBezTo>
                      <a:pt x="0" y="6369"/>
                      <a:pt x="0" y="6483"/>
                      <a:pt x="0" y="6597"/>
                    </a:cubicBezTo>
                    <a:cubicBezTo>
                      <a:pt x="0" y="6985"/>
                      <a:pt x="23" y="7396"/>
                      <a:pt x="69" y="7829"/>
                    </a:cubicBezTo>
                    <a:cubicBezTo>
                      <a:pt x="91" y="8149"/>
                      <a:pt x="137" y="8491"/>
                      <a:pt x="205" y="8834"/>
                    </a:cubicBezTo>
                    <a:cubicBezTo>
                      <a:pt x="228" y="8948"/>
                      <a:pt x="251" y="9062"/>
                      <a:pt x="274" y="9176"/>
                    </a:cubicBezTo>
                    <a:cubicBezTo>
                      <a:pt x="320" y="9404"/>
                      <a:pt x="365" y="9633"/>
                      <a:pt x="434" y="9838"/>
                    </a:cubicBezTo>
                    <a:lnTo>
                      <a:pt x="434" y="9861"/>
                    </a:lnTo>
                    <a:cubicBezTo>
                      <a:pt x="457" y="9929"/>
                      <a:pt x="479" y="9998"/>
                      <a:pt x="502" y="10089"/>
                    </a:cubicBezTo>
                    <a:cubicBezTo>
                      <a:pt x="525" y="10180"/>
                      <a:pt x="548" y="10272"/>
                      <a:pt x="571" y="10363"/>
                    </a:cubicBezTo>
                    <a:cubicBezTo>
                      <a:pt x="594" y="10409"/>
                      <a:pt x="616" y="10477"/>
                      <a:pt x="616" y="10523"/>
                    </a:cubicBezTo>
                    <a:cubicBezTo>
                      <a:pt x="708" y="10819"/>
                      <a:pt x="799" y="11093"/>
                      <a:pt x="890" y="11390"/>
                    </a:cubicBezTo>
                    <a:cubicBezTo>
                      <a:pt x="1073" y="11847"/>
                      <a:pt x="1233" y="12326"/>
                      <a:pt x="1392" y="12828"/>
                    </a:cubicBezTo>
                    <a:cubicBezTo>
                      <a:pt x="1415" y="12897"/>
                      <a:pt x="1438" y="12965"/>
                      <a:pt x="1461" y="13034"/>
                    </a:cubicBezTo>
                    <a:cubicBezTo>
                      <a:pt x="1484" y="13125"/>
                      <a:pt x="1507" y="13193"/>
                      <a:pt x="1529" y="13262"/>
                    </a:cubicBezTo>
                    <a:cubicBezTo>
                      <a:pt x="1529" y="13285"/>
                      <a:pt x="1529" y="13307"/>
                      <a:pt x="1529" y="13307"/>
                    </a:cubicBezTo>
                    <a:cubicBezTo>
                      <a:pt x="1621" y="13559"/>
                      <a:pt x="1689" y="13787"/>
                      <a:pt x="1758" y="14015"/>
                    </a:cubicBezTo>
                    <a:cubicBezTo>
                      <a:pt x="1803" y="14152"/>
                      <a:pt x="1826" y="14289"/>
                      <a:pt x="1872" y="14426"/>
                    </a:cubicBezTo>
                    <a:cubicBezTo>
                      <a:pt x="1917" y="14563"/>
                      <a:pt x="1963" y="14700"/>
                      <a:pt x="1986" y="14837"/>
                    </a:cubicBezTo>
                    <a:cubicBezTo>
                      <a:pt x="2009" y="14882"/>
                      <a:pt x="2032" y="14928"/>
                      <a:pt x="2032" y="14974"/>
                    </a:cubicBezTo>
                    <a:cubicBezTo>
                      <a:pt x="2054" y="15042"/>
                      <a:pt x="2077" y="15111"/>
                      <a:pt x="2077" y="15156"/>
                    </a:cubicBezTo>
                    <a:cubicBezTo>
                      <a:pt x="2123" y="15270"/>
                      <a:pt x="2146" y="15362"/>
                      <a:pt x="2168" y="15476"/>
                    </a:cubicBezTo>
                    <a:cubicBezTo>
                      <a:pt x="2283" y="15841"/>
                      <a:pt x="2374" y="16229"/>
                      <a:pt x="2465" y="16594"/>
                    </a:cubicBezTo>
                    <a:cubicBezTo>
                      <a:pt x="2465" y="16594"/>
                      <a:pt x="2465" y="16617"/>
                      <a:pt x="2465" y="16617"/>
                    </a:cubicBezTo>
                    <a:cubicBezTo>
                      <a:pt x="2511" y="16708"/>
                      <a:pt x="2534" y="16800"/>
                      <a:pt x="2557" y="16891"/>
                    </a:cubicBezTo>
                    <a:cubicBezTo>
                      <a:pt x="3013" y="18763"/>
                      <a:pt x="3378" y="20566"/>
                      <a:pt x="3629" y="22118"/>
                    </a:cubicBezTo>
                    <a:cubicBezTo>
                      <a:pt x="3652" y="22209"/>
                      <a:pt x="3652" y="22323"/>
                      <a:pt x="3675" y="22415"/>
                    </a:cubicBezTo>
                    <a:cubicBezTo>
                      <a:pt x="3766" y="23031"/>
                      <a:pt x="3835" y="23579"/>
                      <a:pt x="3858" y="24081"/>
                    </a:cubicBezTo>
                    <a:cubicBezTo>
                      <a:pt x="3858" y="24104"/>
                      <a:pt x="3858" y="24127"/>
                      <a:pt x="3880" y="24127"/>
                    </a:cubicBezTo>
                    <a:cubicBezTo>
                      <a:pt x="3903" y="24469"/>
                      <a:pt x="3926" y="24811"/>
                      <a:pt x="3926" y="25154"/>
                    </a:cubicBezTo>
                    <a:cubicBezTo>
                      <a:pt x="3949" y="25268"/>
                      <a:pt x="3949" y="25382"/>
                      <a:pt x="3949" y="25519"/>
                    </a:cubicBezTo>
                    <a:cubicBezTo>
                      <a:pt x="3972" y="25793"/>
                      <a:pt x="3972" y="26067"/>
                      <a:pt x="3972" y="26363"/>
                    </a:cubicBezTo>
                    <a:cubicBezTo>
                      <a:pt x="3972" y="26866"/>
                      <a:pt x="3972" y="27391"/>
                      <a:pt x="3972" y="27916"/>
                    </a:cubicBezTo>
                    <a:cubicBezTo>
                      <a:pt x="3972" y="28030"/>
                      <a:pt x="3949" y="28167"/>
                      <a:pt x="3949" y="28281"/>
                    </a:cubicBezTo>
                    <a:cubicBezTo>
                      <a:pt x="3949" y="28532"/>
                      <a:pt x="3926" y="28806"/>
                      <a:pt x="3926" y="29057"/>
                    </a:cubicBezTo>
                    <a:cubicBezTo>
                      <a:pt x="3903" y="29445"/>
                      <a:pt x="3880" y="29856"/>
                      <a:pt x="3858" y="30244"/>
                    </a:cubicBezTo>
                    <a:lnTo>
                      <a:pt x="3835" y="30289"/>
                    </a:lnTo>
                    <a:cubicBezTo>
                      <a:pt x="4405" y="30107"/>
                      <a:pt x="5044" y="29924"/>
                      <a:pt x="5775" y="29719"/>
                    </a:cubicBezTo>
                    <a:cubicBezTo>
                      <a:pt x="7236" y="29285"/>
                      <a:pt x="9016" y="28829"/>
                      <a:pt x="10933" y="28395"/>
                    </a:cubicBezTo>
                    <a:cubicBezTo>
                      <a:pt x="11048" y="28372"/>
                      <a:pt x="11139" y="28326"/>
                      <a:pt x="11253" y="28304"/>
                    </a:cubicBezTo>
                    <a:cubicBezTo>
                      <a:pt x="12554" y="28030"/>
                      <a:pt x="13946" y="27756"/>
                      <a:pt x="15316" y="27528"/>
                    </a:cubicBezTo>
                    <a:cubicBezTo>
                      <a:pt x="15544" y="27505"/>
                      <a:pt x="15750" y="27459"/>
                      <a:pt x="15978" y="27436"/>
                    </a:cubicBezTo>
                    <a:cubicBezTo>
                      <a:pt x="16366" y="27368"/>
                      <a:pt x="16777" y="27322"/>
                      <a:pt x="17165" y="27254"/>
                    </a:cubicBezTo>
                    <a:cubicBezTo>
                      <a:pt x="18661" y="27067"/>
                      <a:pt x="20130" y="26955"/>
                      <a:pt x="21508" y="26955"/>
                    </a:cubicBezTo>
                    <a:cubicBezTo>
                      <a:pt x="22653" y="26955"/>
                      <a:pt x="23736" y="27032"/>
                      <a:pt x="24720" y="27208"/>
                    </a:cubicBezTo>
                    <a:cubicBezTo>
                      <a:pt x="25131" y="27299"/>
                      <a:pt x="25519" y="27391"/>
                      <a:pt x="25884" y="27482"/>
                    </a:cubicBezTo>
                    <a:lnTo>
                      <a:pt x="25907" y="27482"/>
                    </a:lnTo>
                    <a:cubicBezTo>
                      <a:pt x="25861" y="27162"/>
                      <a:pt x="25815" y="26843"/>
                      <a:pt x="25793" y="26546"/>
                    </a:cubicBezTo>
                    <a:cubicBezTo>
                      <a:pt x="25747" y="26204"/>
                      <a:pt x="25724" y="25884"/>
                      <a:pt x="25679" y="25587"/>
                    </a:cubicBezTo>
                    <a:cubicBezTo>
                      <a:pt x="25679" y="25542"/>
                      <a:pt x="25679" y="25496"/>
                      <a:pt x="25679" y="25450"/>
                    </a:cubicBezTo>
                    <a:lnTo>
                      <a:pt x="25679" y="25405"/>
                    </a:lnTo>
                    <a:cubicBezTo>
                      <a:pt x="25656" y="25382"/>
                      <a:pt x="25656" y="25336"/>
                      <a:pt x="25656" y="25314"/>
                    </a:cubicBezTo>
                    <a:cubicBezTo>
                      <a:pt x="25633" y="25108"/>
                      <a:pt x="25633" y="24926"/>
                      <a:pt x="25610" y="24743"/>
                    </a:cubicBezTo>
                    <a:cubicBezTo>
                      <a:pt x="25587" y="24583"/>
                      <a:pt x="25587" y="24423"/>
                      <a:pt x="25587" y="24286"/>
                    </a:cubicBezTo>
                    <a:cubicBezTo>
                      <a:pt x="25564" y="24195"/>
                      <a:pt x="25564" y="24127"/>
                      <a:pt x="25564" y="24058"/>
                    </a:cubicBezTo>
                    <a:cubicBezTo>
                      <a:pt x="25564" y="24035"/>
                      <a:pt x="25564" y="24035"/>
                      <a:pt x="25564" y="24012"/>
                    </a:cubicBezTo>
                    <a:cubicBezTo>
                      <a:pt x="25564" y="24012"/>
                      <a:pt x="25610" y="23990"/>
                      <a:pt x="25679" y="23921"/>
                    </a:cubicBezTo>
                    <a:cubicBezTo>
                      <a:pt x="25701" y="23898"/>
                      <a:pt x="25724" y="23876"/>
                      <a:pt x="25770" y="23830"/>
                    </a:cubicBezTo>
                    <a:cubicBezTo>
                      <a:pt x="25815" y="23784"/>
                      <a:pt x="25907" y="23716"/>
                      <a:pt x="25998" y="23624"/>
                    </a:cubicBezTo>
                    <a:cubicBezTo>
                      <a:pt x="26044" y="23556"/>
                      <a:pt x="26112" y="23488"/>
                      <a:pt x="26158" y="23419"/>
                    </a:cubicBezTo>
                    <a:cubicBezTo>
                      <a:pt x="26226" y="23351"/>
                      <a:pt x="26295" y="23282"/>
                      <a:pt x="26363" y="23191"/>
                    </a:cubicBezTo>
                    <a:cubicBezTo>
                      <a:pt x="27002" y="22438"/>
                      <a:pt x="27961" y="21182"/>
                      <a:pt x="28440" y="19972"/>
                    </a:cubicBezTo>
                    <a:cubicBezTo>
                      <a:pt x="28486" y="19881"/>
                      <a:pt x="28509" y="19790"/>
                      <a:pt x="28555" y="19699"/>
                    </a:cubicBezTo>
                    <a:cubicBezTo>
                      <a:pt x="28600" y="19539"/>
                      <a:pt x="28646" y="19379"/>
                      <a:pt x="28691" y="19219"/>
                    </a:cubicBezTo>
                    <a:cubicBezTo>
                      <a:pt x="28691" y="19174"/>
                      <a:pt x="28714" y="19105"/>
                      <a:pt x="28714" y="19037"/>
                    </a:cubicBezTo>
                    <a:cubicBezTo>
                      <a:pt x="28760" y="18877"/>
                      <a:pt x="28760" y="18717"/>
                      <a:pt x="28783" y="18557"/>
                    </a:cubicBezTo>
                    <a:cubicBezTo>
                      <a:pt x="28806" y="18169"/>
                      <a:pt x="28783" y="17804"/>
                      <a:pt x="28714" y="17416"/>
                    </a:cubicBezTo>
                    <a:cubicBezTo>
                      <a:pt x="28691" y="17325"/>
                      <a:pt x="28669" y="17233"/>
                      <a:pt x="28669" y="17119"/>
                    </a:cubicBezTo>
                    <a:cubicBezTo>
                      <a:pt x="28372" y="15773"/>
                      <a:pt x="27642" y="14312"/>
                      <a:pt x="27094" y="12029"/>
                    </a:cubicBezTo>
                    <a:cubicBezTo>
                      <a:pt x="26957" y="11504"/>
                      <a:pt x="26843" y="10979"/>
                      <a:pt x="26729" y="10431"/>
                    </a:cubicBezTo>
                    <a:cubicBezTo>
                      <a:pt x="26729" y="10409"/>
                      <a:pt x="26729" y="10386"/>
                      <a:pt x="26706" y="10340"/>
                    </a:cubicBezTo>
                    <a:cubicBezTo>
                      <a:pt x="26706" y="10317"/>
                      <a:pt x="26706" y="10295"/>
                      <a:pt x="26706" y="10295"/>
                    </a:cubicBezTo>
                    <a:cubicBezTo>
                      <a:pt x="26683" y="10180"/>
                      <a:pt x="26660" y="10089"/>
                      <a:pt x="26637" y="9975"/>
                    </a:cubicBezTo>
                    <a:cubicBezTo>
                      <a:pt x="26614" y="9747"/>
                      <a:pt x="26569" y="9496"/>
                      <a:pt x="26523" y="9245"/>
                    </a:cubicBezTo>
                    <a:cubicBezTo>
                      <a:pt x="26523" y="9153"/>
                      <a:pt x="26500" y="9062"/>
                      <a:pt x="26500" y="8948"/>
                    </a:cubicBezTo>
                    <a:cubicBezTo>
                      <a:pt x="26477" y="8902"/>
                      <a:pt x="26477" y="8857"/>
                      <a:pt x="26477" y="8811"/>
                    </a:cubicBezTo>
                    <a:cubicBezTo>
                      <a:pt x="26477" y="8788"/>
                      <a:pt x="26477" y="8765"/>
                      <a:pt x="26455" y="8742"/>
                    </a:cubicBezTo>
                    <a:cubicBezTo>
                      <a:pt x="26455" y="8697"/>
                      <a:pt x="26455" y="8651"/>
                      <a:pt x="26455" y="8605"/>
                    </a:cubicBezTo>
                    <a:cubicBezTo>
                      <a:pt x="26432" y="8560"/>
                      <a:pt x="26432" y="8514"/>
                      <a:pt x="26432" y="8491"/>
                    </a:cubicBezTo>
                    <a:cubicBezTo>
                      <a:pt x="26432" y="8446"/>
                      <a:pt x="26432" y="8423"/>
                      <a:pt x="26432" y="8377"/>
                    </a:cubicBezTo>
                    <a:cubicBezTo>
                      <a:pt x="26409" y="8332"/>
                      <a:pt x="26409" y="8263"/>
                      <a:pt x="26409" y="8217"/>
                    </a:cubicBezTo>
                    <a:cubicBezTo>
                      <a:pt x="26409" y="8217"/>
                      <a:pt x="26409" y="8195"/>
                      <a:pt x="26409" y="8195"/>
                    </a:cubicBezTo>
                    <a:cubicBezTo>
                      <a:pt x="26363" y="7921"/>
                      <a:pt x="26340" y="7647"/>
                      <a:pt x="26318" y="7396"/>
                    </a:cubicBezTo>
                    <a:cubicBezTo>
                      <a:pt x="26318" y="7327"/>
                      <a:pt x="26295" y="7259"/>
                      <a:pt x="26295" y="7213"/>
                    </a:cubicBezTo>
                    <a:cubicBezTo>
                      <a:pt x="26295" y="7145"/>
                      <a:pt x="26272" y="7099"/>
                      <a:pt x="26272" y="7030"/>
                    </a:cubicBezTo>
                    <a:cubicBezTo>
                      <a:pt x="26272" y="6962"/>
                      <a:pt x="26272" y="6894"/>
                      <a:pt x="26249" y="6825"/>
                    </a:cubicBezTo>
                    <a:cubicBezTo>
                      <a:pt x="26226" y="6597"/>
                      <a:pt x="26204" y="6369"/>
                      <a:pt x="26158" y="6140"/>
                    </a:cubicBezTo>
                    <a:cubicBezTo>
                      <a:pt x="26158" y="6117"/>
                      <a:pt x="26158" y="6095"/>
                      <a:pt x="26158" y="6072"/>
                    </a:cubicBezTo>
                    <a:cubicBezTo>
                      <a:pt x="26135" y="6026"/>
                      <a:pt x="26135" y="5981"/>
                      <a:pt x="26135" y="5935"/>
                    </a:cubicBezTo>
                    <a:cubicBezTo>
                      <a:pt x="26112" y="5889"/>
                      <a:pt x="26112" y="5844"/>
                      <a:pt x="26112" y="5798"/>
                    </a:cubicBezTo>
                    <a:cubicBezTo>
                      <a:pt x="26112" y="5775"/>
                      <a:pt x="26089" y="5752"/>
                      <a:pt x="26089" y="5729"/>
                    </a:cubicBezTo>
                    <a:cubicBezTo>
                      <a:pt x="26067" y="5638"/>
                      <a:pt x="26044" y="5547"/>
                      <a:pt x="26044" y="5456"/>
                    </a:cubicBezTo>
                    <a:cubicBezTo>
                      <a:pt x="26021" y="5364"/>
                      <a:pt x="25998" y="5296"/>
                      <a:pt x="25975" y="5227"/>
                    </a:cubicBezTo>
                    <a:cubicBezTo>
                      <a:pt x="25952" y="5159"/>
                      <a:pt x="25930" y="5090"/>
                      <a:pt x="25930" y="5022"/>
                    </a:cubicBezTo>
                    <a:cubicBezTo>
                      <a:pt x="25907" y="4976"/>
                      <a:pt x="25884" y="4931"/>
                      <a:pt x="25884" y="4885"/>
                    </a:cubicBezTo>
                    <a:cubicBezTo>
                      <a:pt x="25838" y="4794"/>
                      <a:pt x="25815" y="4679"/>
                      <a:pt x="25770" y="4588"/>
                    </a:cubicBezTo>
                    <a:cubicBezTo>
                      <a:pt x="25747" y="4543"/>
                      <a:pt x="25724" y="4474"/>
                      <a:pt x="25701" y="4428"/>
                    </a:cubicBezTo>
                    <a:cubicBezTo>
                      <a:pt x="25587" y="4223"/>
                      <a:pt x="25450" y="4018"/>
                      <a:pt x="25313" y="3835"/>
                    </a:cubicBezTo>
                    <a:cubicBezTo>
                      <a:pt x="25291" y="3812"/>
                      <a:pt x="25268" y="3789"/>
                      <a:pt x="25268" y="3766"/>
                    </a:cubicBezTo>
                    <a:cubicBezTo>
                      <a:pt x="25199" y="3698"/>
                      <a:pt x="25131" y="3630"/>
                      <a:pt x="25039" y="3561"/>
                    </a:cubicBezTo>
                    <a:cubicBezTo>
                      <a:pt x="25039" y="3538"/>
                      <a:pt x="25017" y="3515"/>
                      <a:pt x="24994" y="3493"/>
                    </a:cubicBezTo>
                    <a:cubicBezTo>
                      <a:pt x="24743" y="3287"/>
                      <a:pt x="24446" y="3082"/>
                      <a:pt x="24081" y="2876"/>
                    </a:cubicBezTo>
                    <a:cubicBezTo>
                      <a:pt x="23601" y="2625"/>
                      <a:pt x="23031" y="2397"/>
                      <a:pt x="22278" y="2192"/>
                    </a:cubicBezTo>
                    <a:cubicBezTo>
                      <a:pt x="22163" y="2146"/>
                      <a:pt x="22026" y="2123"/>
                      <a:pt x="21912" y="2077"/>
                    </a:cubicBezTo>
                    <a:cubicBezTo>
                      <a:pt x="21730" y="2032"/>
                      <a:pt x="21547" y="1986"/>
                      <a:pt x="21342" y="1940"/>
                    </a:cubicBezTo>
                    <a:cubicBezTo>
                      <a:pt x="20703" y="1781"/>
                      <a:pt x="19972" y="1644"/>
                      <a:pt x="19151" y="1484"/>
                    </a:cubicBezTo>
                    <a:lnTo>
                      <a:pt x="18283" y="1370"/>
                    </a:lnTo>
                    <a:lnTo>
                      <a:pt x="18101" y="1324"/>
                    </a:lnTo>
                    <a:lnTo>
                      <a:pt x="17644" y="1256"/>
                    </a:lnTo>
                    <a:lnTo>
                      <a:pt x="17416" y="1233"/>
                    </a:lnTo>
                    <a:lnTo>
                      <a:pt x="10043" y="114"/>
                    </a:lnTo>
                    <a:lnTo>
                      <a:pt x="92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34"/>
              <p:cNvSpPr/>
              <p:nvPr/>
            </p:nvSpPr>
            <p:spPr>
              <a:xfrm>
                <a:off x="3786008" y="3351704"/>
                <a:ext cx="29156" cy="35806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712" extrusionOk="0">
                    <a:moveTo>
                      <a:pt x="1" y="0"/>
                    </a:moveTo>
                    <a:lnTo>
                      <a:pt x="252" y="1712"/>
                    </a:lnTo>
                    <a:cubicBezTo>
                      <a:pt x="1393" y="1278"/>
                      <a:pt x="1188" y="297"/>
                      <a:pt x="1188" y="297"/>
                    </a:cubicBezTo>
                    <a:cubicBezTo>
                      <a:pt x="845" y="9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41E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34"/>
              <p:cNvSpPr/>
              <p:nvPr/>
            </p:nvSpPr>
            <p:spPr>
              <a:xfrm>
                <a:off x="3269011" y="2890300"/>
                <a:ext cx="547095" cy="40052"/>
              </a:xfrm>
              <a:custGeom>
                <a:avLst/>
                <a:gdLst/>
                <a:ahLst/>
                <a:cxnLst/>
                <a:rect l="l" t="t" r="r" b="b"/>
                <a:pathLst>
                  <a:path w="26158" h="1915" extrusionOk="0">
                    <a:moveTo>
                      <a:pt x="5564" y="1"/>
                    </a:moveTo>
                    <a:cubicBezTo>
                      <a:pt x="4580" y="1"/>
                      <a:pt x="3598" y="77"/>
                      <a:pt x="2625" y="263"/>
                    </a:cubicBezTo>
                    <a:cubicBezTo>
                      <a:pt x="1735" y="446"/>
                      <a:pt x="845" y="719"/>
                      <a:pt x="0" y="1130"/>
                    </a:cubicBezTo>
                    <a:cubicBezTo>
                      <a:pt x="0" y="1222"/>
                      <a:pt x="0" y="1336"/>
                      <a:pt x="0" y="1450"/>
                    </a:cubicBezTo>
                    <a:cubicBezTo>
                      <a:pt x="867" y="1016"/>
                      <a:pt x="1826" y="719"/>
                      <a:pt x="2785" y="537"/>
                    </a:cubicBezTo>
                    <a:cubicBezTo>
                      <a:pt x="3727" y="359"/>
                      <a:pt x="4674" y="285"/>
                      <a:pt x="5622" y="285"/>
                    </a:cubicBezTo>
                    <a:cubicBezTo>
                      <a:pt x="8076" y="285"/>
                      <a:pt x="10539" y="777"/>
                      <a:pt x="12942" y="1222"/>
                    </a:cubicBezTo>
                    <a:cubicBezTo>
                      <a:pt x="15143" y="1617"/>
                      <a:pt x="17322" y="1914"/>
                      <a:pt x="19517" y="1914"/>
                    </a:cubicBezTo>
                    <a:cubicBezTo>
                      <a:pt x="20486" y="1914"/>
                      <a:pt x="21459" y="1857"/>
                      <a:pt x="22437" y="1724"/>
                    </a:cubicBezTo>
                    <a:cubicBezTo>
                      <a:pt x="23693" y="1564"/>
                      <a:pt x="24925" y="1290"/>
                      <a:pt x="26158" y="925"/>
                    </a:cubicBezTo>
                    <a:cubicBezTo>
                      <a:pt x="26135" y="879"/>
                      <a:pt x="26135" y="834"/>
                      <a:pt x="26135" y="788"/>
                    </a:cubicBezTo>
                    <a:cubicBezTo>
                      <a:pt x="26112" y="742"/>
                      <a:pt x="26112" y="697"/>
                      <a:pt x="26112" y="651"/>
                    </a:cubicBezTo>
                    <a:cubicBezTo>
                      <a:pt x="24651" y="1085"/>
                      <a:pt x="23168" y="1381"/>
                      <a:pt x="21661" y="1518"/>
                    </a:cubicBezTo>
                    <a:cubicBezTo>
                      <a:pt x="20945" y="1593"/>
                      <a:pt x="20232" y="1627"/>
                      <a:pt x="19523" y="1627"/>
                    </a:cubicBezTo>
                    <a:cubicBezTo>
                      <a:pt x="17002" y="1627"/>
                      <a:pt x="14518" y="1205"/>
                      <a:pt x="12006" y="742"/>
                    </a:cubicBezTo>
                    <a:cubicBezTo>
                      <a:pt x="9891" y="366"/>
                      <a:pt x="7721" y="1"/>
                      <a:pt x="5564" y="1"/>
                    </a:cubicBezTo>
                    <a:close/>
                  </a:path>
                </a:pathLst>
              </a:custGeom>
              <a:solidFill>
                <a:srgbClr val="E2CD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34"/>
              <p:cNvSpPr/>
              <p:nvPr/>
            </p:nvSpPr>
            <p:spPr>
              <a:xfrm>
                <a:off x="3321508" y="2814149"/>
                <a:ext cx="405814" cy="41516"/>
              </a:xfrm>
              <a:custGeom>
                <a:avLst/>
                <a:gdLst/>
                <a:ahLst/>
                <a:cxnLst/>
                <a:rect l="l" t="t" r="r" b="b"/>
                <a:pathLst>
                  <a:path w="19403" h="1985" extrusionOk="0">
                    <a:moveTo>
                      <a:pt x="343" y="1"/>
                    </a:moveTo>
                    <a:cubicBezTo>
                      <a:pt x="275" y="24"/>
                      <a:pt x="229" y="46"/>
                      <a:pt x="183" y="69"/>
                    </a:cubicBezTo>
                    <a:cubicBezTo>
                      <a:pt x="138" y="92"/>
                      <a:pt x="115" y="115"/>
                      <a:pt x="92" y="115"/>
                    </a:cubicBezTo>
                    <a:cubicBezTo>
                      <a:pt x="47" y="138"/>
                      <a:pt x="24" y="161"/>
                      <a:pt x="1" y="183"/>
                    </a:cubicBezTo>
                    <a:cubicBezTo>
                      <a:pt x="3308" y="1383"/>
                      <a:pt x="6795" y="1984"/>
                      <a:pt x="10282" y="1984"/>
                    </a:cubicBezTo>
                    <a:cubicBezTo>
                      <a:pt x="13364" y="1984"/>
                      <a:pt x="16446" y="1514"/>
                      <a:pt x="19402" y="571"/>
                    </a:cubicBezTo>
                    <a:cubicBezTo>
                      <a:pt x="19220" y="526"/>
                      <a:pt x="19037" y="480"/>
                      <a:pt x="18832" y="434"/>
                    </a:cubicBezTo>
                    <a:cubicBezTo>
                      <a:pt x="16049" y="1278"/>
                      <a:pt x="13131" y="1719"/>
                      <a:pt x="10192" y="1719"/>
                    </a:cubicBezTo>
                    <a:cubicBezTo>
                      <a:pt x="8599" y="1719"/>
                      <a:pt x="6999" y="1589"/>
                      <a:pt x="5410" y="1325"/>
                    </a:cubicBezTo>
                    <a:cubicBezTo>
                      <a:pt x="3699" y="1028"/>
                      <a:pt x="1987" y="594"/>
                      <a:pt x="343" y="1"/>
                    </a:cubicBezTo>
                    <a:close/>
                  </a:path>
                </a:pathLst>
              </a:custGeom>
              <a:solidFill>
                <a:srgbClr val="E2CD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34"/>
              <p:cNvSpPr/>
              <p:nvPr/>
            </p:nvSpPr>
            <p:spPr>
              <a:xfrm>
                <a:off x="3279511" y="2969777"/>
                <a:ext cx="544250" cy="43001"/>
              </a:xfrm>
              <a:custGeom>
                <a:avLst/>
                <a:gdLst/>
                <a:ahLst/>
                <a:cxnLst/>
                <a:rect l="l" t="t" r="r" b="b"/>
                <a:pathLst>
                  <a:path w="26022" h="2056" extrusionOk="0">
                    <a:moveTo>
                      <a:pt x="25998" y="1"/>
                    </a:moveTo>
                    <a:cubicBezTo>
                      <a:pt x="23214" y="1142"/>
                      <a:pt x="20223" y="1736"/>
                      <a:pt x="17211" y="1758"/>
                    </a:cubicBezTo>
                    <a:cubicBezTo>
                      <a:pt x="14289" y="1758"/>
                      <a:pt x="11481" y="1051"/>
                      <a:pt x="8605" y="571"/>
                    </a:cubicBezTo>
                    <a:cubicBezTo>
                      <a:pt x="7422" y="386"/>
                      <a:pt x="6238" y="271"/>
                      <a:pt x="5061" y="271"/>
                    </a:cubicBezTo>
                    <a:cubicBezTo>
                      <a:pt x="3627" y="271"/>
                      <a:pt x="2203" y="442"/>
                      <a:pt x="799" y="868"/>
                    </a:cubicBezTo>
                    <a:cubicBezTo>
                      <a:pt x="525" y="959"/>
                      <a:pt x="251" y="1028"/>
                      <a:pt x="0" y="1142"/>
                    </a:cubicBezTo>
                    <a:cubicBezTo>
                      <a:pt x="23" y="1233"/>
                      <a:pt x="46" y="1325"/>
                      <a:pt x="69" y="1416"/>
                    </a:cubicBezTo>
                    <a:cubicBezTo>
                      <a:pt x="228" y="1348"/>
                      <a:pt x="411" y="1302"/>
                      <a:pt x="571" y="1233"/>
                    </a:cubicBezTo>
                    <a:cubicBezTo>
                      <a:pt x="2070" y="759"/>
                      <a:pt x="3577" y="564"/>
                      <a:pt x="5094" y="564"/>
                    </a:cubicBezTo>
                    <a:cubicBezTo>
                      <a:pt x="6348" y="564"/>
                      <a:pt x="7609" y="697"/>
                      <a:pt x="8879" y="914"/>
                    </a:cubicBezTo>
                    <a:cubicBezTo>
                      <a:pt x="11664" y="1393"/>
                      <a:pt x="14380" y="2055"/>
                      <a:pt x="17211" y="2055"/>
                    </a:cubicBezTo>
                    <a:cubicBezTo>
                      <a:pt x="19767" y="2032"/>
                      <a:pt x="22301" y="1599"/>
                      <a:pt x="24720" y="800"/>
                    </a:cubicBezTo>
                    <a:cubicBezTo>
                      <a:pt x="25154" y="640"/>
                      <a:pt x="25587" y="480"/>
                      <a:pt x="26021" y="298"/>
                    </a:cubicBezTo>
                    <a:cubicBezTo>
                      <a:pt x="26021" y="206"/>
                      <a:pt x="25998" y="115"/>
                      <a:pt x="25998" y="1"/>
                    </a:cubicBezTo>
                    <a:close/>
                  </a:path>
                </a:pathLst>
              </a:custGeom>
              <a:solidFill>
                <a:srgbClr val="E2CD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34"/>
              <p:cNvSpPr/>
              <p:nvPr/>
            </p:nvSpPr>
            <p:spPr>
              <a:xfrm>
                <a:off x="3773605" y="2991257"/>
                <a:ext cx="9597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7457" extrusionOk="0">
                    <a:moveTo>
                      <a:pt x="2511" y="1"/>
                    </a:moveTo>
                    <a:cubicBezTo>
                      <a:pt x="1028" y="1005"/>
                      <a:pt x="0" y="2808"/>
                      <a:pt x="160" y="4634"/>
                    </a:cubicBezTo>
                    <a:cubicBezTo>
                      <a:pt x="251" y="5707"/>
                      <a:pt x="845" y="6552"/>
                      <a:pt x="1804" y="7008"/>
                    </a:cubicBezTo>
                    <a:cubicBezTo>
                      <a:pt x="2505" y="7359"/>
                      <a:pt x="3267" y="7456"/>
                      <a:pt x="4040" y="7456"/>
                    </a:cubicBezTo>
                    <a:cubicBezTo>
                      <a:pt x="4222" y="7456"/>
                      <a:pt x="4405" y="7451"/>
                      <a:pt x="4588" y="7442"/>
                    </a:cubicBezTo>
                    <a:cubicBezTo>
                      <a:pt x="4565" y="7351"/>
                      <a:pt x="4543" y="7259"/>
                      <a:pt x="4543" y="7145"/>
                    </a:cubicBezTo>
                    <a:cubicBezTo>
                      <a:pt x="4343" y="7157"/>
                      <a:pt x="4145" y="7164"/>
                      <a:pt x="3948" y="7164"/>
                    </a:cubicBezTo>
                    <a:cubicBezTo>
                      <a:pt x="3359" y="7164"/>
                      <a:pt x="2785" y="7100"/>
                      <a:pt x="2237" y="6894"/>
                    </a:cubicBezTo>
                    <a:cubicBezTo>
                      <a:pt x="1096" y="6461"/>
                      <a:pt x="434" y="5525"/>
                      <a:pt x="434" y="4315"/>
                    </a:cubicBezTo>
                    <a:cubicBezTo>
                      <a:pt x="434" y="2717"/>
                      <a:pt x="1301" y="1234"/>
                      <a:pt x="2580" y="321"/>
                    </a:cubicBezTo>
                    <a:cubicBezTo>
                      <a:pt x="2557" y="206"/>
                      <a:pt x="2534" y="115"/>
                      <a:pt x="2511" y="1"/>
                    </a:cubicBezTo>
                    <a:close/>
                  </a:path>
                </a:pathLst>
              </a:custGeom>
              <a:solidFill>
                <a:srgbClr val="E2CD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34"/>
              <p:cNvSpPr/>
              <p:nvPr/>
            </p:nvSpPr>
            <p:spPr>
              <a:xfrm>
                <a:off x="3299547" y="3038336"/>
                <a:ext cx="566692" cy="162049"/>
              </a:xfrm>
              <a:custGeom>
                <a:avLst/>
                <a:gdLst/>
                <a:ahLst/>
                <a:cxnLst/>
                <a:rect l="l" t="t" r="r" b="b"/>
                <a:pathLst>
                  <a:path w="27095" h="7748" extrusionOk="0">
                    <a:moveTo>
                      <a:pt x="5143" y="1"/>
                    </a:moveTo>
                    <a:cubicBezTo>
                      <a:pt x="4687" y="1"/>
                      <a:pt x="4229" y="18"/>
                      <a:pt x="3767" y="55"/>
                    </a:cubicBezTo>
                    <a:cubicBezTo>
                      <a:pt x="2489" y="147"/>
                      <a:pt x="1211" y="398"/>
                      <a:pt x="1" y="809"/>
                    </a:cubicBezTo>
                    <a:cubicBezTo>
                      <a:pt x="24" y="900"/>
                      <a:pt x="47" y="968"/>
                      <a:pt x="69" y="1037"/>
                    </a:cubicBezTo>
                    <a:cubicBezTo>
                      <a:pt x="69" y="1060"/>
                      <a:pt x="69" y="1082"/>
                      <a:pt x="69" y="1082"/>
                    </a:cubicBezTo>
                    <a:cubicBezTo>
                      <a:pt x="1668" y="543"/>
                      <a:pt x="3357" y="308"/>
                      <a:pt x="5059" y="308"/>
                    </a:cubicBezTo>
                    <a:cubicBezTo>
                      <a:pt x="7391" y="308"/>
                      <a:pt x="9749" y="748"/>
                      <a:pt x="11939" y="1448"/>
                    </a:cubicBezTo>
                    <a:cubicBezTo>
                      <a:pt x="17120" y="3114"/>
                      <a:pt x="21708" y="6332"/>
                      <a:pt x="26980" y="7747"/>
                    </a:cubicBezTo>
                    <a:cubicBezTo>
                      <a:pt x="27026" y="7656"/>
                      <a:pt x="27049" y="7565"/>
                      <a:pt x="27095" y="7474"/>
                    </a:cubicBezTo>
                    <a:cubicBezTo>
                      <a:pt x="24538" y="6766"/>
                      <a:pt x="22050" y="5625"/>
                      <a:pt x="19722" y="4506"/>
                    </a:cubicBezTo>
                    <a:cubicBezTo>
                      <a:pt x="15127" y="2282"/>
                      <a:pt x="10321" y="1"/>
                      <a:pt x="5143" y="1"/>
                    </a:cubicBezTo>
                    <a:close/>
                  </a:path>
                </a:pathLst>
              </a:custGeom>
              <a:solidFill>
                <a:srgbClr val="E2CD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34"/>
              <p:cNvSpPr/>
              <p:nvPr/>
            </p:nvSpPr>
            <p:spPr>
              <a:xfrm>
                <a:off x="3320567" y="3121975"/>
                <a:ext cx="141323" cy="129485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6191" extrusionOk="0">
                    <a:moveTo>
                      <a:pt x="3000" y="1"/>
                    </a:moveTo>
                    <a:cubicBezTo>
                      <a:pt x="2868" y="1"/>
                      <a:pt x="2742" y="3"/>
                      <a:pt x="2625" y="5"/>
                    </a:cubicBezTo>
                    <a:cubicBezTo>
                      <a:pt x="1735" y="28"/>
                      <a:pt x="868" y="165"/>
                      <a:pt x="0" y="393"/>
                    </a:cubicBezTo>
                    <a:cubicBezTo>
                      <a:pt x="46" y="484"/>
                      <a:pt x="69" y="576"/>
                      <a:pt x="92" y="667"/>
                    </a:cubicBezTo>
                    <a:cubicBezTo>
                      <a:pt x="616" y="530"/>
                      <a:pt x="1164" y="416"/>
                      <a:pt x="1712" y="370"/>
                    </a:cubicBezTo>
                    <a:cubicBezTo>
                      <a:pt x="2104" y="321"/>
                      <a:pt x="2502" y="299"/>
                      <a:pt x="2903" y="299"/>
                    </a:cubicBezTo>
                    <a:cubicBezTo>
                      <a:pt x="3250" y="299"/>
                      <a:pt x="3599" y="316"/>
                      <a:pt x="3949" y="347"/>
                    </a:cubicBezTo>
                    <a:cubicBezTo>
                      <a:pt x="4542" y="416"/>
                      <a:pt x="5273" y="599"/>
                      <a:pt x="5684" y="1101"/>
                    </a:cubicBezTo>
                    <a:cubicBezTo>
                      <a:pt x="6756" y="2447"/>
                      <a:pt x="4200" y="3885"/>
                      <a:pt x="3333" y="4479"/>
                    </a:cubicBezTo>
                    <a:cubicBezTo>
                      <a:pt x="2625" y="4981"/>
                      <a:pt x="1895" y="5437"/>
                      <a:pt x="1164" y="5894"/>
                    </a:cubicBezTo>
                    <a:cubicBezTo>
                      <a:pt x="1187" y="5985"/>
                      <a:pt x="1187" y="6099"/>
                      <a:pt x="1210" y="6191"/>
                    </a:cubicBezTo>
                    <a:cubicBezTo>
                      <a:pt x="2191" y="5597"/>
                      <a:pt x="3173" y="4958"/>
                      <a:pt x="4109" y="4273"/>
                    </a:cubicBezTo>
                    <a:cubicBezTo>
                      <a:pt x="5022" y="3634"/>
                      <a:pt x="6688" y="2584"/>
                      <a:pt x="6095" y="1215"/>
                    </a:cubicBezTo>
                    <a:cubicBezTo>
                      <a:pt x="5626" y="134"/>
                      <a:pt x="4101" y="1"/>
                      <a:pt x="3000" y="1"/>
                    </a:cubicBezTo>
                    <a:close/>
                  </a:path>
                </a:pathLst>
              </a:custGeom>
              <a:solidFill>
                <a:srgbClr val="E2CD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34"/>
              <p:cNvSpPr/>
              <p:nvPr/>
            </p:nvSpPr>
            <p:spPr>
              <a:xfrm>
                <a:off x="3351123" y="3156484"/>
                <a:ext cx="469291" cy="159895"/>
              </a:xfrm>
              <a:custGeom>
                <a:avLst/>
                <a:gdLst/>
                <a:ahLst/>
                <a:cxnLst/>
                <a:rect l="l" t="t" r="r" b="b"/>
                <a:pathLst>
                  <a:path w="22438" h="7645" extrusionOk="0">
                    <a:moveTo>
                      <a:pt x="12881" y="0"/>
                    </a:moveTo>
                    <a:cubicBezTo>
                      <a:pt x="11557" y="0"/>
                      <a:pt x="10246" y="411"/>
                      <a:pt x="9016" y="1003"/>
                    </a:cubicBezTo>
                    <a:cubicBezTo>
                      <a:pt x="7076" y="1961"/>
                      <a:pt x="5227" y="3194"/>
                      <a:pt x="3492" y="4472"/>
                    </a:cubicBezTo>
                    <a:cubicBezTo>
                      <a:pt x="2283" y="5362"/>
                      <a:pt x="1118" y="6298"/>
                      <a:pt x="0" y="7280"/>
                    </a:cubicBezTo>
                    <a:cubicBezTo>
                      <a:pt x="23" y="7394"/>
                      <a:pt x="23" y="7508"/>
                      <a:pt x="23" y="7645"/>
                    </a:cubicBezTo>
                    <a:cubicBezTo>
                      <a:pt x="2625" y="5317"/>
                      <a:pt x="5478" y="3240"/>
                      <a:pt x="8560" y="1573"/>
                    </a:cubicBezTo>
                    <a:cubicBezTo>
                      <a:pt x="9926" y="843"/>
                      <a:pt x="11391" y="289"/>
                      <a:pt x="12895" y="289"/>
                    </a:cubicBezTo>
                    <a:cubicBezTo>
                      <a:pt x="13552" y="289"/>
                      <a:pt x="14216" y="395"/>
                      <a:pt x="14882" y="638"/>
                    </a:cubicBezTo>
                    <a:cubicBezTo>
                      <a:pt x="16754" y="1345"/>
                      <a:pt x="18215" y="2783"/>
                      <a:pt x="19767" y="3993"/>
                    </a:cubicBezTo>
                    <a:cubicBezTo>
                      <a:pt x="20543" y="4564"/>
                      <a:pt x="21365" y="5134"/>
                      <a:pt x="22232" y="5545"/>
                    </a:cubicBezTo>
                    <a:cubicBezTo>
                      <a:pt x="22300" y="5477"/>
                      <a:pt x="22369" y="5408"/>
                      <a:pt x="22437" y="5317"/>
                    </a:cubicBezTo>
                    <a:cubicBezTo>
                      <a:pt x="21387" y="4837"/>
                      <a:pt x="20429" y="4153"/>
                      <a:pt x="19561" y="3445"/>
                    </a:cubicBezTo>
                    <a:cubicBezTo>
                      <a:pt x="18100" y="2281"/>
                      <a:pt x="16662" y="980"/>
                      <a:pt x="14882" y="341"/>
                    </a:cubicBezTo>
                    <a:cubicBezTo>
                      <a:pt x="14217" y="104"/>
                      <a:pt x="13548" y="0"/>
                      <a:pt x="12881" y="0"/>
                    </a:cubicBezTo>
                    <a:close/>
                  </a:path>
                </a:pathLst>
              </a:custGeom>
              <a:solidFill>
                <a:srgbClr val="E2CD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34"/>
              <p:cNvSpPr/>
              <p:nvPr/>
            </p:nvSpPr>
            <p:spPr>
              <a:xfrm>
                <a:off x="3351583" y="3331165"/>
                <a:ext cx="152784" cy="45365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2169" extrusionOk="0">
                    <a:moveTo>
                      <a:pt x="4234" y="0"/>
                    </a:moveTo>
                    <a:cubicBezTo>
                      <a:pt x="2753" y="0"/>
                      <a:pt x="1145" y="814"/>
                      <a:pt x="24" y="1690"/>
                    </a:cubicBezTo>
                    <a:cubicBezTo>
                      <a:pt x="24" y="1804"/>
                      <a:pt x="1" y="1941"/>
                      <a:pt x="1" y="2055"/>
                    </a:cubicBezTo>
                    <a:cubicBezTo>
                      <a:pt x="1096" y="1142"/>
                      <a:pt x="2420" y="503"/>
                      <a:pt x="3813" y="343"/>
                    </a:cubicBezTo>
                    <a:cubicBezTo>
                      <a:pt x="3949" y="328"/>
                      <a:pt x="4084" y="321"/>
                      <a:pt x="4215" y="321"/>
                    </a:cubicBezTo>
                    <a:cubicBezTo>
                      <a:pt x="5490" y="321"/>
                      <a:pt x="6510" y="1010"/>
                      <a:pt x="6985" y="2169"/>
                    </a:cubicBezTo>
                    <a:cubicBezTo>
                      <a:pt x="7100" y="2146"/>
                      <a:pt x="7191" y="2123"/>
                      <a:pt x="7305" y="2078"/>
                    </a:cubicBezTo>
                    <a:cubicBezTo>
                      <a:pt x="7100" y="1553"/>
                      <a:pt x="6757" y="1073"/>
                      <a:pt x="6232" y="662"/>
                    </a:cubicBezTo>
                    <a:cubicBezTo>
                      <a:pt x="5643" y="192"/>
                      <a:pt x="4953" y="0"/>
                      <a:pt x="4234" y="0"/>
                    </a:cubicBezTo>
                    <a:close/>
                  </a:path>
                </a:pathLst>
              </a:custGeom>
              <a:solidFill>
                <a:srgbClr val="E2CD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34"/>
              <p:cNvSpPr/>
              <p:nvPr/>
            </p:nvSpPr>
            <p:spPr>
              <a:xfrm>
                <a:off x="3589324" y="3308933"/>
                <a:ext cx="216763" cy="49464"/>
              </a:xfrm>
              <a:custGeom>
                <a:avLst/>
                <a:gdLst/>
                <a:ahLst/>
                <a:cxnLst/>
                <a:rect l="l" t="t" r="r" b="b"/>
                <a:pathLst>
                  <a:path w="10364" h="2365" extrusionOk="0">
                    <a:moveTo>
                      <a:pt x="7887" y="1"/>
                    </a:moveTo>
                    <a:cubicBezTo>
                      <a:pt x="5958" y="1"/>
                      <a:pt x="4047" y="307"/>
                      <a:pt x="2169" y="1109"/>
                    </a:cubicBezTo>
                    <a:cubicBezTo>
                      <a:pt x="1393" y="1452"/>
                      <a:pt x="663" y="1862"/>
                      <a:pt x="1" y="2365"/>
                    </a:cubicBezTo>
                    <a:cubicBezTo>
                      <a:pt x="229" y="2342"/>
                      <a:pt x="435" y="2296"/>
                      <a:pt x="663" y="2273"/>
                    </a:cubicBezTo>
                    <a:cubicBezTo>
                      <a:pt x="2124" y="1292"/>
                      <a:pt x="3881" y="721"/>
                      <a:pt x="5639" y="447"/>
                    </a:cubicBezTo>
                    <a:cubicBezTo>
                      <a:pt x="6403" y="336"/>
                      <a:pt x="7173" y="290"/>
                      <a:pt x="7940" y="290"/>
                    </a:cubicBezTo>
                    <a:cubicBezTo>
                      <a:pt x="8754" y="290"/>
                      <a:pt x="9565" y="342"/>
                      <a:pt x="10364" y="424"/>
                    </a:cubicBezTo>
                    <a:cubicBezTo>
                      <a:pt x="10364" y="379"/>
                      <a:pt x="10364" y="333"/>
                      <a:pt x="10364" y="287"/>
                    </a:cubicBezTo>
                    <a:lnTo>
                      <a:pt x="10364" y="242"/>
                    </a:lnTo>
                    <a:cubicBezTo>
                      <a:pt x="10341" y="219"/>
                      <a:pt x="10341" y="173"/>
                      <a:pt x="10341" y="151"/>
                    </a:cubicBezTo>
                    <a:cubicBezTo>
                      <a:pt x="9520" y="56"/>
                      <a:pt x="8702" y="1"/>
                      <a:pt x="7887" y="1"/>
                    </a:cubicBezTo>
                    <a:close/>
                  </a:path>
                </a:pathLst>
              </a:custGeom>
              <a:solidFill>
                <a:srgbClr val="E2CD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34"/>
              <p:cNvSpPr/>
              <p:nvPr/>
            </p:nvSpPr>
            <p:spPr>
              <a:xfrm>
                <a:off x="3524885" y="3265221"/>
                <a:ext cx="283105" cy="29888"/>
              </a:xfrm>
              <a:custGeom>
                <a:avLst/>
                <a:gdLst/>
                <a:ahLst/>
                <a:cxnLst/>
                <a:rect l="l" t="t" r="r" b="b"/>
                <a:pathLst>
                  <a:path w="13536" h="1429" extrusionOk="0">
                    <a:moveTo>
                      <a:pt x="5123" y="0"/>
                    </a:moveTo>
                    <a:cubicBezTo>
                      <a:pt x="2297" y="0"/>
                      <a:pt x="257" y="979"/>
                      <a:pt x="137" y="1031"/>
                    </a:cubicBezTo>
                    <a:cubicBezTo>
                      <a:pt x="46" y="1076"/>
                      <a:pt x="0" y="1213"/>
                      <a:pt x="46" y="1305"/>
                    </a:cubicBezTo>
                    <a:cubicBezTo>
                      <a:pt x="92" y="1373"/>
                      <a:pt x="160" y="1419"/>
                      <a:pt x="229" y="1419"/>
                    </a:cubicBezTo>
                    <a:cubicBezTo>
                      <a:pt x="236" y="1426"/>
                      <a:pt x="246" y="1429"/>
                      <a:pt x="257" y="1429"/>
                    </a:cubicBezTo>
                    <a:cubicBezTo>
                      <a:pt x="279" y="1429"/>
                      <a:pt x="305" y="1419"/>
                      <a:pt x="320" y="1419"/>
                    </a:cubicBezTo>
                    <a:cubicBezTo>
                      <a:pt x="354" y="1402"/>
                      <a:pt x="2382" y="433"/>
                      <a:pt x="5153" y="433"/>
                    </a:cubicBezTo>
                    <a:cubicBezTo>
                      <a:pt x="6050" y="433"/>
                      <a:pt x="7025" y="535"/>
                      <a:pt x="8035" y="803"/>
                    </a:cubicBezTo>
                    <a:cubicBezTo>
                      <a:pt x="9420" y="1168"/>
                      <a:pt x="10683" y="1330"/>
                      <a:pt x="11797" y="1330"/>
                    </a:cubicBezTo>
                    <a:cubicBezTo>
                      <a:pt x="12354" y="1330"/>
                      <a:pt x="12874" y="1289"/>
                      <a:pt x="13353" y="1213"/>
                    </a:cubicBezTo>
                    <a:cubicBezTo>
                      <a:pt x="13330" y="1122"/>
                      <a:pt x="13330" y="1054"/>
                      <a:pt x="13330" y="985"/>
                    </a:cubicBezTo>
                    <a:cubicBezTo>
                      <a:pt x="13330" y="962"/>
                      <a:pt x="13330" y="962"/>
                      <a:pt x="13330" y="939"/>
                    </a:cubicBezTo>
                    <a:cubicBezTo>
                      <a:pt x="13330" y="939"/>
                      <a:pt x="13399" y="871"/>
                      <a:pt x="13536" y="757"/>
                    </a:cubicBezTo>
                    <a:lnTo>
                      <a:pt x="13536" y="757"/>
                    </a:lnTo>
                    <a:cubicBezTo>
                      <a:pt x="13023" y="858"/>
                      <a:pt x="12448" y="912"/>
                      <a:pt x="11819" y="912"/>
                    </a:cubicBezTo>
                    <a:cubicBezTo>
                      <a:pt x="10741" y="912"/>
                      <a:pt x="9504" y="752"/>
                      <a:pt x="8149" y="392"/>
                    </a:cubicBezTo>
                    <a:cubicBezTo>
                      <a:pt x="7082" y="108"/>
                      <a:pt x="6059" y="0"/>
                      <a:pt x="5123" y="0"/>
                    </a:cubicBezTo>
                    <a:close/>
                  </a:path>
                </a:pathLst>
              </a:custGeom>
              <a:solidFill>
                <a:srgbClr val="E2CD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4"/>
              <p:cNvSpPr/>
              <p:nvPr/>
            </p:nvSpPr>
            <p:spPr>
              <a:xfrm>
                <a:off x="3702474" y="4294066"/>
                <a:ext cx="165668" cy="145610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6962" extrusionOk="0">
                    <a:moveTo>
                      <a:pt x="1644" y="0"/>
                    </a:moveTo>
                    <a:lnTo>
                      <a:pt x="0" y="6642"/>
                    </a:lnTo>
                    <a:lnTo>
                      <a:pt x="4817" y="6962"/>
                    </a:lnTo>
                    <a:lnTo>
                      <a:pt x="7921" y="0"/>
                    </a:lnTo>
                    <a:close/>
                  </a:path>
                </a:pathLst>
              </a:custGeom>
              <a:solidFill>
                <a:srgbClr val="FEA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34"/>
              <p:cNvSpPr/>
              <p:nvPr/>
            </p:nvSpPr>
            <p:spPr>
              <a:xfrm>
                <a:off x="3672398" y="4417422"/>
                <a:ext cx="391968" cy="189343"/>
              </a:xfrm>
              <a:custGeom>
                <a:avLst/>
                <a:gdLst/>
                <a:ahLst/>
                <a:cxnLst/>
                <a:rect l="l" t="t" r="r" b="b"/>
                <a:pathLst>
                  <a:path w="18741" h="9053" extrusionOk="0">
                    <a:moveTo>
                      <a:pt x="6556" y="0"/>
                    </a:moveTo>
                    <a:cubicBezTo>
                      <a:pt x="5720" y="0"/>
                      <a:pt x="4635" y="783"/>
                      <a:pt x="3545" y="783"/>
                    </a:cubicBezTo>
                    <a:cubicBezTo>
                      <a:pt x="3041" y="783"/>
                      <a:pt x="2537" y="616"/>
                      <a:pt x="2055" y="128"/>
                    </a:cubicBezTo>
                    <a:cubicBezTo>
                      <a:pt x="2055" y="128"/>
                      <a:pt x="1977" y="112"/>
                      <a:pt x="1863" y="112"/>
                    </a:cubicBezTo>
                    <a:cubicBezTo>
                      <a:pt x="1542" y="112"/>
                      <a:pt x="930" y="236"/>
                      <a:pt x="913" y="1178"/>
                    </a:cubicBezTo>
                    <a:cubicBezTo>
                      <a:pt x="913" y="1338"/>
                      <a:pt x="891" y="1543"/>
                      <a:pt x="845" y="1794"/>
                    </a:cubicBezTo>
                    <a:cubicBezTo>
                      <a:pt x="845" y="1954"/>
                      <a:pt x="799" y="2114"/>
                      <a:pt x="777" y="2296"/>
                    </a:cubicBezTo>
                    <a:cubicBezTo>
                      <a:pt x="525" y="3848"/>
                      <a:pt x="0" y="6291"/>
                      <a:pt x="92" y="7820"/>
                    </a:cubicBezTo>
                    <a:cubicBezTo>
                      <a:pt x="115" y="8231"/>
                      <a:pt x="183" y="8596"/>
                      <a:pt x="320" y="8847"/>
                    </a:cubicBezTo>
                    <a:lnTo>
                      <a:pt x="18466" y="9053"/>
                    </a:lnTo>
                    <a:cubicBezTo>
                      <a:pt x="18466" y="9053"/>
                      <a:pt x="18740" y="8665"/>
                      <a:pt x="18649" y="8048"/>
                    </a:cubicBezTo>
                    <a:cubicBezTo>
                      <a:pt x="18489" y="7272"/>
                      <a:pt x="17736" y="6131"/>
                      <a:pt x="15065" y="4967"/>
                    </a:cubicBezTo>
                    <a:cubicBezTo>
                      <a:pt x="12988" y="4077"/>
                      <a:pt x="10546" y="3187"/>
                      <a:pt x="9131" y="1886"/>
                    </a:cubicBezTo>
                    <a:cubicBezTo>
                      <a:pt x="7693" y="562"/>
                      <a:pt x="7168" y="196"/>
                      <a:pt x="7168" y="196"/>
                    </a:cubicBezTo>
                    <a:cubicBezTo>
                      <a:pt x="6985" y="56"/>
                      <a:pt x="6779" y="0"/>
                      <a:pt x="6556" y="0"/>
                    </a:cubicBezTo>
                    <a:close/>
                  </a:path>
                </a:pathLst>
              </a:custGeom>
              <a:solidFill>
                <a:srgbClr val="FBA0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34"/>
              <p:cNvSpPr/>
              <p:nvPr/>
            </p:nvSpPr>
            <p:spPr>
              <a:xfrm>
                <a:off x="3674301" y="4580977"/>
                <a:ext cx="390065" cy="25788"/>
              </a:xfrm>
              <a:custGeom>
                <a:avLst/>
                <a:gdLst/>
                <a:ahLst/>
                <a:cxnLst/>
                <a:rect l="l" t="t" r="r" b="b"/>
                <a:pathLst>
                  <a:path w="18650" h="123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4" y="411"/>
                      <a:pt x="92" y="776"/>
                      <a:pt x="229" y="1027"/>
                    </a:cubicBezTo>
                    <a:lnTo>
                      <a:pt x="18375" y="1233"/>
                    </a:lnTo>
                    <a:cubicBezTo>
                      <a:pt x="18375" y="1233"/>
                      <a:pt x="18649" y="845"/>
                      <a:pt x="18558" y="22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B6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34"/>
              <p:cNvSpPr/>
              <p:nvPr/>
            </p:nvSpPr>
            <p:spPr>
              <a:xfrm>
                <a:off x="3688628" y="4454943"/>
                <a:ext cx="49192" cy="14801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7077" extrusionOk="0">
                    <a:moveTo>
                      <a:pt x="69" y="0"/>
                    </a:moveTo>
                    <a:cubicBezTo>
                      <a:pt x="69" y="160"/>
                      <a:pt x="23" y="320"/>
                      <a:pt x="1" y="502"/>
                    </a:cubicBezTo>
                    <a:cubicBezTo>
                      <a:pt x="731" y="1141"/>
                      <a:pt x="1804" y="2374"/>
                      <a:pt x="1872" y="4154"/>
                    </a:cubicBezTo>
                    <a:cubicBezTo>
                      <a:pt x="1918" y="5524"/>
                      <a:pt x="1416" y="6460"/>
                      <a:pt x="868" y="7053"/>
                    </a:cubicBezTo>
                    <a:lnTo>
                      <a:pt x="1393" y="7076"/>
                    </a:lnTo>
                    <a:cubicBezTo>
                      <a:pt x="1918" y="6391"/>
                      <a:pt x="2352" y="5433"/>
                      <a:pt x="2306" y="4154"/>
                    </a:cubicBezTo>
                    <a:cubicBezTo>
                      <a:pt x="2215" y="2009"/>
                      <a:pt x="868" y="639"/>
                      <a:pt x="69" y="0"/>
                    </a:cubicBezTo>
                    <a:close/>
                  </a:path>
                </a:pathLst>
              </a:custGeom>
              <a:solidFill>
                <a:srgbClr val="CB6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34"/>
              <p:cNvSpPr/>
              <p:nvPr/>
            </p:nvSpPr>
            <p:spPr>
              <a:xfrm>
                <a:off x="3697106" y="4460925"/>
                <a:ext cx="37731" cy="18384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879" extrusionOk="0">
                    <a:moveTo>
                      <a:pt x="1488" y="1"/>
                    </a:moveTo>
                    <a:cubicBezTo>
                      <a:pt x="1464" y="1"/>
                      <a:pt x="1440" y="4"/>
                      <a:pt x="1416" y="11"/>
                    </a:cubicBezTo>
                    <a:lnTo>
                      <a:pt x="275" y="285"/>
                    </a:lnTo>
                    <a:cubicBezTo>
                      <a:pt x="115" y="308"/>
                      <a:pt x="1" y="467"/>
                      <a:pt x="46" y="627"/>
                    </a:cubicBezTo>
                    <a:cubicBezTo>
                      <a:pt x="69" y="764"/>
                      <a:pt x="206" y="855"/>
                      <a:pt x="343" y="878"/>
                    </a:cubicBezTo>
                    <a:cubicBezTo>
                      <a:pt x="366" y="878"/>
                      <a:pt x="389" y="855"/>
                      <a:pt x="411" y="855"/>
                    </a:cubicBezTo>
                    <a:lnTo>
                      <a:pt x="1553" y="582"/>
                    </a:lnTo>
                    <a:cubicBezTo>
                      <a:pt x="1713" y="559"/>
                      <a:pt x="1804" y="399"/>
                      <a:pt x="1758" y="239"/>
                    </a:cubicBezTo>
                    <a:cubicBezTo>
                      <a:pt x="1739" y="104"/>
                      <a:pt x="1621" y="1"/>
                      <a:pt x="14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34"/>
              <p:cNvSpPr/>
              <p:nvPr/>
            </p:nvSpPr>
            <p:spPr>
              <a:xfrm>
                <a:off x="3675626" y="4442311"/>
                <a:ext cx="37731" cy="18384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879" extrusionOk="0">
                    <a:moveTo>
                      <a:pt x="1488" y="1"/>
                    </a:moveTo>
                    <a:cubicBezTo>
                      <a:pt x="1464" y="1"/>
                      <a:pt x="1440" y="4"/>
                      <a:pt x="1416" y="11"/>
                    </a:cubicBezTo>
                    <a:lnTo>
                      <a:pt x="274" y="285"/>
                    </a:lnTo>
                    <a:cubicBezTo>
                      <a:pt x="115" y="307"/>
                      <a:pt x="1" y="467"/>
                      <a:pt x="46" y="627"/>
                    </a:cubicBezTo>
                    <a:cubicBezTo>
                      <a:pt x="92" y="764"/>
                      <a:pt x="206" y="855"/>
                      <a:pt x="343" y="878"/>
                    </a:cubicBezTo>
                    <a:cubicBezTo>
                      <a:pt x="366" y="878"/>
                      <a:pt x="389" y="855"/>
                      <a:pt x="411" y="855"/>
                    </a:cubicBezTo>
                    <a:lnTo>
                      <a:pt x="1553" y="581"/>
                    </a:lnTo>
                    <a:cubicBezTo>
                      <a:pt x="1712" y="559"/>
                      <a:pt x="1804" y="399"/>
                      <a:pt x="1758" y="239"/>
                    </a:cubicBezTo>
                    <a:cubicBezTo>
                      <a:pt x="1739" y="103"/>
                      <a:pt x="1621" y="1"/>
                      <a:pt x="14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34"/>
              <p:cNvSpPr/>
              <p:nvPr/>
            </p:nvSpPr>
            <p:spPr>
              <a:xfrm>
                <a:off x="3720970" y="4474917"/>
                <a:ext cx="37271" cy="18238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872" extrusionOk="0">
                    <a:moveTo>
                      <a:pt x="1442" y="0"/>
                    </a:moveTo>
                    <a:cubicBezTo>
                      <a:pt x="1426" y="0"/>
                      <a:pt x="1410" y="2"/>
                      <a:pt x="1393" y="4"/>
                    </a:cubicBezTo>
                    <a:lnTo>
                      <a:pt x="252" y="278"/>
                    </a:lnTo>
                    <a:cubicBezTo>
                      <a:pt x="92" y="323"/>
                      <a:pt x="1" y="483"/>
                      <a:pt x="24" y="643"/>
                    </a:cubicBezTo>
                    <a:cubicBezTo>
                      <a:pt x="69" y="780"/>
                      <a:pt x="184" y="871"/>
                      <a:pt x="320" y="871"/>
                    </a:cubicBezTo>
                    <a:lnTo>
                      <a:pt x="389" y="871"/>
                    </a:lnTo>
                    <a:lnTo>
                      <a:pt x="1530" y="597"/>
                    </a:lnTo>
                    <a:cubicBezTo>
                      <a:pt x="1690" y="552"/>
                      <a:pt x="1781" y="392"/>
                      <a:pt x="1758" y="232"/>
                    </a:cubicBezTo>
                    <a:cubicBezTo>
                      <a:pt x="1717" y="89"/>
                      <a:pt x="1584" y="0"/>
                      <a:pt x="1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34"/>
              <p:cNvSpPr/>
              <p:nvPr/>
            </p:nvSpPr>
            <p:spPr>
              <a:xfrm>
                <a:off x="3744373" y="4488595"/>
                <a:ext cx="37731" cy="17924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857" extrusionOk="0">
                    <a:moveTo>
                      <a:pt x="1476" y="0"/>
                    </a:moveTo>
                    <a:cubicBezTo>
                      <a:pt x="1448" y="0"/>
                      <a:pt x="1421" y="4"/>
                      <a:pt x="1393" y="12"/>
                    </a:cubicBezTo>
                    <a:lnTo>
                      <a:pt x="251" y="263"/>
                    </a:lnTo>
                    <a:cubicBezTo>
                      <a:pt x="92" y="309"/>
                      <a:pt x="0" y="468"/>
                      <a:pt x="46" y="628"/>
                    </a:cubicBezTo>
                    <a:cubicBezTo>
                      <a:pt x="69" y="765"/>
                      <a:pt x="183" y="856"/>
                      <a:pt x="320" y="856"/>
                    </a:cubicBezTo>
                    <a:lnTo>
                      <a:pt x="388" y="856"/>
                    </a:lnTo>
                    <a:lnTo>
                      <a:pt x="1530" y="582"/>
                    </a:lnTo>
                    <a:cubicBezTo>
                      <a:pt x="1689" y="560"/>
                      <a:pt x="1804" y="400"/>
                      <a:pt x="1758" y="217"/>
                    </a:cubicBezTo>
                    <a:cubicBezTo>
                      <a:pt x="1720" y="85"/>
                      <a:pt x="1605" y="0"/>
                      <a:pt x="14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34"/>
              <p:cNvSpPr/>
              <p:nvPr/>
            </p:nvSpPr>
            <p:spPr>
              <a:xfrm>
                <a:off x="3770141" y="4501040"/>
                <a:ext cx="37752" cy="18363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878" extrusionOk="0">
                    <a:moveTo>
                      <a:pt x="1465" y="0"/>
                    </a:moveTo>
                    <a:cubicBezTo>
                      <a:pt x="1442" y="0"/>
                      <a:pt x="1417" y="3"/>
                      <a:pt x="1393" y="10"/>
                    </a:cubicBezTo>
                    <a:lnTo>
                      <a:pt x="252" y="284"/>
                    </a:lnTo>
                    <a:cubicBezTo>
                      <a:pt x="92" y="307"/>
                      <a:pt x="1" y="490"/>
                      <a:pt x="47" y="649"/>
                    </a:cubicBezTo>
                    <a:cubicBezTo>
                      <a:pt x="69" y="786"/>
                      <a:pt x="184" y="878"/>
                      <a:pt x="320" y="878"/>
                    </a:cubicBezTo>
                    <a:cubicBezTo>
                      <a:pt x="343" y="878"/>
                      <a:pt x="366" y="878"/>
                      <a:pt x="389" y="855"/>
                    </a:cubicBezTo>
                    <a:lnTo>
                      <a:pt x="1530" y="604"/>
                    </a:lnTo>
                    <a:cubicBezTo>
                      <a:pt x="1690" y="558"/>
                      <a:pt x="1804" y="398"/>
                      <a:pt x="1758" y="239"/>
                    </a:cubicBezTo>
                    <a:cubicBezTo>
                      <a:pt x="1720" y="103"/>
                      <a:pt x="1599" y="0"/>
                      <a:pt x="14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34"/>
              <p:cNvSpPr/>
              <p:nvPr/>
            </p:nvSpPr>
            <p:spPr>
              <a:xfrm>
                <a:off x="3797832" y="4511978"/>
                <a:ext cx="37731" cy="17924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857" extrusionOk="0">
                    <a:moveTo>
                      <a:pt x="1499" y="0"/>
                    </a:moveTo>
                    <a:cubicBezTo>
                      <a:pt x="1472" y="0"/>
                      <a:pt x="1444" y="4"/>
                      <a:pt x="1416" y="12"/>
                    </a:cubicBezTo>
                    <a:lnTo>
                      <a:pt x="275" y="263"/>
                    </a:lnTo>
                    <a:cubicBezTo>
                      <a:pt x="115" y="309"/>
                      <a:pt x="1" y="469"/>
                      <a:pt x="46" y="629"/>
                    </a:cubicBezTo>
                    <a:cubicBezTo>
                      <a:pt x="69" y="765"/>
                      <a:pt x="206" y="857"/>
                      <a:pt x="343" y="857"/>
                    </a:cubicBezTo>
                    <a:lnTo>
                      <a:pt x="412" y="857"/>
                    </a:lnTo>
                    <a:lnTo>
                      <a:pt x="1553" y="583"/>
                    </a:lnTo>
                    <a:cubicBezTo>
                      <a:pt x="1713" y="537"/>
                      <a:pt x="1804" y="377"/>
                      <a:pt x="1758" y="218"/>
                    </a:cubicBezTo>
                    <a:cubicBezTo>
                      <a:pt x="1739" y="86"/>
                      <a:pt x="1627" y="0"/>
                      <a:pt x="14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34"/>
              <p:cNvSpPr/>
              <p:nvPr/>
            </p:nvSpPr>
            <p:spPr>
              <a:xfrm>
                <a:off x="3617015" y="3502542"/>
                <a:ext cx="589594" cy="843586"/>
              </a:xfrm>
              <a:custGeom>
                <a:avLst/>
                <a:gdLst/>
                <a:ahLst/>
                <a:cxnLst/>
                <a:rect l="l" t="t" r="r" b="b"/>
                <a:pathLst>
                  <a:path w="28190" h="40334" extrusionOk="0">
                    <a:moveTo>
                      <a:pt x="12463" y="1"/>
                    </a:moveTo>
                    <a:cubicBezTo>
                      <a:pt x="2968" y="161"/>
                      <a:pt x="1" y="13103"/>
                      <a:pt x="1" y="13103"/>
                    </a:cubicBezTo>
                    <a:lnTo>
                      <a:pt x="12920" y="15088"/>
                    </a:lnTo>
                    <a:cubicBezTo>
                      <a:pt x="10569" y="17896"/>
                      <a:pt x="9816" y="21434"/>
                      <a:pt x="8035" y="27802"/>
                    </a:cubicBezTo>
                    <a:lnTo>
                      <a:pt x="4999" y="39237"/>
                    </a:lnTo>
                    <a:lnTo>
                      <a:pt x="11162" y="40333"/>
                    </a:lnTo>
                    <a:cubicBezTo>
                      <a:pt x="11162" y="40333"/>
                      <a:pt x="12577" y="38416"/>
                      <a:pt x="14563" y="35540"/>
                    </a:cubicBezTo>
                    <a:cubicBezTo>
                      <a:pt x="14609" y="35448"/>
                      <a:pt x="14677" y="35357"/>
                      <a:pt x="14746" y="35289"/>
                    </a:cubicBezTo>
                    <a:cubicBezTo>
                      <a:pt x="15978" y="33463"/>
                      <a:pt x="17439" y="31294"/>
                      <a:pt x="18923" y="29012"/>
                    </a:cubicBezTo>
                    <a:cubicBezTo>
                      <a:pt x="18969" y="28920"/>
                      <a:pt x="19037" y="28852"/>
                      <a:pt x="19083" y="28761"/>
                    </a:cubicBezTo>
                    <a:cubicBezTo>
                      <a:pt x="20475" y="26615"/>
                      <a:pt x="21845" y="24355"/>
                      <a:pt x="23077" y="22210"/>
                    </a:cubicBezTo>
                    <a:cubicBezTo>
                      <a:pt x="23146" y="22096"/>
                      <a:pt x="23191" y="22004"/>
                      <a:pt x="23260" y="21913"/>
                    </a:cubicBezTo>
                    <a:cubicBezTo>
                      <a:pt x="25405" y="18101"/>
                      <a:pt x="27072" y="14609"/>
                      <a:pt x="27323" y="12441"/>
                    </a:cubicBezTo>
                    <a:cubicBezTo>
                      <a:pt x="28190" y="5410"/>
                      <a:pt x="12463" y="1"/>
                      <a:pt x="12463" y="1"/>
                    </a:cubicBezTo>
                    <a:close/>
                  </a:path>
                </a:pathLst>
              </a:custGeom>
              <a:solidFill>
                <a:srgbClr val="047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34"/>
              <p:cNvSpPr/>
              <p:nvPr/>
            </p:nvSpPr>
            <p:spPr>
              <a:xfrm>
                <a:off x="3813908" y="3926340"/>
                <a:ext cx="289589" cy="189323"/>
              </a:xfrm>
              <a:custGeom>
                <a:avLst/>
                <a:gdLst/>
                <a:ahLst/>
                <a:cxnLst/>
                <a:rect l="l" t="t" r="r" b="b"/>
                <a:pathLst>
                  <a:path w="13846" h="9052" extrusionOk="0">
                    <a:moveTo>
                      <a:pt x="10739" y="1"/>
                    </a:moveTo>
                    <a:cubicBezTo>
                      <a:pt x="10201" y="1"/>
                      <a:pt x="9661" y="117"/>
                      <a:pt x="9167" y="349"/>
                    </a:cubicBezTo>
                    <a:cubicBezTo>
                      <a:pt x="7774" y="1034"/>
                      <a:pt x="7409" y="2403"/>
                      <a:pt x="7158" y="3818"/>
                    </a:cubicBezTo>
                    <a:cubicBezTo>
                      <a:pt x="7021" y="4617"/>
                      <a:pt x="6838" y="5393"/>
                      <a:pt x="6405" y="6101"/>
                    </a:cubicBezTo>
                    <a:cubicBezTo>
                      <a:pt x="5971" y="6786"/>
                      <a:pt x="5355" y="7356"/>
                      <a:pt x="4624" y="7722"/>
                    </a:cubicBezTo>
                    <a:cubicBezTo>
                      <a:pt x="3209" y="8429"/>
                      <a:pt x="1452" y="7881"/>
                      <a:pt x="151" y="8772"/>
                    </a:cubicBezTo>
                    <a:cubicBezTo>
                      <a:pt x="0" y="8865"/>
                      <a:pt x="82" y="9052"/>
                      <a:pt x="204" y="9052"/>
                    </a:cubicBezTo>
                    <a:cubicBezTo>
                      <a:pt x="231" y="9052"/>
                      <a:pt x="259" y="9043"/>
                      <a:pt x="287" y="9023"/>
                    </a:cubicBezTo>
                    <a:cubicBezTo>
                      <a:pt x="1064" y="8520"/>
                      <a:pt x="1999" y="8543"/>
                      <a:pt x="2867" y="8475"/>
                    </a:cubicBezTo>
                    <a:cubicBezTo>
                      <a:pt x="3574" y="8429"/>
                      <a:pt x="4236" y="8269"/>
                      <a:pt x="4853" y="7950"/>
                    </a:cubicBezTo>
                    <a:cubicBezTo>
                      <a:pt x="5925" y="7402"/>
                      <a:pt x="6747" y="6421"/>
                      <a:pt x="7135" y="5279"/>
                    </a:cubicBezTo>
                    <a:cubicBezTo>
                      <a:pt x="7592" y="3910"/>
                      <a:pt x="7455" y="2175"/>
                      <a:pt x="8573" y="1125"/>
                    </a:cubicBezTo>
                    <a:cubicBezTo>
                      <a:pt x="9154" y="583"/>
                      <a:pt x="9946" y="318"/>
                      <a:pt x="10735" y="318"/>
                    </a:cubicBezTo>
                    <a:cubicBezTo>
                      <a:pt x="11342" y="318"/>
                      <a:pt x="11947" y="475"/>
                      <a:pt x="12453" y="783"/>
                    </a:cubicBezTo>
                    <a:cubicBezTo>
                      <a:pt x="12956" y="1079"/>
                      <a:pt x="13366" y="1467"/>
                      <a:pt x="13663" y="1947"/>
                    </a:cubicBezTo>
                    <a:cubicBezTo>
                      <a:pt x="13732" y="1833"/>
                      <a:pt x="13777" y="1741"/>
                      <a:pt x="13846" y="1650"/>
                    </a:cubicBezTo>
                    <a:cubicBezTo>
                      <a:pt x="13526" y="1216"/>
                      <a:pt x="13138" y="828"/>
                      <a:pt x="12682" y="554"/>
                    </a:cubicBezTo>
                    <a:cubicBezTo>
                      <a:pt x="12096" y="185"/>
                      <a:pt x="11418" y="1"/>
                      <a:pt x="10739" y="1"/>
                    </a:cubicBezTo>
                    <a:close/>
                  </a:path>
                </a:pathLst>
              </a:custGeom>
              <a:solidFill>
                <a:srgbClr val="0EA8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34"/>
              <p:cNvSpPr/>
              <p:nvPr/>
            </p:nvSpPr>
            <p:spPr>
              <a:xfrm>
                <a:off x="3891043" y="4097633"/>
                <a:ext cx="125093" cy="148225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7087" extrusionOk="0">
                    <a:moveTo>
                      <a:pt x="4462" y="1"/>
                    </a:moveTo>
                    <a:cubicBezTo>
                      <a:pt x="2984" y="1"/>
                      <a:pt x="1510" y="816"/>
                      <a:pt x="799" y="2271"/>
                    </a:cubicBezTo>
                    <a:cubicBezTo>
                      <a:pt x="0" y="3960"/>
                      <a:pt x="366" y="5786"/>
                      <a:pt x="1461" y="7087"/>
                    </a:cubicBezTo>
                    <a:cubicBezTo>
                      <a:pt x="1507" y="6995"/>
                      <a:pt x="1575" y="6904"/>
                      <a:pt x="1644" y="6813"/>
                    </a:cubicBezTo>
                    <a:cubicBezTo>
                      <a:pt x="662" y="5626"/>
                      <a:pt x="343" y="3960"/>
                      <a:pt x="1073" y="2430"/>
                    </a:cubicBezTo>
                    <a:cubicBezTo>
                      <a:pt x="1743" y="1074"/>
                      <a:pt x="3109" y="299"/>
                      <a:pt x="4484" y="299"/>
                    </a:cubicBezTo>
                    <a:cubicBezTo>
                      <a:pt x="4937" y="299"/>
                      <a:pt x="5391" y="383"/>
                      <a:pt x="5821" y="559"/>
                    </a:cubicBezTo>
                    <a:cubicBezTo>
                      <a:pt x="5867" y="467"/>
                      <a:pt x="5935" y="399"/>
                      <a:pt x="5981" y="308"/>
                    </a:cubicBezTo>
                    <a:cubicBezTo>
                      <a:pt x="5496" y="101"/>
                      <a:pt x="4979" y="1"/>
                      <a:pt x="4462" y="1"/>
                    </a:cubicBezTo>
                    <a:close/>
                  </a:path>
                </a:pathLst>
              </a:custGeom>
              <a:solidFill>
                <a:srgbClr val="0EA8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34"/>
              <p:cNvSpPr/>
              <p:nvPr/>
            </p:nvSpPr>
            <p:spPr>
              <a:xfrm>
                <a:off x="3839487" y="3811560"/>
                <a:ext cx="151885" cy="235712"/>
              </a:xfrm>
              <a:custGeom>
                <a:avLst/>
                <a:gdLst/>
                <a:ahLst/>
                <a:cxnLst/>
                <a:rect l="l" t="t" r="r" b="b"/>
                <a:pathLst>
                  <a:path w="7262" h="11270" extrusionOk="0">
                    <a:moveTo>
                      <a:pt x="5638" y="0"/>
                    </a:moveTo>
                    <a:cubicBezTo>
                      <a:pt x="5505" y="0"/>
                      <a:pt x="5368" y="20"/>
                      <a:pt x="5227" y="62"/>
                    </a:cubicBezTo>
                    <a:cubicBezTo>
                      <a:pt x="5058" y="105"/>
                      <a:pt x="5105" y="364"/>
                      <a:pt x="5277" y="364"/>
                    </a:cubicBezTo>
                    <a:cubicBezTo>
                      <a:pt x="5290" y="364"/>
                      <a:pt x="5304" y="362"/>
                      <a:pt x="5319" y="359"/>
                    </a:cubicBezTo>
                    <a:cubicBezTo>
                      <a:pt x="5421" y="328"/>
                      <a:pt x="5523" y="314"/>
                      <a:pt x="5623" y="314"/>
                    </a:cubicBezTo>
                    <a:cubicBezTo>
                      <a:pt x="6190" y="314"/>
                      <a:pt x="6686" y="778"/>
                      <a:pt x="6802" y="1340"/>
                    </a:cubicBezTo>
                    <a:cubicBezTo>
                      <a:pt x="6962" y="2071"/>
                      <a:pt x="6551" y="2824"/>
                      <a:pt x="6049" y="3326"/>
                    </a:cubicBezTo>
                    <a:cubicBezTo>
                      <a:pt x="5227" y="4171"/>
                      <a:pt x="4086" y="4604"/>
                      <a:pt x="3287" y="5495"/>
                    </a:cubicBezTo>
                    <a:cubicBezTo>
                      <a:pt x="2465" y="6408"/>
                      <a:pt x="2534" y="7480"/>
                      <a:pt x="2306" y="8645"/>
                    </a:cubicBezTo>
                    <a:cubicBezTo>
                      <a:pt x="2055" y="9809"/>
                      <a:pt x="1164" y="10699"/>
                      <a:pt x="0" y="10950"/>
                    </a:cubicBezTo>
                    <a:lnTo>
                      <a:pt x="0" y="11269"/>
                    </a:lnTo>
                    <a:cubicBezTo>
                      <a:pt x="1119" y="11041"/>
                      <a:pt x="2077" y="10288"/>
                      <a:pt x="2465" y="9215"/>
                    </a:cubicBezTo>
                    <a:cubicBezTo>
                      <a:pt x="2739" y="8462"/>
                      <a:pt x="2671" y="7640"/>
                      <a:pt x="2876" y="6864"/>
                    </a:cubicBezTo>
                    <a:cubicBezTo>
                      <a:pt x="3105" y="5974"/>
                      <a:pt x="3766" y="5381"/>
                      <a:pt x="4474" y="4878"/>
                    </a:cubicBezTo>
                    <a:cubicBezTo>
                      <a:pt x="5547" y="4125"/>
                      <a:pt x="6916" y="3395"/>
                      <a:pt x="7122" y="1934"/>
                    </a:cubicBezTo>
                    <a:cubicBezTo>
                      <a:pt x="7262" y="993"/>
                      <a:pt x="6577" y="0"/>
                      <a:pt x="5638" y="0"/>
                    </a:cubicBezTo>
                    <a:close/>
                  </a:path>
                </a:pathLst>
              </a:custGeom>
              <a:solidFill>
                <a:srgbClr val="0EA8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34"/>
              <p:cNvSpPr/>
              <p:nvPr/>
            </p:nvSpPr>
            <p:spPr>
              <a:xfrm>
                <a:off x="3781804" y="4196017"/>
                <a:ext cx="73453" cy="107127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5122" extrusionOk="0">
                    <a:moveTo>
                      <a:pt x="1837" y="1"/>
                    </a:moveTo>
                    <a:cubicBezTo>
                      <a:pt x="1219" y="1"/>
                      <a:pt x="659" y="336"/>
                      <a:pt x="156" y="671"/>
                    </a:cubicBezTo>
                    <a:cubicBezTo>
                      <a:pt x="1" y="768"/>
                      <a:pt x="93" y="964"/>
                      <a:pt x="237" y="964"/>
                    </a:cubicBezTo>
                    <a:cubicBezTo>
                      <a:pt x="262" y="964"/>
                      <a:pt x="289" y="958"/>
                      <a:pt x="316" y="945"/>
                    </a:cubicBezTo>
                    <a:cubicBezTo>
                      <a:pt x="757" y="657"/>
                      <a:pt x="1311" y="293"/>
                      <a:pt x="1866" y="293"/>
                    </a:cubicBezTo>
                    <a:cubicBezTo>
                      <a:pt x="2058" y="293"/>
                      <a:pt x="2251" y="337"/>
                      <a:pt x="2439" y="443"/>
                    </a:cubicBezTo>
                    <a:cubicBezTo>
                      <a:pt x="3329" y="945"/>
                      <a:pt x="2644" y="2018"/>
                      <a:pt x="2279" y="2611"/>
                    </a:cubicBezTo>
                    <a:cubicBezTo>
                      <a:pt x="1822" y="3364"/>
                      <a:pt x="1640" y="4437"/>
                      <a:pt x="2393" y="5076"/>
                    </a:cubicBezTo>
                    <a:cubicBezTo>
                      <a:pt x="2430" y="5108"/>
                      <a:pt x="2470" y="5121"/>
                      <a:pt x="2507" y="5121"/>
                    </a:cubicBezTo>
                    <a:cubicBezTo>
                      <a:pt x="2630" y="5121"/>
                      <a:pt x="2726" y="4976"/>
                      <a:pt x="2621" y="4871"/>
                    </a:cubicBezTo>
                    <a:cubicBezTo>
                      <a:pt x="1206" y="3638"/>
                      <a:pt x="3512" y="2223"/>
                      <a:pt x="3124" y="853"/>
                    </a:cubicBezTo>
                    <a:cubicBezTo>
                      <a:pt x="2987" y="351"/>
                      <a:pt x="2507" y="55"/>
                      <a:pt x="2005" y="9"/>
                    </a:cubicBezTo>
                    <a:cubicBezTo>
                      <a:pt x="1949" y="3"/>
                      <a:pt x="1893" y="1"/>
                      <a:pt x="1837" y="1"/>
                    </a:cubicBezTo>
                    <a:close/>
                  </a:path>
                </a:pathLst>
              </a:custGeom>
              <a:solidFill>
                <a:srgbClr val="0EA8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34"/>
              <p:cNvSpPr/>
              <p:nvPr/>
            </p:nvSpPr>
            <p:spPr>
              <a:xfrm>
                <a:off x="3754991" y="3768370"/>
                <a:ext cx="226781" cy="522457"/>
              </a:xfrm>
              <a:custGeom>
                <a:avLst/>
                <a:gdLst/>
                <a:ahLst/>
                <a:cxnLst/>
                <a:rect l="l" t="t" r="r" b="b"/>
                <a:pathLst>
                  <a:path w="10843" h="24980" extrusionOk="0">
                    <a:moveTo>
                      <a:pt x="6073" y="0"/>
                    </a:moveTo>
                    <a:cubicBezTo>
                      <a:pt x="5970" y="0"/>
                      <a:pt x="5863" y="68"/>
                      <a:pt x="5844" y="187"/>
                    </a:cubicBezTo>
                    <a:cubicBezTo>
                      <a:pt x="5821" y="301"/>
                      <a:pt x="5889" y="438"/>
                      <a:pt x="6026" y="461"/>
                    </a:cubicBezTo>
                    <a:cubicBezTo>
                      <a:pt x="6140" y="484"/>
                      <a:pt x="8537" y="986"/>
                      <a:pt x="9998" y="1123"/>
                    </a:cubicBezTo>
                    <a:cubicBezTo>
                      <a:pt x="8834" y="2196"/>
                      <a:pt x="5752" y="5460"/>
                      <a:pt x="4542" y="10367"/>
                    </a:cubicBezTo>
                    <a:cubicBezTo>
                      <a:pt x="3059" y="16325"/>
                      <a:pt x="92" y="24587"/>
                      <a:pt x="46" y="24679"/>
                    </a:cubicBezTo>
                    <a:cubicBezTo>
                      <a:pt x="0" y="24793"/>
                      <a:pt x="69" y="24930"/>
                      <a:pt x="206" y="24975"/>
                    </a:cubicBezTo>
                    <a:lnTo>
                      <a:pt x="251" y="24975"/>
                    </a:lnTo>
                    <a:cubicBezTo>
                      <a:pt x="266" y="24978"/>
                      <a:pt x="281" y="24980"/>
                      <a:pt x="295" y="24980"/>
                    </a:cubicBezTo>
                    <a:cubicBezTo>
                      <a:pt x="389" y="24980"/>
                      <a:pt x="463" y="24918"/>
                      <a:pt x="502" y="24838"/>
                    </a:cubicBezTo>
                    <a:cubicBezTo>
                      <a:pt x="525" y="24747"/>
                      <a:pt x="3515" y="16461"/>
                      <a:pt x="4999" y="10481"/>
                    </a:cubicBezTo>
                    <a:cubicBezTo>
                      <a:pt x="6460" y="4570"/>
                      <a:pt x="10682" y="1146"/>
                      <a:pt x="10728" y="1123"/>
                    </a:cubicBezTo>
                    <a:cubicBezTo>
                      <a:pt x="10819" y="1054"/>
                      <a:pt x="10842" y="940"/>
                      <a:pt x="10819" y="849"/>
                    </a:cubicBezTo>
                    <a:cubicBezTo>
                      <a:pt x="10774" y="758"/>
                      <a:pt x="10682" y="689"/>
                      <a:pt x="10591" y="689"/>
                    </a:cubicBezTo>
                    <a:cubicBezTo>
                      <a:pt x="9381" y="689"/>
                      <a:pt x="6163" y="4"/>
                      <a:pt x="6117" y="4"/>
                    </a:cubicBezTo>
                    <a:cubicBezTo>
                      <a:pt x="6103" y="2"/>
                      <a:pt x="6088" y="0"/>
                      <a:pt x="6073" y="0"/>
                    </a:cubicBezTo>
                    <a:close/>
                  </a:path>
                </a:pathLst>
              </a:custGeom>
              <a:solidFill>
                <a:srgbClr val="053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34"/>
              <p:cNvSpPr/>
              <p:nvPr/>
            </p:nvSpPr>
            <p:spPr>
              <a:xfrm>
                <a:off x="3729203" y="4279175"/>
                <a:ext cx="148015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854" extrusionOk="0">
                    <a:moveTo>
                      <a:pt x="278" y="1"/>
                    </a:moveTo>
                    <a:cubicBezTo>
                      <a:pt x="160" y="1"/>
                      <a:pt x="64" y="85"/>
                      <a:pt x="23" y="187"/>
                    </a:cubicBezTo>
                    <a:cubicBezTo>
                      <a:pt x="1" y="324"/>
                      <a:pt x="92" y="438"/>
                      <a:pt x="229" y="461"/>
                    </a:cubicBezTo>
                    <a:lnTo>
                      <a:pt x="6780" y="1853"/>
                    </a:lnTo>
                    <a:lnTo>
                      <a:pt x="6803" y="1853"/>
                    </a:lnTo>
                    <a:cubicBezTo>
                      <a:pt x="6917" y="1853"/>
                      <a:pt x="7031" y="1785"/>
                      <a:pt x="7054" y="1648"/>
                    </a:cubicBezTo>
                    <a:cubicBezTo>
                      <a:pt x="7077" y="1534"/>
                      <a:pt x="7008" y="1397"/>
                      <a:pt x="6871" y="1374"/>
                    </a:cubicBezTo>
                    <a:lnTo>
                      <a:pt x="320" y="5"/>
                    </a:lnTo>
                    <a:cubicBezTo>
                      <a:pt x="306" y="2"/>
                      <a:pt x="292" y="1"/>
                      <a:pt x="278" y="1"/>
                    </a:cubicBezTo>
                    <a:close/>
                  </a:path>
                </a:pathLst>
              </a:custGeom>
              <a:solidFill>
                <a:srgbClr val="053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34"/>
              <p:cNvSpPr/>
              <p:nvPr/>
            </p:nvSpPr>
            <p:spPr>
              <a:xfrm>
                <a:off x="4402330" y="4063960"/>
                <a:ext cx="172842" cy="193840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9268" extrusionOk="0">
                    <a:moveTo>
                      <a:pt x="4451" y="0"/>
                    </a:moveTo>
                    <a:lnTo>
                      <a:pt x="0" y="4200"/>
                    </a:lnTo>
                    <a:lnTo>
                      <a:pt x="4109" y="9267"/>
                    </a:lnTo>
                    <a:lnTo>
                      <a:pt x="8263" y="6323"/>
                    </a:lnTo>
                    <a:lnTo>
                      <a:pt x="4451" y="0"/>
                    </a:lnTo>
                    <a:close/>
                  </a:path>
                </a:pathLst>
              </a:custGeom>
              <a:solidFill>
                <a:srgbClr val="FEA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34"/>
              <p:cNvSpPr/>
              <p:nvPr/>
            </p:nvSpPr>
            <p:spPr>
              <a:xfrm>
                <a:off x="4463422" y="4133272"/>
                <a:ext cx="404392" cy="269657"/>
              </a:xfrm>
              <a:custGeom>
                <a:avLst/>
                <a:gdLst/>
                <a:ahLst/>
                <a:cxnLst/>
                <a:rect l="l" t="t" r="r" b="b"/>
                <a:pathLst>
                  <a:path w="19335" h="12893" extrusionOk="0">
                    <a:moveTo>
                      <a:pt x="16872" y="1"/>
                    </a:moveTo>
                    <a:cubicBezTo>
                      <a:pt x="16170" y="1"/>
                      <a:pt x="15267" y="133"/>
                      <a:pt x="14107" y="475"/>
                    </a:cubicBezTo>
                    <a:cubicBezTo>
                      <a:pt x="12043" y="1084"/>
                      <a:pt x="9730" y="1920"/>
                      <a:pt x="7839" y="1920"/>
                    </a:cubicBezTo>
                    <a:cubicBezTo>
                      <a:pt x="7743" y="1920"/>
                      <a:pt x="7649" y="1918"/>
                      <a:pt x="7556" y="1913"/>
                    </a:cubicBezTo>
                    <a:cubicBezTo>
                      <a:pt x="6478" y="1850"/>
                      <a:pt x="5802" y="1836"/>
                      <a:pt x="5414" y="1836"/>
                    </a:cubicBezTo>
                    <a:cubicBezTo>
                      <a:pt x="5103" y="1836"/>
                      <a:pt x="4977" y="1845"/>
                      <a:pt x="4977" y="1845"/>
                    </a:cubicBezTo>
                    <a:cubicBezTo>
                      <a:pt x="3524" y="1933"/>
                      <a:pt x="3557" y="5099"/>
                      <a:pt x="1268" y="5099"/>
                    </a:cubicBezTo>
                    <a:cubicBezTo>
                      <a:pt x="1184" y="5099"/>
                      <a:pt x="1096" y="5095"/>
                      <a:pt x="1005" y="5086"/>
                    </a:cubicBezTo>
                    <a:cubicBezTo>
                      <a:pt x="1005" y="5086"/>
                      <a:pt x="1" y="5634"/>
                      <a:pt x="800" y="6615"/>
                    </a:cubicBezTo>
                    <a:cubicBezTo>
                      <a:pt x="891" y="6729"/>
                      <a:pt x="1005" y="6912"/>
                      <a:pt x="1142" y="7140"/>
                    </a:cubicBezTo>
                    <a:cubicBezTo>
                      <a:pt x="1234" y="7254"/>
                      <a:pt x="1302" y="7414"/>
                      <a:pt x="1393" y="7574"/>
                    </a:cubicBezTo>
                    <a:cubicBezTo>
                      <a:pt x="2192" y="8921"/>
                      <a:pt x="3356" y="11135"/>
                      <a:pt x="4406" y="12253"/>
                    </a:cubicBezTo>
                    <a:cubicBezTo>
                      <a:pt x="4703" y="12550"/>
                      <a:pt x="4977" y="12778"/>
                      <a:pt x="5228" y="12892"/>
                    </a:cubicBezTo>
                    <a:lnTo>
                      <a:pt x="19334" y="1434"/>
                    </a:lnTo>
                    <a:cubicBezTo>
                      <a:pt x="19334" y="1434"/>
                      <a:pt x="19288" y="955"/>
                      <a:pt x="18809" y="567"/>
                    </a:cubicBezTo>
                    <a:cubicBezTo>
                      <a:pt x="18449" y="260"/>
                      <a:pt x="17857" y="1"/>
                      <a:pt x="16872" y="1"/>
                    </a:cubicBezTo>
                    <a:close/>
                  </a:path>
                </a:pathLst>
              </a:custGeom>
              <a:solidFill>
                <a:srgbClr val="FBA0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34"/>
              <p:cNvSpPr/>
              <p:nvPr/>
            </p:nvSpPr>
            <p:spPr>
              <a:xfrm>
                <a:off x="4555574" y="4145110"/>
                <a:ext cx="312240" cy="257819"/>
              </a:xfrm>
              <a:custGeom>
                <a:avLst/>
                <a:gdLst/>
                <a:ahLst/>
                <a:cxnLst/>
                <a:rect l="l" t="t" r="r" b="b"/>
                <a:pathLst>
                  <a:path w="14929" h="12327" extrusionOk="0">
                    <a:moveTo>
                      <a:pt x="14403" y="1"/>
                    </a:moveTo>
                    <a:lnTo>
                      <a:pt x="0" y="11687"/>
                    </a:lnTo>
                    <a:cubicBezTo>
                      <a:pt x="297" y="11984"/>
                      <a:pt x="571" y="12212"/>
                      <a:pt x="822" y="12326"/>
                    </a:cubicBezTo>
                    <a:lnTo>
                      <a:pt x="14928" y="868"/>
                    </a:lnTo>
                    <a:cubicBezTo>
                      <a:pt x="14928" y="868"/>
                      <a:pt x="14882" y="389"/>
                      <a:pt x="14403" y="1"/>
                    </a:cubicBezTo>
                    <a:close/>
                  </a:path>
                </a:pathLst>
              </a:custGeom>
              <a:solidFill>
                <a:srgbClr val="CB6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34"/>
              <p:cNvSpPr/>
              <p:nvPr/>
            </p:nvSpPr>
            <p:spPr>
              <a:xfrm>
                <a:off x="4487307" y="4282479"/>
                <a:ext cx="115534" cy="102776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4914" extrusionOk="0">
                    <a:moveTo>
                      <a:pt x="253" y="1"/>
                    </a:moveTo>
                    <a:cubicBezTo>
                      <a:pt x="164" y="1"/>
                      <a:pt x="80" y="3"/>
                      <a:pt x="0" y="6"/>
                    </a:cubicBezTo>
                    <a:cubicBezTo>
                      <a:pt x="92" y="120"/>
                      <a:pt x="160" y="280"/>
                      <a:pt x="251" y="440"/>
                    </a:cubicBezTo>
                    <a:cubicBezTo>
                      <a:pt x="1233" y="463"/>
                      <a:pt x="2831" y="714"/>
                      <a:pt x="4040" y="2061"/>
                    </a:cubicBezTo>
                    <a:cubicBezTo>
                      <a:pt x="4931" y="3065"/>
                      <a:pt x="5136" y="4115"/>
                      <a:pt x="5113" y="4914"/>
                    </a:cubicBezTo>
                    <a:lnTo>
                      <a:pt x="5524" y="4571"/>
                    </a:lnTo>
                    <a:cubicBezTo>
                      <a:pt x="5501" y="3727"/>
                      <a:pt x="5227" y="2722"/>
                      <a:pt x="4360" y="1764"/>
                    </a:cubicBezTo>
                    <a:cubicBezTo>
                      <a:pt x="3033" y="290"/>
                      <a:pt x="1318" y="1"/>
                      <a:pt x="253" y="1"/>
                    </a:cubicBezTo>
                    <a:close/>
                  </a:path>
                </a:pathLst>
              </a:custGeom>
              <a:solidFill>
                <a:srgbClr val="CB6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34"/>
              <p:cNvSpPr/>
              <p:nvPr/>
            </p:nvSpPr>
            <p:spPr>
              <a:xfrm>
                <a:off x="4619531" y="4164017"/>
                <a:ext cx="28674" cy="32021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531" extrusionOk="0">
                    <a:moveTo>
                      <a:pt x="1033" y="0"/>
                    </a:moveTo>
                    <a:cubicBezTo>
                      <a:pt x="942" y="0"/>
                      <a:pt x="855" y="42"/>
                      <a:pt x="800" y="124"/>
                    </a:cubicBezTo>
                    <a:lnTo>
                      <a:pt x="92" y="1060"/>
                    </a:lnTo>
                    <a:cubicBezTo>
                      <a:pt x="1" y="1174"/>
                      <a:pt x="24" y="1379"/>
                      <a:pt x="161" y="1470"/>
                    </a:cubicBezTo>
                    <a:cubicBezTo>
                      <a:pt x="214" y="1513"/>
                      <a:pt x="272" y="1531"/>
                      <a:pt x="330" y="1531"/>
                    </a:cubicBezTo>
                    <a:cubicBezTo>
                      <a:pt x="397" y="1531"/>
                      <a:pt x="465" y="1507"/>
                      <a:pt x="526" y="1470"/>
                    </a:cubicBezTo>
                    <a:cubicBezTo>
                      <a:pt x="549" y="1448"/>
                      <a:pt x="549" y="1425"/>
                      <a:pt x="571" y="1402"/>
                    </a:cubicBezTo>
                    <a:lnTo>
                      <a:pt x="1279" y="466"/>
                    </a:lnTo>
                    <a:cubicBezTo>
                      <a:pt x="1370" y="352"/>
                      <a:pt x="1348" y="147"/>
                      <a:pt x="1211" y="55"/>
                    </a:cubicBezTo>
                    <a:cubicBezTo>
                      <a:pt x="1156" y="19"/>
                      <a:pt x="1094" y="0"/>
                      <a:pt x="10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34"/>
              <p:cNvSpPr/>
              <p:nvPr/>
            </p:nvSpPr>
            <p:spPr>
              <a:xfrm>
                <a:off x="4590899" y="4163306"/>
                <a:ext cx="29135" cy="32021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531" extrusionOk="0">
                    <a:moveTo>
                      <a:pt x="1052" y="0"/>
                    </a:moveTo>
                    <a:cubicBezTo>
                      <a:pt x="960" y="0"/>
                      <a:pt x="867" y="44"/>
                      <a:pt x="799" y="112"/>
                    </a:cubicBezTo>
                    <a:lnTo>
                      <a:pt x="114" y="1048"/>
                    </a:lnTo>
                    <a:cubicBezTo>
                      <a:pt x="0" y="1185"/>
                      <a:pt x="23" y="1367"/>
                      <a:pt x="160" y="1482"/>
                    </a:cubicBezTo>
                    <a:cubicBezTo>
                      <a:pt x="213" y="1513"/>
                      <a:pt x="276" y="1530"/>
                      <a:pt x="337" y="1530"/>
                    </a:cubicBezTo>
                    <a:cubicBezTo>
                      <a:pt x="408" y="1530"/>
                      <a:pt x="476" y="1508"/>
                      <a:pt x="525" y="1459"/>
                    </a:cubicBezTo>
                    <a:cubicBezTo>
                      <a:pt x="548" y="1459"/>
                      <a:pt x="571" y="1436"/>
                      <a:pt x="594" y="1413"/>
                    </a:cubicBezTo>
                    <a:lnTo>
                      <a:pt x="1279" y="477"/>
                    </a:lnTo>
                    <a:cubicBezTo>
                      <a:pt x="1393" y="340"/>
                      <a:pt x="1370" y="158"/>
                      <a:pt x="1233" y="66"/>
                    </a:cubicBezTo>
                    <a:cubicBezTo>
                      <a:pt x="1178" y="20"/>
                      <a:pt x="1115" y="0"/>
                      <a:pt x="10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34"/>
              <p:cNvSpPr/>
              <p:nvPr/>
            </p:nvSpPr>
            <p:spPr>
              <a:xfrm>
                <a:off x="4646742" y="4159730"/>
                <a:ext cx="28674" cy="32021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531" extrusionOk="0">
                    <a:moveTo>
                      <a:pt x="1033" y="0"/>
                    </a:moveTo>
                    <a:cubicBezTo>
                      <a:pt x="942" y="0"/>
                      <a:pt x="855" y="41"/>
                      <a:pt x="800" y="123"/>
                    </a:cubicBezTo>
                    <a:lnTo>
                      <a:pt x="92" y="1059"/>
                    </a:lnTo>
                    <a:cubicBezTo>
                      <a:pt x="1" y="1173"/>
                      <a:pt x="24" y="1379"/>
                      <a:pt x="138" y="1470"/>
                    </a:cubicBezTo>
                    <a:cubicBezTo>
                      <a:pt x="191" y="1512"/>
                      <a:pt x="254" y="1530"/>
                      <a:pt x="317" y="1530"/>
                    </a:cubicBezTo>
                    <a:cubicBezTo>
                      <a:pt x="391" y="1530"/>
                      <a:pt x="465" y="1507"/>
                      <a:pt x="526" y="1470"/>
                    </a:cubicBezTo>
                    <a:cubicBezTo>
                      <a:pt x="526" y="1447"/>
                      <a:pt x="549" y="1424"/>
                      <a:pt x="572" y="1402"/>
                    </a:cubicBezTo>
                    <a:lnTo>
                      <a:pt x="1279" y="489"/>
                    </a:lnTo>
                    <a:cubicBezTo>
                      <a:pt x="1370" y="352"/>
                      <a:pt x="1348" y="169"/>
                      <a:pt x="1211" y="55"/>
                    </a:cubicBezTo>
                    <a:cubicBezTo>
                      <a:pt x="1156" y="18"/>
                      <a:pt x="1094" y="0"/>
                      <a:pt x="10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34"/>
              <p:cNvSpPr/>
              <p:nvPr/>
            </p:nvSpPr>
            <p:spPr>
              <a:xfrm>
                <a:off x="4673492" y="4154940"/>
                <a:ext cx="28654" cy="3220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540" extrusionOk="0">
                    <a:moveTo>
                      <a:pt x="1032" y="1"/>
                    </a:moveTo>
                    <a:cubicBezTo>
                      <a:pt x="941" y="1"/>
                      <a:pt x="854" y="42"/>
                      <a:pt x="799" y="124"/>
                    </a:cubicBezTo>
                    <a:lnTo>
                      <a:pt x="91" y="1060"/>
                    </a:lnTo>
                    <a:cubicBezTo>
                      <a:pt x="0" y="1197"/>
                      <a:pt x="23" y="1379"/>
                      <a:pt x="160" y="1471"/>
                    </a:cubicBezTo>
                    <a:cubicBezTo>
                      <a:pt x="206" y="1516"/>
                      <a:pt x="268" y="1539"/>
                      <a:pt x="334" y="1539"/>
                    </a:cubicBezTo>
                    <a:cubicBezTo>
                      <a:pt x="400" y="1539"/>
                      <a:pt x="468" y="1516"/>
                      <a:pt x="525" y="1471"/>
                    </a:cubicBezTo>
                    <a:cubicBezTo>
                      <a:pt x="548" y="1448"/>
                      <a:pt x="548" y="1448"/>
                      <a:pt x="571" y="1425"/>
                    </a:cubicBezTo>
                    <a:lnTo>
                      <a:pt x="1278" y="489"/>
                    </a:lnTo>
                    <a:cubicBezTo>
                      <a:pt x="1370" y="352"/>
                      <a:pt x="1347" y="170"/>
                      <a:pt x="1210" y="56"/>
                    </a:cubicBezTo>
                    <a:cubicBezTo>
                      <a:pt x="1155" y="19"/>
                      <a:pt x="1093" y="1"/>
                      <a:pt x="10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34"/>
              <p:cNvSpPr/>
              <p:nvPr/>
            </p:nvSpPr>
            <p:spPr>
              <a:xfrm>
                <a:off x="4701163" y="4148268"/>
                <a:ext cx="28674" cy="32021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531" extrusionOk="0">
                    <a:moveTo>
                      <a:pt x="1043" y="0"/>
                    </a:moveTo>
                    <a:cubicBezTo>
                      <a:pt x="951" y="0"/>
                      <a:pt x="855" y="41"/>
                      <a:pt x="800" y="124"/>
                    </a:cubicBezTo>
                    <a:lnTo>
                      <a:pt x="92" y="1059"/>
                    </a:lnTo>
                    <a:cubicBezTo>
                      <a:pt x="1" y="1173"/>
                      <a:pt x="24" y="1379"/>
                      <a:pt x="161" y="1470"/>
                    </a:cubicBezTo>
                    <a:cubicBezTo>
                      <a:pt x="214" y="1513"/>
                      <a:pt x="272" y="1530"/>
                      <a:pt x="330" y="1530"/>
                    </a:cubicBezTo>
                    <a:cubicBezTo>
                      <a:pt x="397" y="1530"/>
                      <a:pt x="465" y="1507"/>
                      <a:pt x="526" y="1470"/>
                    </a:cubicBezTo>
                    <a:cubicBezTo>
                      <a:pt x="549" y="1447"/>
                      <a:pt x="549" y="1425"/>
                      <a:pt x="572" y="1402"/>
                    </a:cubicBezTo>
                    <a:lnTo>
                      <a:pt x="1279" y="466"/>
                    </a:lnTo>
                    <a:cubicBezTo>
                      <a:pt x="1371" y="352"/>
                      <a:pt x="1348" y="146"/>
                      <a:pt x="1211" y="55"/>
                    </a:cubicBezTo>
                    <a:cubicBezTo>
                      <a:pt x="1165" y="19"/>
                      <a:pt x="1105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34"/>
              <p:cNvSpPr/>
              <p:nvPr/>
            </p:nvSpPr>
            <p:spPr>
              <a:xfrm>
                <a:off x="4729335" y="4138710"/>
                <a:ext cx="29156" cy="32021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531" extrusionOk="0">
                    <a:moveTo>
                      <a:pt x="1054" y="1"/>
                    </a:moveTo>
                    <a:cubicBezTo>
                      <a:pt x="961" y="1"/>
                      <a:pt x="868" y="42"/>
                      <a:pt x="800" y="124"/>
                    </a:cubicBezTo>
                    <a:lnTo>
                      <a:pt x="115" y="1060"/>
                    </a:lnTo>
                    <a:cubicBezTo>
                      <a:pt x="1" y="1174"/>
                      <a:pt x="24" y="1379"/>
                      <a:pt x="160" y="1471"/>
                    </a:cubicBezTo>
                    <a:cubicBezTo>
                      <a:pt x="214" y="1513"/>
                      <a:pt x="276" y="1531"/>
                      <a:pt x="338" y="1531"/>
                    </a:cubicBezTo>
                    <a:cubicBezTo>
                      <a:pt x="408" y="1531"/>
                      <a:pt x="477" y="1507"/>
                      <a:pt x="526" y="1471"/>
                    </a:cubicBezTo>
                    <a:cubicBezTo>
                      <a:pt x="548" y="1448"/>
                      <a:pt x="571" y="1425"/>
                      <a:pt x="594" y="1402"/>
                    </a:cubicBezTo>
                    <a:lnTo>
                      <a:pt x="1279" y="466"/>
                    </a:lnTo>
                    <a:cubicBezTo>
                      <a:pt x="1393" y="352"/>
                      <a:pt x="1370" y="147"/>
                      <a:pt x="1233" y="56"/>
                    </a:cubicBezTo>
                    <a:cubicBezTo>
                      <a:pt x="1178" y="19"/>
                      <a:pt x="1116" y="1"/>
                      <a:pt x="1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34"/>
              <p:cNvSpPr/>
              <p:nvPr/>
            </p:nvSpPr>
            <p:spPr>
              <a:xfrm>
                <a:off x="3354930" y="3493130"/>
                <a:ext cx="1197321" cy="715021"/>
              </a:xfrm>
              <a:custGeom>
                <a:avLst/>
                <a:gdLst/>
                <a:ahLst/>
                <a:cxnLst/>
                <a:rect l="l" t="t" r="r" b="b"/>
                <a:pathLst>
                  <a:path w="57247" h="34187" extrusionOk="0">
                    <a:moveTo>
                      <a:pt x="29111" y="0"/>
                    </a:moveTo>
                    <a:cubicBezTo>
                      <a:pt x="28635" y="0"/>
                      <a:pt x="28144" y="6"/>
                      <a:pt x="27642" y="17"/>
                    </a:cubicBezTo>
                    <a:lnTo>
                      <a:pt x="27208" y="17"/>
                    </a:lnTo>
                    <a:cubicBezTo>
                      <a:pt x="25040" y="86"/>
                      <a:pt x="22666" y="268"/>
                      <a:pt x="20247" y="496"/>
                    </a:cubicBezTo>
                    <a:cubicBezTo>
                      <a:pt x="20110" y="519"/>
                      <a:pt x="19973" y="542"/>
                      <a:pt x="19836" y="542"/>
                    </a:cubicBezTo>
                    <a:cubicBezTo>
                      <a:pt x="18375" y="702"/>
                      <a:pt x="16914" y="862"/>
                      <a:pt x="15453" y="1044"/>
                    </a:cubicBezTo>
                    <a:cubicBezTo>
                      <a:pt x="15362" y="1044"/>
                      <a:pt x="15248" y="1067"/>
                      <a:pt x="15157" y="1067"/>
                    </a:cubicBezTo>
                    <a:cubicBezTo>
                      <a:pt x="13878" y="1227"/>
                      <a:pt x="12623" y="1409"/>
                      <a:pt x="11436" y="1569"/>
                    </a:cubicBezTo>
                    <a:cubicBezTo>
                      <a:pt x="11299" y="1592"/>
                      <a:pt x="11185" y="1615"/>
                      <a:pt x="11071" y="1615"/>
                    </a:cubicBezTo>
                    <a:cubicBezTo>
                      <a:pt x="8309" y="2026"/>
                      <a:pt x="5821" y="2414"/>
                      <a:pt x="3995" y="2711"/>
                    </a:cubicBezTo>
                    <a:cubicBezTo>
                      <a:pt x="3858" y="2733"/>
                      <a:pt x="3698" y="2756"/>
                      <a:pt x="3561" y="2779"/>
                    </a:cubicBezTo>
                    <a:cubicBezTo>
                      <a:pt x="1804" y="3076"/>
                      <a:pt x="731" y="3281"/>
                      <a:pt x="731" y="3281"/>
                    </a:cubicBezTo>
                    <a:cubicBezTo>
                      <a:pt x="731" y="3281"/>
                      <a:pt x="1" y="6385"/>
                      <a:pt x="503" y="9604"/>
                    </a:cubicBezTo>
                    <a:cubicBezTo>
                      <a:pt x="548" y="9992"/>
                      <a:pt x="640" y="10380"/>
                      <a:pt x="731" y="10745"/>
                    </a:cubicBezTo>
                    <a:cubicBezTo>
                      <a:pt x="1370" y="13301"/>
                      <a:pt x="2945" y="15675"/>
                      <a:pt x="6437" y="16383"/>
                    </a:cubicBezTo>
                    <a:cubicBezTo>
                      <a:pt x="7366" y="16568"/>
                      <a:pt x="8381" y="16650"/>
                      <a:pt x="9454" y="16650"/>
                    </a:cubicBezTo>
                    <a:cubicBezTo>
                      <a:pt x="18035" y="16650"/>
                      <a:pt x="30244" y="11384"/>
                      <a:pt x="30244" y="11384"/>
                    </a:cubicBezTo>
                    <a:cubicBezTo>
                      <a:pt x="32276" y="15515"/>
                      <a:pt x="37160" y="20971"/>
                      <a:pt x="42387" y="25604"/>
                    </a:cubicBezTo>
                    <a:cubicBezTo>
                      <a:pt x="47614" y="30261"/>
                      <a:pt x="51860" y="34187"/>
                      <a:pt x="51860" y="34187"/>
                    </a:cubicBezTo>
                    <a:lnTo>
                      <a:pt x="57246" y="30717"/>
                    </a:lnTo>
                    <a:cubicBezTo>
                      <a:pt x="57246" y="30717"/>
                      <a:pt x="56082" y="28640"/>
                      <a:pt x="54256" y="25581"/>
                    </a:cubicBezTo>
                    <a:cubicBezTo>
                      <a:pt x="54188" y="25467"/>
                      <a:pt x="54119" y="25376"/>
                      <a:pt x="54074" y="25262"/>
                    </a:cubicBezTo>
                    <a:cubicBezTo>
                      <a:pt x="53138" y="23710"/>
                      <a:pt x="52042" y="21952"/>
                      <a:pt x="50878" y="20058"/>
                    </a:cubicBezTo>
                    <a:cubicBezTo>
                      <a:pt x="50810" y="19966"/>
                      <a:pt x="50718" y="19852"/>
                      <a:pt x="50650" y="19738"/>
                    </a:cubicBezTo>
                    <a:cubicBezTo>
                      <a:pt x="50034" y="18734"/>
                      <a:pt x="49395" y="17730"/>
                      <a:pt x="48710" y="16702"/>
                    </a:cubicBezTo>
                    <a:cubicBezTo>
                      <a:pt x="48664" y="16634"/>
                      <a:pt x="48619" y="16543"/>
                      <a:pt x="48550" y="16451"/>
                    </a:cubicBezTo>
                    <a:cubicBezTo>
                      <a:pt x="45697" y="12115"/>
                      <a:pt x="42524" y="7664"/>
                      <a:pt x="39717" y="4559"/>
                    </a:cubicBezTo>
                    <a:cubicBezTo>
                      <a:pt x="39648" y="4491"/>
                      <a:pt x="39603" y="4422"/>
                      <a:pt x="39534" y="4354"/>
                    </a:cubicBezTo>
                    <a:cubicBezTo>
                      <a:pt x="39169" y="3966"/>
                      <a:pt x="38826" y="3601"/>
                      <a:pt x="38484" y="3258"/>
                    </a:cubicBezTo>
                    <a:cubicBezTo>
                      <a:pt x="38416" y="3190"/>
                      <a:pt x="38324" y="3121"/>
                      <a:pt x="38256" y="3030"/>
                    </a:cubicBezTo>
                    <a:cubicBezTo>
                      <a:pt x="37000" y="1820"/>
                      <a:pt x="35859" y="976"/>
                      <a:pt x="34901" y="633"/>
                    </a:cubicBezTo>
                    <a:cubicBezTo>
                      <a:pt x="34261" y="405"/>
                      <a:pt x="33440" y="268"/>
                      <a:pt x="32481" y="154"/>
                    </a:cubicBezTo>
                    <a:cubicBezTo>
                      <a:pt x="32207" y="131"/>
                      <a:pt x="31910" y="108"/>
                      <a:pt x="31591" y="86"/>
                    </a:cubicBezTo>
                    <a:cubicBezTo>
                      <a:pt x="31477" y="63"/>
                      <a:pt x="31363" y="63"/>
                      <a:pt x="31248" y="63"/>
                    </a:cubicBezTo>
                    <a:cubicBezTo>
                      <a:pt x="31020" y="40"/>
                      <a:pt x="30769" y="40"/>
                      <a:pt x="30495" y="17"/>
                    </a:cubicBezTo>
                    <a:cubicBezTo>
                      <a:pt x="30050" y="6"/>
                      <a:pt x="29588" y="0"/>
                      <a:pt x="291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34"/>
              <p:cNvSpPr/>
              <p:nvPr/>
            </p:nvSpPr>
            <p:spPr>
              <a:xfrm>
                <a:off x="4406136" y="3905948"/>
                <a:ext cx="83576" cy="12222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5844" extrusionOk="0">
                    <a:moveTo>
                      <a:pt x="389" y="0"/>
                    </a:moveTo>
                    <a:lnTo>
                      <a:pt x="389" y="0"/>
                    </a:lnTo>
                    <a:cubicBezTo>
                      <a:pt x="1" y="1210"/>
                      <a:pt x="1" y="2511"/>
                      <a:pt x="617" y="3743"/>
                    </a:cubicBezTo>
                    <a:cubicBezTo>
                      <a:pt x="1270" y="5027"/>
                      <a:pt x="2589" y="5844"/>
                      <a:pt x="3940" y="5844"/>
                    </a:cubicBezTo>
                    <a:cubicBezTo>
                      <a:pt x="3958" y="5844"/>
                      <a:pt x="3977" y="5844"/>
                      <a:pt x="3995" y="5843"/>
                    </a:cubicBezTo>
                    <a:cubicBezTo>
                      <a:pt x="3927" y="5729"/>
                      <a:pt x="3858" y="5638"/>
                      <a:pt x="3813" y="5524"/>
                    </a:cubicBezTo>
                    <a:cubicBezTo>
                      <a:pt x="3470" y="5524"/>
                      <a:pt x="3151" y="5455"/>
                      <a:pt x="2854" y="5364"/>
                    </a:cubicBezTo>
                    <a:cubicBezTo>
                      <a:pt x="1827" y="5022"/>
                      <a:pt x="1097" y="4200"/>
                      <a:pt x="731" y="3219"/>
                    </a:cubicBezTo>
                    <a:cubicBezTo>
                      <a:pt x="343" y="2260"/>
                      <a:pt x="343" y="1256"/>
                      <a:pt x="617" y="320"/>
                    </a:cubicBezTo>
                    <a:cubicBezTo>
                      <a:pt x="549" y="228"/>
                      <a:pt x="457" y="114"/>
                      <a:pt x="389" y="0"/>
                    </a:cubicBezTo>
                    <a:close/>
                  </a:path>
                </a:pathLst>
              </a:custGeom>
              <a:solidFill>
                <a:srgbClr val="0EA8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34"/>
              <p:cNvSpPr/>
              <p:nvPr/>
            </p:nvSpPr>
            <p:spPr>
              <a:xfrm>
                <a:off x="4049913" y="3643948"/>
                <a:ext cx="323785" cy="219210"/>
              </a:xfrm>
              <a:custGeom>
                <a:avLst/>
                <a:gdLst/>
                <a:ahLst/>
                <a:cxnLst/>
                <a:rect l="l" t="t" r="r" b="b"/>
                <a:pathLst>
                  <a:path w="15481" h="10481" extrusionOk="0">
                    <a:moveTo>
                      <a:pt x="4643" y="1"/>
                    </a:moveTo>
                    <a:cubicBezTo>
                      <a:pt x="3924" y="1"/>
                      <a:pt x="3207" y="228"/>
                      <a:pt x="2539" y="726"/>
                    </a:cubicBezTo>
                    <a:cubicBezTo>
                      <a:pt x="1078" y="1822"/>
                      <a:pt x="530" y="3625"/>
                      <a:pt x="28" y="5314"/>
                    </a:cubicBezTo>
                    <a:cubicBezTo>
                      <a:pt x="1" y="5424"/>
                      <a:pt x="96" y="5500"/>
                      <a:pt x="187" y="5500"/>
                    </a:cubicBezTo>
                    <a:cubicBezTo>
                      <a:pt x="248" y="5500"/>
                      <a:pt x="306" y="5465"/>
                      <a:pt x="325" y="5383"/>
                    </a:cubicBezTo>
                    <a:cubicBezTo>
                      <a:pt x="918" y="3374"/>
                      <a:pt x="1763" y="818"/>
                      <a:pt x="4114" y="316"/>
                    </a:cubicBezTo>
                    <a:cubicBezTo>
                      <a:pt x="4303" y="277"/>
                      <a:pt x="4491" y="258"/>
                      <a:pt x="4678" y="258"/>
                    </a:cubicBezTo>
                    <a:cubicBezTo>
                      <a:pt x="6448" y="258"/>
                      <a:pt x="8067" y="1920"/>
                      <a:pt x="8976" y="3283"/>
                    </a:cubicBezTo>
                    <a:cubicBezTo>
                      <a:pt x="9501" y="4059"/>
                      <a:pt x="9911" y="4926"/>
                      <a:pt x="10185" y="5817"/>
                    </a:cubicBezTo>
                    <a:cubicBezTo>
                      <a:pt x="10414" y="6593"/>
                      <a:pt x="10505" y="7414"/>
                      <a:pt x="10733" y="8213"/>
                    </a:cubicBezTo>
                    <a:cubicBezTo>
                      <a:pt x="11087" y="9460"/>
                      <a:pt x="11913" y="10480"/>
                      <a:pt x="13230" y="10480"/>
                    </a:cubicBezTo>
                    <a:cubicBezTo>
                      <a:pt x="13359" y="10480"/>
                      <a:pt x="13493" y="10470"/>
                      <a:pt x="13632" y="10450"/>
                    </a:cubicBezTo>
                    <a:cubicBezTo>
                      <a:pt x="14385" y="10336"/>
                      <a:pt x="14979" y="9994"/>
                      <a:pt x="15481" y="9491"/>
                    </a:cubicBezTo>
                    <a:cubicBezTo>
                      <a:pt x="15435" y="9423"/>
                      <a:pt x="15390" y="9332"/>
                      <a:pt x="15321" y="9240"/>
                    </a:cubicBezTo>
                    <a:cubicBezTo>
                      <a:pt x="15161" y="9400"/>
                      <a:pt x="15001" y="9537"/>
                      <a:pt x="14796" y="9674"/>
                    </a:cubicBezTo>
                    <a:cubicBezTo>
                      <a:pt x="14332" y="9980"/>
                      <a:pt x="13772" y="10168"/>
                      <a:pt x="13225" y="10168"/>
                    </a:cubicBezTo>
                    <a:cubicBezTo>
                      <a:pt x="12670" y="10168"/>
                      <a:pt x="12129" y="9974"/>
                      <a:pt x="11715" y="9514"/>
                    </a:cubicBezTo>
                    <a:cubicBezTo>
                      <a:pt x="11167" y="8898"/>
                      <a:pt x="10984" y="8008"/>
                      <a:pt x="10824" y="7209"/>
                    </a:cubicBezTo>
                    <a:cubicBezTo>
                      <a:pt x="10642" y="6364"/>
                      <a:pt x="10459" y="5543"/>
                      <a:pt x="10117" y="4744"/>
                    </a:cubicBezTo>
                    <a:cubicBezTo>
                      <a:pt x="9478" y="3214"/>
                      <a:pt x="8405" y="1822"/>
                      <a:pt x="7058" y="841"/>
                    </a:cubicBezTo>
                    <a:cubicBezTo>
                      <a:pt x="6301" y="303"/>
                      <a:pt x="5471" y="1"/>
                      <a:pt x="4643" y="1"/>
                    </a:cubicBezTo>
                    <a:close/>
                  </a:path>
                </a:pathLst>
              </a:custGeom>
              <a:solidFill>
                <a:srgbClr val="0EA8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34"/>
              <p:cNvSpPr/>
              <p:nvPr/>
            </p:nvSpPr>
            <p:spPr>
              <a:xfrm>
                <a:off x="4100799" y="3750948"/>
                <a:ext cx="271477" cy="319163"/>
              </a:xfrm>
              <a:custGeom>
                <a:avLst/>
                <a:gdLst/>
                <a:ahLst/>
                <a:cxnLst/>
                <a:rect l="l" t="t" r="r" b="b"/>
                <a:pathLst>
                  <a:path w="12980" h="15260" extrusionOk="0">
                    <a:moveTo>
                      <a:pt x="3184" y="1"/>
                    </a:moveTo>
                    <a:cubicBezTo>
                      <a:pt x="2998" y="1"/>
                      <a:pt x="2801" y="27"/>
                      <a:pt x="2594" y="84"/>
                    </a:cubicBezTo>
                    <a:cubicBezTo>
                      <a:pt x="859" y="564"/>
                      <a:pt x="334" y="2435"/>
                      <a:pt x="15" y="3987"/>
                    </a:cubicBezTo>
                    <a:cubicBezTo>
                      <a:pt x="1" y="4112"/>
                      <a:pt x="104" y="4194"/>
                      <a:pt x="193" y="4194"/>
                    </a:cubicBezTo>
                    <a:cubicBezTo>
                      <a:pt x="251" y="4194"/>
                      <a:pt x="302" y="4160"/>
                      <a:pt x="311" y="4079"/>
                    </a:cubicBezTo>
                    <a:cubicBezTo>
                      <a:pt x="517" y="3143"/>
                      <a:pt x="722" y="2139"/>
                      <a:pt x="1293" y="1362"/>
                    </a:cubicBezTo>
                    <a:cubicBezTo>
                      <a:pt x="1731" y="778"/>
                      <a:pt x="2461" y="311"/>
                      <a:pt x="3204" y="311"/>
                    </a:cubicBezTo>
                    <a:cubicBezTo>
                      <a:pt x="3389" y="311"/>
                      <a:pt x="3575" y="340"/>
                      <a:pt x="3758" y="404"/>
                    </a:cubicBezTo>
                    <a:cubicBezTo>
                      <a:pt x="5538" y="1043"/>
                      <a:pt x="4899" y="3599"/>
                      <a:pt x="5036" y="4992"/>
                    </a:cubicBezTo>
                    <a:cubicBezTo>
                      <a:pt x="5173" y="6430"/>
                      <a:pt x="6109" y="7480"/>
                      <a:pt x="7250" y="8279"/>
                    </a:cubicBezTo>
                    <a:cubicBezTo>
                      <a:pt x="8551" y="9214"/>
                      <a:pt x="10103" y="9762"/>
                      <a:pt x="11222" y="10926"/>
                    </a:cubicBezTo>
                    <a:cubicBezTo>
                      <a:pt x="12226" y="11976"/>
                      <a:pt x="12751" y="13894"/>
                      <a:pt x="11541" y="14989"/>
                    </a:cubicBezTo>
                    <a:cubicBezTo>
                      <a:pt x="11416" y="15096"/>
                      <a:pt x="11529" y="15260"/>
                      <a:pt x="11650" y="15260"/>
                    </a:cubicBezTo>
                    <a:cubicBezTo>
                      <a:pt x="11683" y="15260"/>
                      <a:pt x="11717" y="15247"/>
                      <a:pt x="11747" y="15217"/>
                    </a:cubicBezTo>
                    <a:cubicBezTo>
                      <a:pt x="12979" y="14099"/>
                      <a:pt x="12637" y="12136"/>
                      <a:pt x="11655" y="10972"/>
                    </a:cubicBezTo>
                    <a:cubicBezTo>
                      <a:pt x="10469" y="9557"/>
                      <a:pt x="8643" y="8963"/>
                      <a:pt x="7205" y="7890"/>
                    </a:cubicBezTo>
                    <a:cubicBezTo>
                      <a:pt x="6428" y="7297"/>
                      <a:pt x="5721" y="6544"/>
                      <a:pt x="5447" y="5585"/>
                    </a:cubicBezTo>
                    <a:cubicBezTo>
                      <a:pt x="5173" y="4535"/>
                      <a:pt x="5447" y="3462"/>
                      <a:pt x="5310" y="2390"/>
                    </a:cubicBezTo>
                    <a:cubicBezTo>
                      <a:pt x="5171" y="1161"/>
                      <a:pt x="4413" y="1"/>
                      <a:pt x="3184" y="1"/>
                    </a:cubicBezTo>
                    <a:close/>
                  </a:path>
                </a:pathLst>
              </a:custGeom>
              <a:solidFill>
                <a:srgbClr val="0EA8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34"/>
              <p:cNvSpPr/>
              <p:nvPr/>
            </p:nvSpPr>
            <p:spPr>
              <a:xfrm>
                <a:off x="4379804" y="4053942"/>
                <a:ext cx="126619" cy="63979"/>
              </a:xfrm>
              <a:custGeom>
                <a:avLst/>
                <a:gdLst/>
                <a:ahLst/>
                <a:cxnLst/>
                <a:rect l="l" t="t" r="r" b="b"/>
                <a:pathLst>
                  <a:path w="6054" h="3059" extrusionOk="0">
                    <a:moveTo>
                      <a:pt x="3002" y="1"/>
                    </a:moveTo>
                    <a:cubicBezTo>
                      <a:pt x="1676" y="1"/>
                      <a:pt x="467" y="911"/>
                      <a:pt x="27" y="2168"/>
                    </a:cubicBezTo>
                    <a:cubicBezTo>
                      <a:pt x="0" y="2278"/>
                      <a:pt x="95" y="2354"/>
                      <a:pt x="191" y="2354"/>
                    </a:cubicBezTo>
                    <a:cubicBezTo>
                      <a:pt x="255" y="2354"/>
                      <a:pt x="319" y="2319"/>
                      <a:pt x="347" y="2237"/>
                    </a:cubicBezTo>
                    <a:cubicBezTo>
                      <a:pt x="725" y="1124"/>
                      <a:pt x="1818" y="301"/>
                      <a:pt x="3004" y="301"/>
                    </a:cubicBezTo>
                    <a:cubicBezTo>
                      <a:pt x="3107" y="301"/>
                      <a:pt x="3210" y="307"/>
                      <a:pt x="3314" y="320"/>
                    </a:cubicBezTo>
                    <a:cubicBezTo>
                      <a:pt x="4615" y="479"/>
                      <a:pt x="5620" y="1621"/>
                      <a:pt x="5734" y="2922"/>
                    </a:cubicBezTo>
                    <a:cubicBezTo>
                      <a:pt x="5745" y="3013"/>
                      <a:pt x="5825" y="3059"/>
                      <a:pt x="5902" y="3059"/>
                    </a:cubicBezTo>
                    <a:cubicBezTo>
                      <a:pt x="5979" y="3059"/>
                      <a:pt x="6053" y="3013"/>
                      <a:pt x="6053" y="2922"/>
                    </a:cubicBezTo>
                    <a:cubicBezTo>
                      <a:pt x="5916" y="1484"/>
                      <a:pt x="4798" y="205"/>
                      <a:pt x="3360" y="23"/>
                    </a:cubicBezTo>
                    <a:cubicBezTo>
                      <a:pt x="3240" y="8"/>
                      <a:pt x="3120" y="1"/>
                      <a:pt x="3002" y="1"/>
                    </a:cubicBezTo>
                    <a:close/>
                  </a:path>
                </a:pathLst>
              </a:custGeom>
              <a:solidFill>
                <a:srgbClr val="0EA8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34"/>
              <p:cNvSpPr/>
              <p:nvPr/>
            </p:nvSpPr>
            <p:spPr>
              <a:xfrm>
                <a:off x="4008480" y="3494427"/>
                <a:ext cx="151362" cy="78389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3748" extrusionOk="0">
                    <a:moveTo>
                      <a:pt x="0" y="1"/>
                    </a:moveTo>
                    <a:cubicBezTo>
                      <a:pt x="708" y="1393"/>
                      <a:pt x="1553" y="2694"/>
                      <a:pt x="3036" y="3333"/>
                    </a:cubicBezTo>
                    <a:cubicBezTo>
                      <a:pt x="3660" y="3614"/>
                      <a:pt x="4322" y="3748"/>
                      <a:pt x="4978" y="3748"/>
                    </a:cubicBezTo>
                    <a:cubicBezTo>
                      <a:pt x="5763" y="3748"/>
                      <a:pt x="6540" y="3557"/>
                      <a:pt x="7236" y="3196"/>
                    </a:cubicBezTo>
                    <a:cubicBezTo>
                      <a:pt x="7168" y="3128"/>
                      <a:pt x="7076" y="3059"/>
                      <a:pt x="7008" y="2968"/>
                    </a:cubicBezTo>
                    <a:cubicBezTo>
                      <a:pt x="6373" y="3274"/>
                      <a:pt x="5675" y="3434"/>
                      <a:pt x="4973" y="3434"/>
                    </a:cubicBezTo>
                    <a:cubicBezTo>
                      <a:pt x="4210" y="3434"/>
                      <a:pt x="3440" y="3246"/>
                      <a:pt x="2740" y="2854"/>
                    </a:cubicBezTo>
                    <a:cubicBezTo>
                      <a:pt x="1621" y="2215"/>
                      <a:pt x="936" y="1165"/>
                      <a:pt x="343" y="24"/>
                    </a:cubicBezTo>
                    <a:cubicBezTo>
                      <a:pt x="229" y="1"/>
                      <a:pt x="115" y="1"/>
                      <a:pt x="0" y="1"/>
                    </a:cubicBezTo>
                    <a:close/>
                  </a:path>
                </a:pathLst>
              </a:custGeom>
              <a:solidFill>
                <a:srgbClr val="0EA8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34"/>
              <p:cNvSpPr/>
              <p:nvPr/>
            </p:nvSpPr>
            <p:spPr>
              <a:xfrm>
                <a:off x="3671917" y="3514965"/>
                <a:ext cx="304481" cy="182713"/>
              </a:xfrm>
              <a:custGeom>
                <a:avLst/>
                <a:gdLst/>
                <a:ahLst/>
                <a:cxnLst/>
                <a:rect l="l" t="t" r="r" b="b"/>
                <a:pathLst>
                  <a:path w="14558" h="8736" extrusionOk="0">
                    <a:moveTo>
                      <a:pt x="297" y="0"/>
                    </a:moveTo>
                    <a:cubicBezTo>
                      <a:pt x="206" y="0"/>
                      <a:pt x="92" y="23"/>
                      <a:pt x="1" y="23"/>
                    </a:cubicBezTo>
                    <a:cubicBezTo>
                      <a:pt x="206" y="1164"/>
                      <a:pt x="800" y="2214"/>
                      <a:pt x="1644" y="3013"/>
                    </a:cubicBezTo>
                    <a:cubicBezTo>
                      <a:pt x="2695" y="3961"/>
                      <a:pt x="3949" y="4351"/>
                      <a:pt x="5308" y="4351"/>
                    </a:cubicBezTo>
                    <a:cubicBezTo>
                      <a:pt x="5455" y="4351"/>
                      <a:pt x="5603" y="4346"/>
                      <a:pt x="5753" y="4337"/>
                    </a:cubicBezTo>
                    <a:cubicBezTo>
                      <a:pt x="6824" y="4257"/>
                      <a:pt x="7935" y="4011"/>
                      <a:pt x="9016" y="4011"/>
                    </a:cubicBezTo>
                    <a:cubicBezTo>
                      <a:pt x="9777" y="4011"/>
                      <a:pt x="10523" y="4133"/>
                      <a:pt x="11231" y="4520"/>
                    </a:cubicBezTo>
                    <a:cubicBezTo>
                      <a:pt x="12760" y="5387"/>
                      <a:pt x="13673" y="7030"/>
                      <a:pt x="14221" y="8628"/>
                    </a:cubicBezTo>
                    <a:cubicBezTo>
                      <a:pt x="14249" y="8703"/>
                      <a:pt x="14315" y="8736"/>
                      <a:pt x="14379" y="8736"/>
                    </a:cubicBezTo>
                    <a:cubicBezTo>
                      <a:pt x="14471" y="8736"/>
                      <a:pt x="14558" y="8668"/>
                      <a:pt x="14518" y="8560"/>
                    </a:cubicBezTo>
                    <a:cubicBezTo>
                      <a:pt x="14038" y="7145"/>
                      <a:pt x="13308" y="5752"/>
                      <a:pt x="12144" y="4794"/>
                    </a:cubicBezTo>
                    <a:cubicBezTo>
                      <a:pt x="11181" y="3986"/>
                      <a:pt x="10077" y="3709"/>
                      <a:pt x="8898" y="3709"/>
                    </a:cubicBezTo>
                    <a:cubicBezTo>
                      <a:pt x="8511" y="3709"/>
                      <a:pt x="8116" y="3739"/>
                      <a:pt x="7716" y="3789"/>
                    </a:cubicBezTo>
                    <a:cubicBezTo>
                      <a:pt x="6874" y="3885"/>
                      <a:pt x="6042" y="4011"/>
                      <a:pt x="5229" y="4011"/>
                    </a:cubicBezTo>
                    <a:cubicBezTo>
                      <a:pt x="4301" y="4011"/>
                      <a:pt x="3398" y="3847"/>
                      <a:pt x="2534" y="3287"/>
                    </a:cubicBezTo>
                    <a:cubicBezTo>
                      <a:pt x="1370" y="2557"/>
                      <a:pt x="548" y="1347"/>
                      <a:pt x="297" y="0"/>
                    </a:cubicBezTo>
                    <a:close/>
                  </a:path>
                </a:pathLst>
              </a:custGeom>
              <a:solidFill>
                <a:srgbClr val="0EA8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34"/>
              <p:cNvSpPr/>
              <p:nvPr/>
            </p:nvSpPr>
            <p:spPr>
              <a:xfrm>
                <a:off x="3769778" y="3493486"/>
                <a:ext cx="187649" cy="68873"/>
              </a:xfrm>
              <a:custGeom>
                <a:avLst/>
                <a:gdLst/>
                <a:ahLst/>
                <a:cxnLst/>
                <a:rect l="l" t="t" r="r" b="b"/>
                <a:pathLst>
                  <a:path w="8972" h="3293" extrusionOk="0">
                    <a:moveTo>
                      <a:pt x="7373" y="0"/>
                    </a:moveTo>
                    <a:cubicBezTo>
                      <a:pt x="7853" y="457"/>
                      <a:pt x="8446" y="1027"/>
                      <a:pt x="8583" y="1689"/>
                    </a:cubicBezTo>
                    <a:cubicBezTo>
                      <a:pt x="8789" y="2739"/>
                      <a:pt x="7784" y="2945"/>
                      <a:pt x="6985" y="2967"/>
                    </a:cubicBezTo>
                    <a:cubicBezTo>
                      <a:pt x="6956" y="2968"/>
                      <a:pt x="6926" y="2968"/>
                      <a:pt x="6897" y="2968"/>
                    </a:cubicBezTo>
                    <a:cubicBezTo>
                      <a:pt x="4509" y="2968"/>
                      <a:pt x="2193" y="2058"/>
                      <a:pt x="412" y="479"/>
                    </a:cubicBezTo>
                    <a:cubicBezTo>
                      <a:pt x="275" y="502"/>
                      <a:pt x="138" y="525"/>
                      <a:pt x="1" y="525"/>
                    </a:cubicBezTo>
                    <a:cubicBezTo>
                      <a:pt x="1028" y="1484"/>
                      <a:pt x="2238" y="2237"/>
                      <a:pt x="3562" y="2694"/>
                    </a:cubicBezTo>
                    <a:cubicBezTo>
                      <a:pt x="4292" y="2967"/>
                      <a:pt x="5068" y="3127"/>
                      <a:pt x="5844" y="3218"/>
                    </a:cubicBezTo>
                    <a:cubicBezTo>
                      <a:pt x="6198" y="3253"/>
                      <a:pt x="6580" y="3293"/>
                      <a:pt x="6960" y="3293"/>
                    </a:cubicBezTo>
                    <a:cubicBezTo>
                      <a:pt x="7339" y="3293"/>
                      <a:pt x="7716" y="3253"/>
                      <a:pt x="8058" y="3127"/>
                    </a:cubicBezTo>
                    <a:cubicBezTo>
                      <a:pt x="8652" y="2945"/>
                      <a:pt x="8971" y="2420"/>
                      <a:pt x="8903" y="1803"/>
                    </a:cubicBezTo>
                    <a:cubicBezTo>
                      <a:pt x="8857" y="1096"/>
                      <a:pt x="8309" y="502"/>
                      <a:pt x="7830" y="23"/>
                    </a:cubicBezTo>
                    <a:cubicBezTo>
                      <a:pt x="7807" y="23"/>
                      <a:pt x="7807" y="0"/>
                      <a:pt x="7807" y="0"/>
                    </a:cubicBezTo>
                    <a:close/>
                  </a:path>
                </a:pathLst>
              </a:custGeom>
              <a:solidFill>
                <a:srgbClr val="0EA8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4"/>
              <p:cNvSpPr/>
              <p:nvPr/>
            </p:nvSpPr>
            <p:spPr>
              <a:xfrm>
                <a:off x="3411275" y="3605171"/>
                <a:ext cx="428151" cy="169077"/>
              </a:xfrm>
              <a:custGeom>
                <a:avLst/>
                <a:gdLst/>
                <a:ahLst/>
                <a:cxnLst/>
                <a:rect l="l" t="t" r="r" b="b"/>
                <a:pathLst>
                  <a:path w="20471" h="8084" extrusionOk="0">
                    <a:moveTo>
                      <a:pt x="4364" y="1"/>
                    </a:moveTo>
                    <a:cubicBezTo>
                      <a:pt x="4348" y="1"/>
                      <a:pt x="4331" y="1"/>
                      <a:pt x="4314" y="1"/>
                    </a:cubicBezTo>
                    <a:cubicBezTo>
                      <a:pt x="2534" y="47"/>
                      <a:pt x="959" y="1097"/>
                      <a:pt x="342" y="2786"/>
                    </a:cubicBezTo>
                    <a:cubicBezTo>
                      <a:pt x="46" y="3608"/>
                      <a:pt x="0" y="4543"/>
                      <a:pt x="274" y="5388"/>
                    </a:cubicBezTo>
                    <a:cubicBezTo>
                      <a:pt x="593" y="6392"/>
                      <a:pt x="1347" y="7168"/>
                      <a:pt x="1940" y="8013"/>
                    </a:cubicBezTo>
                    <a:cubicBezTo>
                      <a:pt x="1976" y="8062"/>
                      <a:pt x="2026" y="8083"/>
                      <a:pt x="2076" y="8083"/>
                    </a:cubicBezTo>
                    <a:cubicBezTo>
                      <a:pt x="2187" y="8083"/>
                      <a:pt x="2293" y="7979"/>
                      <a:pt x="2214" y="7853"/>
                    </a:cubicBezTo>
                    <a:cubicBezTo>
                      <a:pt x="1575" y="6963"/>
                      <a:pt x="753" y="6141"/>
                      <a:pt x="502" y="5023"/>
                    </a:cubicBezTo>
                    <a:cubicBezTo>
                      <a:pt x="251" y="4018"/>
                      <a:pt x="479" y="2900"/>
                      <a:pt x="1050" y="2033"/>
                    </a:cubicBezTo>
                    <a:cubicBezTo>
                      <a:pt x="1787" y="904"/>
                      <a:pt x="3095" y="313"/>
                      <a:pt x="4411" y="313"/>
                    </a:cubicBezTo>
                    <a:cubicBezTo>
                      <a:pt x="5011" y="313"/>
                      <a:pt x="5613" y="436"/>
                      <a:pt x="6163" y="686"/>
                    </a:cubicBezTo>
                    <a:cubicBezTo>
                      <a:pt x="7692" y="1394"/>
                      <a:pt x="8651" y="2946"/>
                      <a:pt x="10157" y="3676"/>
                    </a:cubicBezTo>
                    <a:cubicBezTo>
                      <a:pt x="10728" y="3965"/>
                      <a:pt x="11300" y="4064"/>
                      <a:pt x="11876" y="4064"/>
                    </a:cubicBezTo>
                    <a:cubicBezTo>
                      <a:pt x="13120" y="4064"/>
                      <a:pt x="14379" y="3600"/>
                      <a:pt x="15658" y="3585"/>
                    </a:cubicBezTo>
                    <a:cubicBezTo>
                      <a:pt x="15695" y="3584"/>
                      <a:pt x="15732" y="3583"/>
                      <a:pt x="15769" y="3583"/>
                    </a:cubicBezTo>
                    <a:cubicBezTo>
                      <a:pt x="17600" y="3583"/>
                      <a:pt x="19327" y="4690"/>
                      <a:pt x="20155" y="6324"/>
                    </a:cubicBezTo>
                    <a:cubicBezTo>
                      <a:pt x="20182" y="6371"/>
                      <a:pt x="20222" y="6390"/>
                      <a:pt x="20263" y="6390"/>
                    </a:cubicBezTo>
                    <a:cubicBezTo>
                      <a:pt x="20364" y="6390"/>
                      <a:pt x="20470" y="6277"/>
                      <a:pt x="20406" y="6164"/>
                    </a:cubicBezTo>
                    <a:cubicBezTo>
                      <a:pt x="19513" y="4400"/>
                      <a:pt x="17690" y="3269"/>
                      <a:pt x="15730" y="3269"/>
                    </a:cubicBezTo>
                    <a:cubicBezTo>
                      <a:pt x="15585" y="3269"/>
                      <a:pt x="15439" y="3276"/>
                      <a:pt x="15293" y="3288"/>
                    </a:cubicBezTo>
                    <a:cubicBezTo>
                      <a:pt x="14152" y="3379"/>
                      <a:pt x="13056" y="3790"/>
                      <a:pt x="11915" y="3790"/>
                    </a:cubicBezTo>
                    <a:cubicBezTo>
                      <a:pt x="10774" y="3790"/>
                      <a:pt x="9861" y="3242"/>
                      <a:pt x="9039" y="2535"/>
                    </a:cubicBezTo>
                    <a:cubicBezTo>
                      <a:pt x="7613" y="1335"/>
                      <a:pt x="6344" y="1"/>
                      <a:pt x="4364" y="1"/>
                    </a:cubicBezTo>
                    <a:close/>
                  </a:path>
                </a:pathLst>
              </a:custGeom>
              <a:solidFill>
                <a:srgbClr val="0EA8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4"/>
              <p:cNvSpPr/>
              <p:nvPr/>
            </p:nvSpPr>
            <p:spPr>
              <a:xfrm>
                <a:off x="3513904" y="3717024"/>
                <a:ext cx="171231" cy="66468"/>
              </a:xfrm>
              <a:custGeom>
                <a:avLst/>
                <a:gdLst/>
                <a:ahLst/>
                <a:cxnLst/>
                <a:rect l="l" t="t" r="r" b="b"/>
                <a:pathLst>
                  <a:path w="8187" h="3178" extrusionOk="0">
                    <a:moveTo>
                      <a:pt x="2861" y="1"/>
                    </a:moveTo>
                    <a:cubicBezTo>
                      <a:pt x="2714" y="1"/>
                      <a:pt x="2567" y="6"/>
                      <a:pt x="2420" y="17"/>
                    </a:cubicBezTo>
                    <a:cubicBezTo>
                      <a:pt x="1553" y="86"/>
                      <a:pt x="640" y="451"/>
                      <a:pt x="297" y="1295"/>
                    </a:cubicBezTo>
                    <a:cubicBezTo>
                      <a:pt x="0" y="1980"/>
                      <a:pt x="252" y="2825"/>
                      <a:pt x="959" y="3167"/>
                    </a:cubicBezTo>
                    <a:cubicBezTo>
                      <a:pt x="979" y="3175"/>
                      <a:pt x="999" y="3178"/>
                      <a:pt x="1018" y="3178"/>
                    </a:cubicBezTo>
                    <a:cubicBezTo>
                      <a:pt x="1173" y="3178"/>
                      <a:pt x="1281" y="2954"/>
                      <a:pt x="1119" y="2893"/>
                    </a:cubicBezTo>
                    <a:cubicBezTo>
                      <a:pt x="160" y="2459"/>
                      <a:pt x="411" y="1273"/>
                      <a:pt x="1142" y="748"/>
                    </a:cubicBezTo>
                    <a:cubicBezTo>
                      <a:pt x="1611" y="410"/>
                      <a:pt x="2184" y="299"/>
                      <a:pt x="2758" y="299"/>
                    </a:cubicBezTo>
                    <a:cubicBezTo>
                      <a:pt x="3077" y="299"/>
                      <a:pt x="3396" y="333"/>
                      <a:pt x="3698" y="382"/>
                    </a:cubicBezTo>
                    <a:cubicBezTo>
                      <a:pt x="5296" y="633"/>
                      <a:pt x="6757" y="1410"/>
                      <a:pt x="7852" y="2596"/>
                    </a:cubicBezTo>
                    <a:cubicBezTo>
                      <a:pt x="7884" y="2628"/>
                      <a:pt x="7920" y="2641"/>
                      <a:pt x="7956" y="2641"/>
                    </a:cubicBezTo>
                    <a:cubicBezTo>
                      <a:pt x="8075" y="2641"/>
                      <a:pt x="8186" y="2491"/>
                      <a:pt x="8081" y="2368"/>
                    </a:cubicBezTo>
                    <a:cubicBezTo>
                      <a:pt x="6765" y="967"/>
                      <a:pt x="4817" y="1"/>
                      <a:pt x="2861" y="1"/>
                    </a:cubicBezTo>
                    <a:close/>
                  </a:path>
                </a:pathLst>
              </a:custGeom>
              <a:solidFill>
                <a:srgbClr val="0EA8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34"/>
              <p:cNvSpPr/>
              <p:nvPr/>
            </p:nvSpPr>
            <p:spPr>
              <a:xfrm>
                <a:off x="3429408" y="3525946"/>
                <a:ext cx="164727" cy="50447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2412" extrusionOk="0">
                    <a:moveTo>
                      <a:pt x="7875" y="0"/>
                    </a:moveTo>
                    <a:lnTo>
                      <a:pt x="7875" y="0"/>
                    </a:lnTo>
                    <a:cubicBezTo>
                      <a:pt x="7738" y="23"/>
                      <a:pt x="7624" y="46"/>
                      <a:pt x="7510" y="46"/>
                    </a:cubicBezTo>
                    <a:cubicBezTo>
                      <a:pt x="6852" y="1444"/>
                      <a:pt x="5139" y="2101"/>
                      <a:pt x="3621" y="2101"/>
                    </a:cubicBezTo>
                    <a:cubicBezTo>
                      <a:pt x="3453" y="2101"/>
                      <a:pt x="3288" y="2093"/>
                      <a:pt x="3127" y="2077"/>
                    </a:cubicBezTo>
                    <a:cubicBezTo>
                      <a:pt x="2169" y="1986"/>
                      <a:pt x="1233" y="1666"/>
                      <a:pt x="434" y="1142"/>
                    </a:cubicBezTo>
                    <a:cubicBezTo>
                      <a:pt x="297" y="1164"/>
                      <a:pt x="137" y="1187"/>
                      <a:pt x="0" y="1210"/>
                    </a:cubicBezTo>
                    <a:cubicBezTo>
                      <a:pt x="959" y="1895"/>
                      <a:pt x="2100" y="2328"/>
                      <a:pt x="3264" y="2397"/>
                    </a:cubicBezTo>
                    <a:cubicBezTo>
                      <a:pt x="3395" y="2407"/>
                      <a:pt x="3527" y="2412"/>
                      <a:pt x="3660" y="2412"/>
                    </a:cubicBezTo>
                    <a:cubicBezTo>
                      <a:pt x="5351" y="2412"/>
                      <a:pt x="7240" y="1608"/>
                      <a:pt x="7875" y="0"/>
                    </a:cubicBezTo>
                    <a:close/>
                  </a:path>
                </a:pathLst>
              </a:custGeom>
              <a:solidFill>
                <a:srgbClr val="0EA8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34"/>
              <p:cNvSpPr/>
              <p:nvPr/>
            </p:nvSpPr>
            <p:spPr>
              <a:xfrm>
                <a:off x="3801297" y="3726122"/>
                <a:ext cx="323220" cy="187963"/>
              </a:xfrm>
              <a:custGeom>
                <a:avLst/>
                <a:gdLst/>
                <a:ahLst/>
                <a:cxnLst/>
                <a:rect l="l" t="t" r="r" b="b"/>
                <a:pathLst>
                  <a:path w="15454" h="8987" extrusionOk="0">
                    <a:moveTo>
                      <a:pt x="8794" y="1"/>
                    </a:moveTo>
                    <a:cubicBezTo>
                      <a:pt x="8754" y="1"/>
                      <a:pt x="8714" y="12"/>
                      <a:pt x="8674" y="39"/>
                    </a:cubicBezTo>
                    <a:cubicBezTo>
                      <a:pt x="7076" y="1134"/>
                      <a:pt x="274" y="3143"/>
                      <a:pt x="206" y="3143"/>
                    </a:cubicBezTo>
                    <a:cubicBezTo>
                      <a:pt x="69" y="3189"/>
                      <a:pt x="0" y="3326"/>
                      <a:pt x="46" y="3440"/>
                    </a:cubicBezTo>
                    <a:cubicBezTo>
                      <a:pt x="64" y="3548"/>
                      <a:pt x="154" y="3614"/>
                      <a:pt x="258" y="3614"/>
                    </a:cubicBezTo>
                    <a:cubicBezTo>
                      <a:pt x="286" y="3614"/>
                      <a:pt x="314" y="3609"/>
                      <a:pt x="343" y="3599"/>
                    </a:cubicBezTo>
                    <a:cubicBezTo>
                      <a:pt x="617" y="3531"/>
                      <a:pt x="6711" y="1728"/>
                      <a:pt x="8697" y="586"/>
                    </a:cubicBezTo>
                    <a:cubicBezTo>
                      <a:pt x="9176" y="1682"/>
                      <a:pt x="11230" y="5973"/>
                      <a:pt x="15019" y="8918"/>
                    </a:cubicBezTo>
                    <a:cubicBezTo>
                      <a:pt x="15065" y="8963"/>
                      <a:pt x="15111" y="8963"/>
                      <a:pt x="15156" y="8986"/>
                    </a:cubicBezTo>
                    <a:cubicBezTo>
                      <a:pt x="15225" y="8986"/>
                      <a:pt x="15316" y="8941"/>
                      <a:pt x="15362" y="8895"/>
                    </a:cubicBezTo>
                    <a:cubicBezTo>
                      <a:pt x="15453" y="8781"/>
                      <a:pt x="15430" y="8621"/>
                      <a:pt x="15316" y="8553"/>
                    </a:cubicBezTo>
                    <a:cubicBezTo>
                      <a:pt x="11048" y="5243"/>
                      <a:pt x="9039" y="198"/>
                      <a:pt x="9039" y="153"/>
                    </a:cubicBezTo>
                    <a:cubicBezTo>
                      <a:pt x="8993" y="84"/>
                      <a:pt x="8948" y="16"/>
                      <a:pt x="8879" y="16"/>
                    </a:cubicBezTo>
                    <a:cubicBezTo>
                      <a:pt x="8851" y="6"/>
                      <a:pt x="8823" y="1"/>
                      <a:pt x="8794" y="1"/>
                    </a:cubicBezTo>
                    <a:close/>
                  </a:path>
                </a:pathLst>
              </a:custGeom>
              <a:solidFill>
                <a:srgbClr val="053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34"/>
              <p:cNvSpPr/>
              <p:nvPr/>
            </p:nvSpPr>
            <p:spPr>
              <a:xfrm>
                <a:off x="4409964" y="4098010"/>
                <a:ext cx="126055" cy="85312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4079" extrusionOk="0">
                    <a:moveTo>
                      <a:pt x="5756" y="0"/>
                    </a:moveTo>
                    <a:cubicBezTo>
                      <a:pt x="5708" y="0"/>
                      <a:pt x="5658" y="13"/>
                      <a:pt x="5616" y="39"/>
                    </a:cubicBezTo>
                    <a:lnTo>
                      <a:pt x="138" y="3645"/>
                    </a:lnTo>
                    <a:cubicBezTo>
                      <a:pt x="23" y="3713"/>
                      <a:pt x="1" y="3873"/>
                      <a:pt x="69" y="3965"/>
                    </a:cubicBezTo>
                    <a:cubicBezTo>
                      <a:pt x="115" y="4033"/>
                      <a:pt x="183" y="4079"/>
                      <a:pt x="252" y="4079"/>
                    </a:cubicBezTo>
                    <a:cubicBezTo>
                      <a:pt x="297" y="4079"/>
                      <a:pt x="343" y="4079"/>
                      <a:pt x="389" y="4033"/>
                    </a:cubicBezTo>
                    <a:lnTo>
                      <a:pt x="5889" y="427"/>
                    </a:lnTo>
                    <a:cubicBezTo>
                      <a:pt x="6004" y="358"/>
                      <a:pt x="6026" y="221"/>
                      <a:pt x="5958" y="107"/>
                    </a:cubicBezTo>
                    <a:cubicBezTo>
                      <a:pt x="5915" y="36"/>
                      <a:pt x="5837" y="0"/>
                      <a:pt x="5756" y="0"/>
                    </a:cubicBezTo>
                    <a:close/>
                  </a:path>
                </a:pathLst>
              </a:custGeom>
              <a:solidFill>
                <a:srgbClr val="053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34"/>
              <p:cNvSpPr/>
              <p:nvPr/>
            </p:nvSpPr>
            <p:spPr>
              <a:xfrm>
                <a:off x="3365429" y="3675968"/>
                <a:ext cx="1079402" cy="490164"/>
              </a:xfrm>
              <a:custGeom>
                <a:avLst/>
                <a:gdLst/>
                <a:ahLst/>
                <a:cxnLst/>
                <a:rect l="l" t="t" r="r" b="b"/>
                <a:pathLst>
                  <a:path w="51609" h="23436" extrusionOk="0">
                    <a:moveTo>
                      <a:pt x="31149" y="0"/>
                    </a:moveTo>
                    <a:cubicBezTo>
                      <a:pt x="31117" y="0"/>
                      <a:pt x="31089" y="6"/>
                      <a:pt x="31066" y="17"/>
                    </a:cubicBezTo>
                    <a:cubicBezTo>
                      <a:pt x="30952" y="63"/>
                      <a:pt x="20087" y="4468"/>
                      <a:pt x="10067" y="5016"/>
                    </a:cubicBezTo>
                    <a:cubicBezTo>
                      <a:pt x="9719" y="5036"/>
                      <a:pt x="9383" y="5045"/>
                      <a:pt x="9057" y="5045"/>
                    </a:cubicBezTo>
                    <a:cubicBezTo>
                      <a:pt x="5599" y="5045"/>
                      <a:pt x="3371" y="3992"/>
                      <a:pt x="2078" y="3053"/>
                    </a:cubicBezTo>
                    <a:cubicBezTo>
                      <a:pt x="1302" y="2505"/>
                      <a:pt x="777" y="1935"/>
                      <a:pt x="434" y="1524"/>
                    </a:cubicBezTo>
                    <a:cubicBezTo>
                      <a:pt x="206" y="1204"/>
                      <a:pt x="69" y="976"/>
                      <a:pt x="1" y="862"/>
                    </a:cubicBezTo>
                    <a:lnTo>
                      <a:pt x="1" y="862"/>
                    </a:lnTo>
                    <a:cubicBezTo>
                      <a:pt x="46" y="1250"/>
                      <a:pt x="138" y="1638"/>
                      <a:pt x="229" y="2003"/>
                    </a:cubicBezTo>
                    <a:cubicBezTo>
                      <a:pt x="571" y="2437"/>
                      <a:pt x="1074" y="2939"/>
                      <a:pt x="1758" y="3441"/>
                    </a:cubicBezTo>
                    <a:cubicBezTo>
                      <a:pt x="3120" y="4405"/>
                      <a:pt x="5464" y="5523"/>
                      <a:pt x="9089" y="5523"/>
                    </a:cubicBezTo>
                    <a:cubicBezTo>
                      <a:pt x="9412" y="5523"/>
                      <a:pt x="9746" y="5514"/>
                      <a:pt x="10090" y="5495"/>
                    </a:cubicBezTo>
                    <a:cubicBezTo>
                      <a:pt x="19402" y="4993"/>
                      <a:pt x="29400" y="1181"/>
                      <a:pt x="31020" y="542"/>
                    </a:cubicBezTo>
                    <a:cubicBezTo>
                      <a:pt x="31500" y="1706"/>
                      <a:pt x="33851" y="7070"/>
                      <a:pt x="37777" y="10540"/>
                    </a:cubicBezTo>
                    <a:cubicBezTo>
                      <a:pt x="42113" y="14374"/>
                      <a:pt x="51084" y="23276"/>
                      <a:pt x="51175" y="23367"/>
                    </a:cubicBezTo>
                    <a:cubicBezTo>
                      <a:pt x="51221" y="23390"/>
                      <a:pt x="51266" y="23413"/>
                      <a:pt x="51335" y="23436"/>
                    </a:cubicBezTo>
                    <a:cubicBezTo>
                      <a:pt x="51403" y="23436"/>
                      <a:pt x="51472" y="23413"/>
                      <a:pt x="51517" y="23367"/>
                    </a:cubicBezTo>
                    <a:cubicBezTo>
                      <a:pt x="51609" y="23253"/>
                      <a:pt x="51609" y="23116"/>
                      <a:pt x="51517" y="23025"/>
                    </a:cubicBezTo>
                    <a:cubicBezTo>
                      <a:pt x="51426" y="22934"/>
                      <a:pt x="42433" y="14032"/>
                      <a:pt x="38096" y="10174"/>
                    </a:cubicBezTo>
                    <a:cubicBezTo>
                      <a:pt x="33782" y="6385"/>
                      <a:pt x="31386" y="223"/>
                      <a:pt x="31363" y="154"/>
                    </a:cubicBezTo>
                    <a:cubicBezTo>
                      <a:pt x="31340" y="86"/>
                      <a:pt x="31294" y="40"/>
                      <a:pt x="31249" y="17"/>
                    </a:cubicBezTo>
                    <a:cubicBezTo>
                      <a:pt x="31214" y="6"/>
                      <a:pt x="31180" y="0"/>
                      <a:pt x="31149" y="0"/>
                    </a:cubicBezTo>
                    <a:close/>
                  </a:path>
                </a:pathLst>
              </a:custGeom>
              <a:solidFill>
                <a:srgbClr val="053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34"/>
              <p:cNvSpPr/>
              <p:nvPr/>
            </p:nvSpPr>
            <p:spPr>
              <a:xfrm>
                <a:off x="3679091" y="2570219"/>
                <a:ext cx="53793" cy="74060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3541" extrusionOk="0">
                    <a:moveTo>
                      <a:pt x="1575" y="0"/>
                    </a:moveTo>
                    <a:cubicBezTo>
                      <a:pt x="1575" y="0"/>
                      <a:pt x="0" y="3264"/>
                      <a:pt x="1004" y="3515"/>
                    </a:cubicBezTo>
                    <a:cubicBezTo>
                      <a:pt x="1074" y="3533"/>
                      <a:pt x="1142" y="3541"/>
                      <a:pt x="1207" y="3541"/>
                    </a:cubicBezTo>
                    <a:cubicBezTo>
                      <a:pt x="2085" y="3541"/>
                      <a:pt x="2571" y="2053"/>
                      <a:pt x="2465" y="1119"/>
                    </a:cubicBezTo>
                    <a:cubicBezTo>
                      <a:pt x="2351" y="114"/>
                      <a:pt x="1575" y="0"/>
                      <a:pt x="1575" y="0"/>
                    </a:cubicBezTo>
                    <a:close/>
                  </a:path>
                </a:pathLst>
              </a:custGeom>
              <a:solidFill>
                <a:srgbClr val="E0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34"/>
              <p:cNvSpPr/>
              <p:nvPr/>
            </p:nvSpPr>
            <p:spPr>
              <a:xfrm>
                <a:off x="3649015" y="2627086"/>
                <a:ext cx="97882" cy="9167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4383" extrusionOk="0">
                    <a:moveTo>
                      <a:pt x="2300" y="408"/>
                    </a:moveTo>
                    <a:cubicBezTo>
                      <a:pt x="2392" y="408"/>
                      <a:pt x="2486" y="415"/>
                      <a:pt x="2579" y="431"/>
                    </a:cubicBezTo>
                    <a:cubicBezTo>
                      <a:pt x="3561" y="568"/>
                      <a:pt x="4246" y="1481"/>
                      <a:pt x="4109" y="2462"/>
                    </a:cubicBezTo>
                    <a:cubicBezTo>
                      <a:pt x="3984" y="3357"/>
                      <a:pt x="3213" y="3987"/>
                      <a:pt x="2334" y="3987"/>
                    </a:cubicBezTo>
                    <a:cubicBezTo>
                      <a:pt x="2249" y="3987"/>
                      <a:pt x="2164" y="3981"/>
                      <a:pt x="2077" y="3969"/>
                    </a:cubicBezTo>
                    <a:cubicBezTo>
                      <a:pt x="1096" y="3832"/>
                      <a:pt x="411" y="2919"/>
                      <a:pt x="548" y="1937"/>
                    </a:cubicBezTo>
                    <a:cubicBezTo>
                      <a:pt x="692" y="1052"/>
                      <a:pt x="1449" y="408"/>
                      <a:pt x="2300" y="408"/>
                    </a:cubicBezTo>
                    <a:close/>
                    <a:moveTo>
                      <a:pt x="2352" y="0"/>
                    </a:moveTo>
                    <a:cubicBezTo>
                      <a:pt x="1281" y="0"/>
                      <a:pt x="327" y="783"/>
                      <a:pt x="160" y="1892"/>
                    </a:cubicBezTo>
                    <a:cubicBezTo>
                      <a:pt x="0" y="3079"/>
                      <a:pt x="822" y="4197"/>
                      <a:pt x="2009" y="4357"/>
                    </a:cubicBezTo>
                    <a:cubicBezTo>
                      <a:pt x="2122" y="4374"/>
                      <a:pt x="2234" y="4382"/>
                      <a:pt x="2345" y="4382"/>
                    </a:cubicBezTo>
                    <a:cubicBezTo>
                      <a:pt x="3419" y="4382"/>
                      <a:pt x="4352" y="3605"/>
                      <a:pt x="4497" y="2508"/>
                    </a:cubicBezTo>
                    <a:cubicBezTo>
                      <a:pt x="4679" y="1321"/>
                      <a:pt x="3835" y="203"/>
                      <a:pt x="2648" y="20"/>
                    </a:cubicBezTo>
                    <a:cubicBezTo>
                      <a:pt x="2549" y="7"/>
                      <a:pt x="2450" y="0"/>
                      <a:pt x="2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34"/>
              <p:cNvSpPr/>
              <p:nvPr/>
            </p:nvSpPr>
            <p:spPr>
              <a:xfrm>
                <a:off x="3647091" y="2730615"/>
                <a:ext cx="2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EA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34"/>
              <p:cNvSpPr/>
              <p:nvPr/>
            </p:nvSpPr>
            <p:spPr>
              <a:xfrm>
                <a:off x="3471426" y="2639907"/>
                <a:ext cx="175686" cy="208648"/>
              </a:xfrm>
              <a:custGeom>
                <a:avLst/>
                <a:gdLst/>
                <a:ahLst/>
                <a:cxnLst/>
                <a:rect l="l" t="t" r="r" b="b"/>
                <a:pathLst>
                  <a:path w="8400" h="9976" extrusionOk="0">
                    <a:moveTo>
                      <a:pt x="1803" y="1"/>
                    </a:moveTo>
                    <a:lnTo>
                      <a:pt x="1758" y="138"/>
                    </a:lnTo>
                    <a:lnTo>
                      <a:pt x="1780" y="640"/>
                    </a:lnTo>
                    <a:cubicBezTo>
                      <a:pt x="1917" y="2899"/>
                      <a:pt x="1324" y="4748"/>
                      <a:pt x="0" y="6757"/>
                    </a:cubicBezTo>
                    <a:cubicBezTo>
                      <a:pt x="0" y="6757"/>
                      <a:pt x="1233" y="9245"/>
                      <a:pt x="4154" y="9793"/>
                    </a:cubicBezTo>
                    <a:cubicBezTo>
                      <a:pt x="4832" y="9922"/>
                      <a:pt x="5402" y="9975"/>
                      <a:pt x="5881" y="9975"/>
                    </a:cubicBezTo>
                    <a:cubicBezTo>
                      <a:pt x="8012" y="9975"/>
                      <a:pt x="8331" y="8925"/>
                      <a:pt x="8331" y="8925"/>
                    </a:cubicBezTo>
                    <a:cubicBezTo>
                      <a:pt x="8194" y="8400"/>
                      <a:pt x="8149" y="8035"/>
                      <a:pt x="8126" y="7510"/>
                    </a:cubicBezTo>
                    <a:cubicBezTo>
                      <a:pt x="8126" y="7305"/>
                      <a:pt x="8126" y="7076"/>
                      <a:pt x="8126" y="6871"/>
                    </a:cubicBezTo>
                    <a:cubicBezTo>
                      <a:pt x="8149" y="6278"/>
                      <a:pt x="8217" y="5638"/>
                      <a:pt x="8331" y="4885"/>
                    </a:cubicBezTo>
                    <a:cubicBezTo>
                      <a:pt x="8354" y="4725"/>
                      <a:pt x="8377" y="4543"/>
                      <a:pt x="8400" y="4360"/>
                    </a:cubicBezTo>
                    <a:lnTo>
                      <a:pt x="8400" y="4337"/>
                    </a:lnTo>
                    <a:cubicBezTo>
                      <a:pt x="5866" y="3607"/>
                      <a:pt x="3789" y="2374"/>
                      <a:pt x="2442" y="411"/>
                    </a:cubicBezTo>
                    <a:lnTo>
                      <a:pt x="2054" y="160"/>
                    </a:lnTo>
                    <a:lnTo>
                      <a:pt x="1803" y="1"/>
                    </a:lnTo>
                    <a:close/>
                  </a:path>
                </a:pathLst>
              </a:custGeom>
              <a:solidFill>
                <a:srgbClr val="FEA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34"/>
              <p:cNvSpPr/>
              <p:nvPr/>
            </p:nvSpPr>
            <p:spPr>
              <a:xfrm>
                <a:off x="3468080" y="2779096"/>
                <a:ext cx="196225" cy="147304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7043" extrusionOk="0">
                    <a:moveTo>
                      <a:pt x="233" y="0"/>
                    </a:moveTo>
                    <a:cubicBezTo>
                      <a:pt x="201" y="0"/>
                      <a:pt x="168" y="11"/>
                      <a:pt x="137" y="33"/>
                    </a:cubicBezTo>
                    <a:cubicBezTo>
                      <a:pt x="23" y="79"/>
                      <a:pt x="0" y="193"/>
                      <a:pt x="46" y="307"/>
                    </a:cubicBezTo>
                    <a:cubicBezTo>
                      <a:pt x="183" y="558"/>
                      <a:pt x="3378" y="6653"/>
                      <a:pt x="6186" y="7018"/>
                    </a:cubicBezTo>
                    <a:cubicBezTo>
                      <a:pt x="6277" y="7041"/>
                      <a:pt x="6346" y="7041"/>
                      <a:pt x="6437" y="7041"/>
                    </a:cubicBezTo>
                    <a:cubicBezTo>
                      <a:pt x="6466" y="7042"/>
                      <a:pt x="6495" y="7042"/>
                      <a:pt x="6524" y="7042"/>
                    </a:cubicBezTo>
                    <a:cubicBezTo>
                      <a:pt x="7236" y="7042"/>
                      <a:pt x="7800" y="6770"/>
                      <a:pt x="8195" y="6287"/>
                    </a:cubicBezTo>
                    <a:cubicBezTo>
                      <a:pt x="9381" y="4781"/>
                      <a:pt x="8628" y="1585"/>
                      <a:pt x="8605" y="1449"/>
                    </a:cubicBezTo>
                    <a:cubicBezTo>
                      <a:pt x="8587" y="1359"/>
                      <a:pt x="8513" y="1297"/>
                      <a:pt x="8427" y="1297"/>
                    </a:cubicBezTo>
                    <a:cubicBezTo>
                      <a:pt x="8403" y="1297"/>
                      <a:pt x="8379" y="1302"/>
                      <a:pt x="8354" y="1312"/>
                    </a:cubicBezTo>
                    <a:cubicBezTo>
                      <a:pt x="8240" y="1334"/>
                      <a:pt x="8195" y="1426"/>
                      <a:pt x="8217" y="1540"/>
                    </a:cubicBezTo>
                    <a:cubicBezTo>
                      <a:pt x="8217" y="1563"/>
                      <a:pt x="8948" y="4690"/>
                      <a:pt x="7875" y="6036"/>
                    </a:cubicBezTo>
                    <a:cubicBezTo>
                      <a:pt x="7533" y="6447"/>
                      <a:pt x="7076" y="6653"/>
                      <a:pt x="6437" y="6653"/>
                    </a:cubicBezTo>
                    <a:cubicBezTo>
                      <a:pt x="3812" y="6607"/>
                      <a:pt x="434" y="170"/>
                      <a:pt x="388" y="102"/>
                    </a:cubicBezTo>
                    <a:cubicBezTo>
                      <a:pt x="358" y="41"/>
                      <a:pt x="297" y="0"/>
                      <a:pt x="233" y="0"/>
                    </a:cubicBezTo>
                    <a:close/>
                  </a:path>
                </a:pathLst>
              </a:custGeom>
              <a:solidFill>
                <a:srgbClr val="FBA0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34"/>
              <p:cNvSpPr/>
              <p:nvPr/>
            </p:nvSpPr>
            <p:spPr>
              <a:xfrm>
                <a:off x="3557826" y="2691462"/>
                <a:ext cx="89286" cy="92151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440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3" y="1256"/>
                      <a:pt x="1667" y="3493"/>
                      <a:pt x="3995" y="4406"/>
                    </a:cubicBezTo>
                    <a:cubicBezTo>
                      <a:pt x="4018" y="3813"/>
                      <a:pt x="4086" y="3173"/>
                      <a:pt x="4200" y="2420"/>
                    </a:cubicBezTo>
                    <a:cubicBezTo>
                      <a:pt x="4223" y="2260"/>
                      <a:pt x="4246" y="2078"/>
                      <a:pt x="4269" y="1895"/>
                    </a:cubicBezTo>
                    <a:lnTo>
                      <a:pt x="4132" y="1895"/>
                    </a:lnTo>
                    <a:cubicBezTo>
                      <a:pt x="4093" y="1896"/>
                      <a:pt x="4055" y="1897"/>
                      <a:pt x="4016" y="1897"/>
                    </a:cubicBezTo>
                    <a:cubicBezTo>
                      <a:pt x="2635" y="1897"/>
                      <a:pt x="1177" y="1111"/>
                      <a:pt x="0" y="1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34"/>
              <p:cNvSpPr/>
              <p:nvPr/>
            </p:nvSpPr>
            <p:spPr>
              <a:xfrm>
                <a:off x="3443735" y="2403611"/>
                <a:ext cx="300298" cy="330729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813" extrusionOk="0">
                    <a:moveTo>
                      <a:pt x="6200" y="0"/>
                    </a:moveTo>
                    <a:cubicBezTo>
                      <a:pt x="2576" y="0"/>
                      <a:pt x="1340" y="2489"/>
                      <a:pt x="867" y="3926"/>
                    </a:cubicBezTo>
                    <a:cubicBezTo>
                      <a:pt x="776" y="4223"/>
                      <a:pt x="662" y="5912"/>
                      <a:pt x="913" y="6209"/>
                    </a:cubicBezTo>
                    <a:cubicBezTo>
                      <a:pt x="388" y="6414"/>
                      <a:pt x="206" y="6985"/>
                      <a:pt x="137" y="7441"/>
                    </a:cubicBezTo>
                    <a:cubicBezTo>
                      <a:pt x="0" y="8833"/>
                      <a:pt x="1004" y="10682"/>
                      <a:pt x="2808" y="10911"/>
                    </a:cubicBezTo>
                    <a:lnTo>
                      <a:pt x="2830" y="10911"/>
                    </a:lnTo>
                    <a:lnTo>
                      <a:pt x="2876" y="10933"/>
                    </a:lnTo>
                    <a:cubicBezTo>
                      <a:pt x="2876" y="11002"/>
                      <a:pt x="2922" y="11093"/>
                      <a:pt x="2945" y="11184"/>
                    </a:cubicBezTo>
                    <a:cubicBezTo>
                      <a:pt x="2945" y="11207"/>
                      <a:pt x="2967" y="11253"/>
                      <a:pt x="2967" y="11276"/>
                    </a:cubicBezTo>
                    <a:cubicBezTo>
                      <a:pt x="2967" y="11299"/>
                      <a:pt x="2967" y="11299"/>
                      <a:pt x="2990" y="11299"/>
                    </a:cubicBezTo>
                    <a:cubicBezTo>
                      <a:pt x="3858" y="13787"/>
                      <a:pt x="7099" y="15544"/>
                      <a:pt x="8902" y="15772"/>
                    </a:cubicBezTo>
                    <a:cubicBezTo>
                      <a:pt x="9114" y="15802"/>
                      <a:pt x="9305" y="15812"/>
                      <a:pt x="9472" y="15812"/>
                    </a:cubicBezTo>
                    <a:cubicBezTo>
                      <a:pt x="9824" y="15812"/>
                      <a:pt x="10064" y="15765"/>
                      <a:pt x="10157" y="15749"/>
                    </a:cubicBezTo>
                    <a:cubicBezTo>
                      <a:pt x="12143" y="15521"/>
                      <a:pt x="12782" y="12965"/>
                      <a:pt x="12691" y="10933"/>
                    </a:cubicBezTo>
                    <a:cubicBezTo>
                      <a:pt x="12668" y="10637"/>
                      <a:pt x="12645" y="10340"/>
                      <a:pt x="12600" y="10089"/>
                    </a:cubicBezTo>
                    <a:cubicBezTo>
                      <a:pt x="12600" y="10066"/>
                      <a:pt x="12600" y="10043"/>
                      <a:pt x="12600" y="10043"/>
                    </a:cubicBezTo>
                    <a:cubicBezTo>
                      <a:pt x="12600" y="10043"/>
                      <a:pt x="13536" y="7304"/>
                      <a:pt x="13809" y="6094"/>
                    </a:cubicBezTo>
                    <a:cubicBezTo>
                      <a:pt x="14357" y="3766"/>
                      <a:pt x="13262" y="1233"/>
                      <a:pt x="8126" y="205"/>
                    </a:cubicBezTo>
                    <a:cubicBezTo>
                      <a:pt x="7418" y="64"/>
                      <a:pt x="6779" y="0"/>
                      <a:pt x="6200" y="0"/>
                    </a:cubicBezTo>
                    <a:close/>
                  </a:path>
                </a:pathLst>
              </a:custGeom>
              <a:solidFill>
                <a:srgbClr val="FEA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34"/>
              <p:cNvSpPr/>
              <p:nvPr/>
            </p:nvSpPr>
            <p:spPr>
              <a:xfrm>
                <a:off x="3604613" y="2563505"/>
                <a:ext cx="38693" cy="28089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343" extrusionOk="0">
                    <a:moveTo>
                      <a:pt x="892" y="0"/>
                    </a:moveTo>
                    <a:cubicBezTo>
                      <a:pt x="501" y="0"/>
                      <a:pt x="155" y="189"/>
                      <a:pt x="137" y="207"/>
                    </a:cubicBezTo>
                    <a:cubicBezTo>
                      <a:pt x="46" y="253"/>
                      <a:pt x="0" y="390"/>
                      <a:pt x="69" y="481"/>
                    </a:cubicBezTo>
                    <a:cubicBezTo>
                      <a:pt x="99" y="542"/>
                      <a:pt x="170" y="582"/>
                      <a:pt x="241" y="582"/>
                    </a:cubicBezTo>
                    <a:cubicBezTo>
                      <a:pt x="277" y="582"/>
                      <a:pt x="312" y="572"/>
                      <a:pt x="343" y="549"/>
                    </a:cubicBezTo>
                    <a:cubicBezTo>
                      <a:pt x="343" y="549"/>
                      <a:pt x="606" y="403"/>
                      <a:pt x="874" y="403"/>
                    </a:cubicBezTo>
                    <a:cubicBezTo>
                      <a:pt x="942" y="403"/>
                      <a:pt x="1009" y="412"/>
                      <a:pt x="1073" y="435"/>
                    </a:cubicBezTo>
                    <a:cubicBezTo>
                      <a:pt x="1278" y="527"/>
                      <a:pt x="1415" y="960"/>
                      <a:pt x="1438" y="1166"/>
                    </a:cubicBezTo>
                    <a:cubicBezTo>
                      <a:pt x="1438" y="1257"/>
                      <a:pt x="1507" y="1325"/>
                      <a:pt x="1598" y="1325"/>
                    </a:cubicBezTo>
                    <a:cubicBezTo>
                      <a:pt x="1609" y="1337"/>
                      <a:pt x="1621" y="1343"/>
                      <a:pt x="1632" y="1343"/>
                    </a:cubicBezTo>
                    <a:cubicBezTo>
                      <a:pt x="1644" y="1343"/>
                      <a:pt x="1655" y="1337"/>
                      <a:pt x="1667" y="1325"/>
                    </a:cubicBezTo>
                    <a:cubicBezTo>
                      <a:pt x="1758" y="1325"/>
                      <a:pt x="1849" y="1211"/>
                      <a:pt x="1826" y="1120"/>
                    </a:cubicBezTo>
                    <a:cubicBezTo>
                      <a:pt x="1826" y="1029"/>
                      <a:pt x="1712" y="230"/>
                      <a:pt x="1210" y="47"/>
                    </a:cubicBezTo>
                    <a:cubicBezTo>
                      <a:pt x="1104" y="14"/>
                      <a:pt x="997" y="0"/>
                      <a:pt x="892" y="0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34"/>
              <p:cNvSpPr/>
              <p:nvPr/>
            </p:nvSpPr>
            <p:spPr>
              <a:xfrm>
                <a:off x="3670495" y="2582621"/>
                <a:ext cx="35346" cy="19597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937" extrusionOk="0">
                    <a:moveTo>
                      <a:pt x="845" y="1"/>
                    </a:moveTo>
                    <a:cubicBezTo>
                      <a:pt x="388" y="1"/>
                      <a:pt x="91" y="571"/>
                      <a:pt x="46" y="640"/>
                    </a:cubicBezTo>
                    <a:cubicBezTo>
                      <a:pt x="0" y="731"/>
                      <a:pt x="46" y="868"/>
                      <a:pt x="137" y="914"/>
                    </a:cubicBezTo>
                    <a:cubicBezTo>
                      <a:pt x="160" y="914"/>
                      <a:pt x="183" y="936"/>
                      <a:pt x="206" y="936"/>
                    </a:cubicBezTo>
                    <a:cubicBezTo>
                      <a:pt x="297" y="936"/>
                      <a:pt x="365" y="914"/>
                      <a:pt x="411" y="822"/>
                    </a:cubicBezTo>
                    <a:cubicBezTo>
                      <a:pt x="479" y="685"/>
                      <a:pt x="685" y="411"/>
                      <a:pt x="822" y="411"/>
                    </a:cubicBezTo>
                    <a:cubicBezTo>
                      <a:pt x="1027" y="411"/>
                      <a:pt x="1233" y="617"/>
                      <a:pt x="1301" y="685"/>
                    </a:cubicBezTo>
                    <a:cubicBezTo>
                      <a:pt x="1338" y="734"/>
                      <a:pt x="1394" y="757"/>
                      <a:pt x="1449" y="757"/>
                    </a:cubicBezTo>
                    <a:cubicBezTo>
                      <a:pt x="1497" y="757"/>
                      <a:pt x="1543" y="740"/>
                      <a:pt x="1575" y="708"/>
                    </a:cubicBezTo>
                    <a:cubicBezTo>
                      <a:pt x="1666" y="640"/>
                      <a:pt x="1689" y="503"/>
                      <a:pt x="1598" y="411"/>
                    </a:cubicBezTo>
                    <a:cubicBezTo>
                      <a:pt x="1575" y="366"/>
                      <a:pt x="1256" y="23"/>
                      <a:pt x="845" y="1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34"/>
              <p:cNvSpPr/>
              <p:nvPr/>
            </p:nvSpPr>
            <p:spPr>
              <a:xfrm>
                <a:off x="3616074" y="2632754"/>
                <a:ext cx="65422" cy="45072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155" extrusionOk="0">
                    <a:moveTo>
                      <a:pt x="365" y="0"/>
                    </a:moveTo>
                    <a:cubicBezTo>
                      <a:pt x="365" y="0"/>
                      <a:pt x="0" y="1598"/>
                      <a:pt x="1324" y="2054"/>
                    </a:cubicBezTo>
                    <a:cubicBezTo>
                      <a:pt x="1524" y="2125"/>
                      <a:pt x="1705" y="2154"/>
                      <a:pt x="1869" y="2154"/>
                    </a:cubicBezTo>
                    <a:cubicBezTo>
                      <a:pt x="2768" y="2154"/>
                      <a:pt x="3127" y="1256"/>
                      <a:pt x="3127" y="1256"/>
                    </a:cubicBez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34"/>
              <p:cNvSpPr/>
              <p:nvPr/>
            </p:nvSpPr>
            <p:spPr>
              <a:xfrm>
                <a:off x="3627054" y="2675588"/>
                <a:ext cx="18154" cy="1303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23" extrusionOk="0">
                    <a:moveTo>
                      <a:pt x="129" y="0"/>
                    </a:moveTo>
                    <a:cubicBezTo>
                      <a:pt x="116" y="0"/>
                      <a:pt x="104" y="2"/>
                      <a:pt x="91" y="6"/>
                    </a:cubicBezTo>
                    <a:cubicBezTo>
                      <a:pt x="23" y="29"/>
                      <a:pt x="0" y="121"/>
                      <a:pt x="23" y="166"/>
                    </a:cubicBezTo>
                    <a:cubicBezTo>
                      <a:pt x="23" y="189"/>
                      <a:pt x="114" y="417"/>
                      <a:pt x="342" y="531"/>
                    </a:cubicBezTo>
                    <a:cubicBezTo>
                      <a:pt x="457" y="577"/>
                      <a:pt x="571" y="623"/>
                      <a:pt x="730" y="623"/>
                    </a:cubicBezTo>
                    <a:cubicBezTo>
                      <a:pt x="799" y="623"/>
                      <a:pt x="867" y="577"/>
                      <a:pt x="867" y="509"/>
                    </a:cubicBezTo>
                    <a:cubicBezTo>
                      <a:pt x="867" y="440"/>
                      <a:pt x="799" y="372"/>
                      <a:pt x="730" y="372"/>
                    </a:cubicBezTo>
                    <a:cubicBezTo>
                      <a:pt x="365" y="372"/>
                      <a:pt x="251" y="98"/>
                      <a:pt x="251" y="75"/>
                    </a:cubicBezTo>
                    <a:cubicBezTo>
                      <a:pt x="232" y="38"/>
                      <a:pt x="183" y="0"/>
                      <a:pt x="129" y="0"/>
                    </a:cubicBezTo>
                    <a:close/>
                  </a:path>
                </a:pathLst>
              </a:custGeom>
              <a:solidFill>
                <a:srgbClr val="E0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34"/>
              <p:cNvSpPr/>
              <p:nvPr/>
            </p:nvSpPr>
            <p:spPr>
              <a:xfrm>
                <a:off x="3502924" y="2621628"/>
                <a:ext cx="28654" cy="18301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875" extrusionOk="0">
                    <a:moveTo>
                      <a:pt x="1147" y="0"/>
                    </a:moveTo>
                    <a:cubicBezTo>
                      <a:pt x="1090" y="0"/>
                      <a:pt x="1032" y="22"/>
                      <a:pt x="1005" y="76"/>
                    </a:cubicBezTo>
                    <a:cubicBezTo>
                      <a:pt x="868" y="258"/>
                      <a:pt x="685" y="350"/>
                      <a:pt x="503" y="418"/>
                    </a:cubicBezTo>
                    <a:cubicBezTo>
                      <a:pt x="389" y="464"/>
                      <a:pt x="274" y="487"/>
                      <a:pt x="160" y="487"/>
                    </a:cubicBezTo>
                    <a:lnTo>
                      <a:pt x="0" y="487"/>
                    </a:lnTo>
                    <a:lnTo>
                      <a:pt x="46" y="509"/>
                    </a:lnTo>
                    <a:cubicBezTo>
                      <a:pt x="46" y="578"/>
                      <a:pt x="92" y="669"/>
                      <a:pt x="115" y="760"/>
                    </a:cubicBezTo>
                    <a:cubicBezTo>
                      <a:pt x="115" y="783"/>
                      <a:pt x="137" y="829"/>
                      <a:pt x="137" y="852"/>
                    </a:cubicBezTo>
                    <a:cubicBezTo>
                      <a:pt x="137" y="875"/>
                      <a:pt x="137" y="875"/>
                      <a:pt x="160" y="875"/>
                    </a:cubicBezTo>
                    <a:cubicBezTo>
                      <a:pt x="366" y="852"/>
                      <a:pt x="640" y="806"/>
                      <a:pt x="891" y="669"/>
                    </a:cubicBezTo>
                    <a:cubicBezTo>
                      <a:pt x="1028" y="578"/>
                      <a:pt x="1165" y="464"/>
                      <a:pt x="1302" y="304"/>
                    </a:cubicBezTo>
                    <a:cubicBezTo>
                      <a:pt x="1370" y="213"/>
                      <a:pt x="1347" y="99"/>
                      <a:pt x="1256" y="30"/>
                    </a:cubicBezTo>
                    <a:cubicBezTo>
                      <a:pt x="1228" y="11"/>
                      <a:pt x="1187" y="0"/>
                      <a:pt x="1147" y="0"/>
                    </a:cubicBezTo>
                    <a:close/>
                  </a:path>
                </a:pathLst>
              </a:custGeom>
              <a:solidFill>
                <a:srgbClr val="E0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34"/>
              <p:cNvSpPr/>
              <p:nvPr/>
            </p:nvSpPr>
            <p:spPr>
              <a:xfrm>
                <a:off x="3687206" y="2614600"/>
                <a:ext cx="21961" cy="17694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846" extrusionOk="0">
                    <a:moveTo>
                      <a:pt x="959" y="1"/>
                    </a:moveTo>
                    <a:cubicBezTo>
                      <a:pt x="434" y="1"/>
                      <a:pt x="46" y="138"/>
                      <a:pt x="23" y="320"/>
                    </a:cubicBezTo>
                    <a:cubicBezTo>
                      <a:pt x="0" y="526"/>
                      <a:pt x="434" y="754"/>
                      <a:pt x="1050" y="845"/>
                    </a:cubicBezTo>
                    <a:cubicBezTo>
                      <a:pt x="1027" y="549"/>
                      <a:pt x="1004" y="252"/>
                      <a:pt x="959" y="1"/>
                    </a:cubicBezTo>
                    <a:close/>
                  </a:path>
                </a:pathLst>
              </a:custGeom>
              <a:solidFill>
                <a:srgbClr val="E0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34"/>
              <p:cNvSpPr/>
              <p:nvPr/>
            </p:nvSpPr>
            <p:spPr>
              <a:xfrm>
                <a:off x="3434177" y="2606485"/>
                <a:ext cx="97882" cy="91252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4363" extrusionOk="0">
                    <a:moveTo>
                      <a:pt x="2557" y="1"/>
                    </a:moveTo>
                    <a:cubicBezTo>
                      <a:pt x="2557" y="206"/>
                      <a:pt x="2626" y="366"/>
                      <a:pt x="2762" y="434"/>
                    </a:cubicBezTo>
                    <a:cubicBezTo>
                      <a:pt x="3653" y="640"/>
                      <a:pt x="4269" y="1507"/>
                      <a:pt x="4132" y="2443"/>
                    </a:cubicBezTo>
                    <a:cubicBezTo>
                      <a:pt x="3986" y="3338"/>
                      <a:pt x="3214" y="3967"/>
                      <a:pt x="2352" y="3967"/>
                    </a:cubicBezTo>
                    <a:cubicBezTo>
                      <a:pt x="2269" y="3967"/>
                      <a:pt x="2185" y="3962"/>
                      <a:pt x="2101" y="3950"/>
                    </a:cubicBezTo>
                    <a:cubicBezTo>
                      <a:pt x="1119" y="3813"/>
                      <a:pt x="434" y="2900"/>
                      <a:pt x="571" y="1918"/>
                    </a:cubicBezTo>
                    <a:cubicBezTo>
                      <a:pt x="663" y="1256"/>
                      <a:pt x="1142" y="708"/>
                      <a:pt x="1735" y="503"/>
                    </a:cubicBezTo>
                    <a:cubicBezTo>
                      <a:pt x="1621" y="389"/>
                      <a:pt x="1530" y="298"/>
                      <a:pt x="1416" y="206"/>
                    </a:cubicBezTo>
                    <a:cubicBezTo>
                      <a:pt x="777" y="503"/>
                      <a:pt x="297" y="1119"/>
                      <a:pt x="183" y="1872"/>
                    </a:cubicBezTo>
                    <a:cubicBezTo>
                      <a:pt x="1" y="3059"/>
                      <a:pt x="845" y="4178"/>
                      <a:pt x="2032" y="4338"/>
                    </a:cubicBezTo>
                    <a:cubicBezTo>
                      <a:pt x="2143" y="4355"/>
                      <a:pt x="2254" y="4363"/>
                      <a:pt x="2363" y="4363"/>
                    </a:cubicBezTo>
                    <a:cubicBezTo>
                      <a:pt x="3420" y="4363"/>
                      <a:pt x="4355" y="3585"/>
                      <a:pt x="4520" y="2489"/>
                    </a:cubicBezTo>
                    <a:cubicBezTo>
                      <a:pt x="4680" y="1302"/>
                      <a:pt x="3858" y="183"/>
                      <a:pt x="26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34"/>
              <p:cNvSpPr/>
              <p:nvPr/>
            </p:nvSpPr>
            <p:spPr>
              <a:xfrm>
                <a:off x="3653303" y="2580614"/>
                <a:ext cx="27231" cy="51681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71" extrusionOk="0">
                    <a:moveTo>
                      <a:pt x="195" y="1"/>
                    </a:moveTo>
                    <a:cubicBezTo>
                      <a:pt x="184" y="1"/>
                      <a:pt x="172" y="2"/>
                      <a:pt x="160" y="5"/>
                    </a:cubicBezTo>
                    <a:cubicBezTo>
                      <a:pt x="69" y="5"/>
                      <a:pt x="0" y="97"/>
                      <a:pt x="23" y="165"/>
                    </a:cubicBezTo>
                    <a:cubicBezTo>
                      <a:pt x="115" y="941"/>
                      <a:pt x="366" y="1512"/>
                      <a:pt x="845" y="1945"/>
                    </a:cubicBezTo>
                    <a:lnTo>
                      <a:pt x="320" y="2174"/>
                    </a:lnTo>
                    <a:cubicBezTo>
                      <a:pt x="229" y="2219"/>
                      <a:pt x="206" y="2311"/>
                      <a:pt x="229" y="2379"/>
                    </a:cubicBezTo>
                    <a:cubicBezTo>
                      <a:pt x="252" y="2448"/>
                      <a:pt x="297" y="2470"/>
                      <a:pt x="366" y="2470"/>
                    </a:cubicBezTo>
                    <a:lnTo>
                      <a:pt x="434" y="2470"/>
                    </a:lnTo>
                    <a:lnTo>
                      <a:pt x="1210" y="2128"/>
                    </a:lnTo>
                    <a:cubicBezTo>
                      <a:pt x="1256" y="2105"/>
                      <a:pt x="1279" y="2060"/>
                      <a:pt x="1301" y="1991"/>
                    </a:cubicBezTo>
                    <a:cubicBezTo>
                      <a:pt x="1301" y="1945"/>
                      <a:pt x="1279" y="1877"/>
                      <a:pt x="1233" y="1854"/>
                    </a:cubicBezTo>
                    <a:cubicBezTo>
                      <a:pt x="708" y="1466"/>
                      <a:pt x="411" y="918"/>
                      <a:pt x="343" y="142"/>
                    </a:cubicBezTo>
                    <a:cubicBezTo>
                      <a:pt x="323" y="63"/>
                      <a:pt x="269" y="1"/>
                      <a:pt x="195" y="1"/>
                    </a:cubicBezTo>
                    <a:close/>
                  </a:path>
                </a:pathLst>
              </a:custGeom>
              <a:solidFill>
                <a:srgbClr val="E0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34"/>
              <p:cNvSpPr/>
              <p:nvPr/>
            </p:nvSpPr>
            <p:spPr>
              <a:xfrm>
                <a:off x="3585036" y="2515777"/>
                <a:ext cx="67137" cy="26771"/>
              </a:xfrm>
              <a:custGeom>
                <a:avLst/>
                <a:gdLst/>
                <a:ahLst/>
                <a:cxnLst/>
                <a:rect l="l" t="t" r="r" b="b"/>
                <a:pathLst>
                  <a:path w="3210" h="1280" extrusionOk="0">
                    <a:moveTo>
                      <a:pt x="2146" y="1"/>
                    </a:moveTo>
                    <a:cubicBezTo>
                      <a:pt x="685" y="92"/>
                      <a:pt x="0" y="1279"/>
                      <a:pt x="0" y="1279"/>
                    </a:cubicBezTo>
                    <a:cubicBezTo>
                      <a:pt x="0" y="1279"/>
                      <a:pt x="1274" y="820"/>
                      <a:pt x="2044" y="820"/>
                    </a:cubicBezTo>
                    <a:cubicBezTo>
                      <a:pt x="2079" y="820"/>
                      <a:pt x="2113" y="821"/>
                      <a:pt x="2146" y="823"/>
                    </a:cubicBezTo>
                    <a:cubicBezTo>
                      <a:pt x="2306" y="823"/>
                      <a:pt x="2443" y="868"/>
                      <a:pt x="2557" y="891"/>
                    </a:cubicBezTo>
                    <a:cubicBezTo>
                      <a:pt x="2595" y="902"/>
                      <a:pt x="2632" y="907"/>
                      <a:pt x="2667" y="907"/>
                    </a:cubicBezTo>
                    <a:cubicBezTo>
                      <a:pt x="3013" y="907"/>
                      <a:pt x="3210" y="434"/>
                      <a:pt x="2899" y="206"/>
                    </a:cubicBezTo>
                    <a:cubicBezTo>
                      <a:pt x="2717" y="92"/>
                      <a:pt x="2466" y="1"/>
                      <a:pt x="2146" y="1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34"/>
              <p:cNvSpPr/>
              <p:nvPr/>
            </p:nvSpPr>
            <p:spPr>
              <a:xfrm>
                <a:off x="3673820" y="2525566"/>
                <a:ext cx="53501" cy="33694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1611" extrusionOk="0">
                    <a:moveTo>
                      <a:pt x="757" y="1"/>
                    </a:moveTo>
                    <a:cubicBezTo>
                      <a:pt x="629" y="1"/>
                      <a:pt x="515" y="24"/>
                      <a:pt x="412" y="58"/>
                    </a:cubicBezTo>
                    <a:cubicBezTo>
                      <a:pt x="1" y="218"/>
                      <a:pt x="115" y="811"/>
                      <a:pt x="526" y="811"/>
                    </a:cubicBezTo>
                    <a:cubicBezTo>
                      <a:pt x="663" y="811"/>
                      <a:pt x="800" y="834"/>
                      <a:pt x="960" y="857"/>
                    </a:cubicBezTo>
                    <a:cubicBezTo>
                      <a:pt x="1690" y="1017"/>
                      <a:pt x="2489" y="1610"/>
                      <a:pt x="2489" y="1610"/>
                    </a:cubicBezTo>
                    <a:cubicBezTo>
                      <a:pt x="2489" y="1610"/>
                      <a:pt x="2557" y="583"/>
                      <a:pt x="1188" y="81"/>
                    </a:cubicBezTo>
                    <a:cubicBezTo>
                      <a:pt x="1028" y="24"/>
                      <a:pt x="885" y="1"/>
                      <a:pt x="757" y="1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34"/>
              <p:cNvSpPr/>
              <p:nvPr/>
            </p:nvSpPr>
            <p:spPr>
              <a:xfrm>
                <a:off x="3564979" y="2603264"/>
                <a:ext cx="55885" cy="1840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880" extrusionOk="0">
                    <a:moveTo>
                      <a:pt x="1000" y="0"/>
                    </a:moveTo>
                    <a:cubicBezTo>
                      <a:pt x="443" y="0"/>
                      <a:pt x="24" y="126"/>
                      <a:pt x="24" y="315"/>
                    </a:cubicBezTo>
                    <a:cubicBezTo>
                      <a:pt x="1" y="566"/>
                      <a:pt x="571" y="794"/>
                      <a:pt x="1302" y="862"/>
                    </a:cubicBezTo>
                    <a:cubicBezTo>
                      <a:pt x="1424" y="874"/>
                      <a:pt x="1544" y="880"/>
                      <a:pt x="1659" y="880"/>
                    </a:cubicBezTo>
                    <a:cubicBezTo>
                      <a:pt x="2205" y="880"/>
                      <a:pt x="2630" y="750"/>
                      <a:pt x="2648" y="543"/>
                    </a:cubicBezTo>
                    <a:cubicBezTo>
                      <a:pt x="2671" y="315"/>
                      <a:pt x="2101" y="63"/>
                      <a:pt x="1370" y="18"/>
                    </a:cubicBezTo>
                    <a:cubicBezTo>
                      <a:pt x="1242" y="6"/>
                      <a:pt x="1118" y="0"/>
                      <a:pt x="1000" y="0"/>
                    </a:cubicBezTo>
                    <a:close/>
                  </a:path>
                </a:pathLst>
              </a:custGeom>
              <a:solidFill>
                <a:srgbClr val="E0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34"/>
              <p:cNvSpPr/>
              <p:nvPr/>
            </p:nvSpPr>
            <p:spPr>
              <a:xfrm>
                <a:off x="3469021" y="2555035"/>
                <a:ext cx="44905" cy="54818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621" extrusionOk="0">
                    <a:moveTo>
                      <a:pt x="208" y="1"/>
                    </a:moveTo>
                    <a:cubicBezTo>
                      <a:pt x="129" y="1"/>
                      <a:pt x="63" y="43"/>
                      <a:pt x="47" y="110"/>
                    </a:cubicBezTo>
                    <a:cubicBezTo>
                      <a:pt x="1" y="201"/>
                      <a:pt x="24" y="315"/>
                      <a:pt x="115" y="361"/>
                    </a:cubicBezTo>
                    <a:cubicBezTo>
                      <a:pt x="138" y="361"/>
                      <a:pt x="1644" y="1114"/>
                      <a:pt x="1758" y="2438"/>
                    </a:cubicBezTo>
                    <a:cubicBezTo>
                      <a:pt x="1758" y="2529"/>
                      <a:pt x="1827" y="2598"/>
                      <a:pt x="1895" y="2598"/>
                    </a:cubicBezTo>
                    <a:cubicBezTo>
                      <a:pt x="1918" y="2621"/>
                      <a:pt x="1941" y="2621"/>
                      <a:pt x="1964" y="2621"/>
                    </a:cubicBezTo>
                    <a:cubicBezTo>
                      <a:pt x="2055" y="2598"/>
                      <a:pt x="2146" y="2506"/>
                      <a:pt x="2124" y="2415"/>
                    </a:cubicBezTo>
                    <a:cubicBezTo>
                      <a:pt x="2010" y="863"/>
                      <a:pt x="366" y="64"/>
                      <a:pt x="298" y="18"/>
                    </a:cubicBezTo>
                    <a:cubicBezTo>
                      <a:pt x="267" y="6"/>
                      <a:pt x="236" y="1"/>
                      <a:pt x="208" y="1"/>
                    </a:cubicBezTo>
                    <a:close/>
                  </a:path>
                </a:pathLst>
              </a:custGeom>
              <a:solidFill>
                <a:srgbClr val="E0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34"/>
              <p:cNvSpPr/>
              <p:nvPr/>
            </p:nvSpPr>
            <p:spPr>
              <a:xfrm>
                <a:off x="3472848" y="2574757"/>
                <a:ext cx="29616" cy="16188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774" extrusionOk="0">
                    <a:moveTo>
                      <a:pt x="1077" y="1"/>
                    </a:moveTo>
                    <a:cubicBezTo>
                      <a:pt x="417" y="1"/>
                      <a:pt x="67" y="447"/>
                      <a:pt x="46" y="468"/>
                    </a:cubicBezTo>
                    <a:cubicBezTo>
                      <a:pt x="0" y="536"/>
                      <a:pt x="0" y="673"/>
                      <a:pt x="92" y="719"/>
                    </a:cubicBezTo>
                    <a:cubicBezTo>
                      <a:pt x="115" y="742"/>
                      <a:pt x="137" y="765"/>
                      <a:pt x="160" y="765"/>
                    </a:cubicBezTo>
                    <a:cubicBezTo>
                      <a:pt x="177" y="770"/>
                      <a:pt x="194" y="773"/>
                      <a:pt x="211" y="773"/>
                    </a:cubicBezTo>
                    <a:cubicBezTo>
                      <a:pt x="262" y="773"/>
                      <a:pt x="309" y="747"/>
                      <a:pt x="343" y="696"/>
                    </a:cubicBezTo>
                    <a:cubicBezTo>
                      <a:pt x="363" y="696"/>
                      <a:pt x="585" y="385"/>
                      <a:pt x="1023" y="385"/>
                    </a:cubicBezTo>
                    <a:cubicBezTo>
                      <a:pt x="1075" y="385"/>
                      <a:pt x="1130" y="390"/>
                      <a:pt x="1187" y="399"/>
                    </a:cubicBezTo>
                    <a:cubicBezTo>
                      <a:pt x="1199" y="402"/>
                      <a:pt x="1211" y="403"/>
                      <a:pt x="1223" y="403"/>
                    </a:cubicBezTo>
                    <a:cubicBezTo>
                      <a:pt x="1320" y="403"/>
                      <a:pt x="1395" y="321"/>
                      <a:pt x="1416" y="240"/>
                    </a:cubicBezTo>
                    <a:cubicBezTo>
                      <a:pt x="1416" y="125"/>
                      <a:pt x="1347" y="34"/>
                      <a:pt x="1256" y="11"/>
                    </a:cubicBezTo>
                    <a:cubicBezTo>
                      <a:pt x="1194" y="4"/>
                      <a:pt x="1134" y="1"/>
                      <a:pt x="1077" y="1"/>
                    </a:cubicBezTo>
                    <a:close/>
                  </a:path>
                </a:pathLst>
              </a:custGeom>
              <a:solidFill>
                <a:srgbClr val="E0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34"/>
              <p:cNvSpPr/>
              <p:nvPr/>
            </p:nvSpPr>
            <p:spPr>
              <a:xfrm>
                <a:off x="3445157" y="2395559"/>
                <a:ext cx="300779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14381" h="10981" extrusionOk="0">
                    <a:moveTo>
                      <a:pt x="6252" y="1"/>
                    </a:moveTo>
                    <a:cubicBezTo>
                      <a:pt x="1915" y="1"/>
                      <a:pt x="464" y="3502"/>
                      <a:pt x="252" y="4859"/>
                    </a:cubicBezTo>
                    <a:cubicBezTo>
                      <a:pt x="1" y="6342"/>
                      <a:pt x="845" y="6594"/>
                      <a:pt x="845" y="6594"/>
                    </a:cubicBezTo>
                    <a:cubicBezTo>
                      <a:pt x="3070" y="6942"/>
                      <a:pt x="2585" y="10980"/>
                      <a:pt x="3932" y="10980"/>
                    </a:cubicBezTo>
                    <a:cubicBezTo>
                      <a:pt x="3994" y="10980"/>
                      <a:pt x="4061" y="10971"/>
                      <a:pt x="4132" y="10953"/>
                    </a:cubicBezTo>
                    <a:cubicBezTo>
                      <a:pt x="5730" y="10519"/>
                      <a:pt x="4452" y="6297"/>
                      <a:pt x="4452" y="6297"/>
                    </a:cubicBezTo>
                    <a:cubicBezTo>
                      <a:pt x="4452" y="6297"/>
                      <a:pt x="5091" y="6183"/>
                      <a:pt x="6186" y="5589"/>
                    </a:cubicBezTo>
                    <a:cubicBezTo>
                      <a:pt x="7510" y="4859"/>
                      <a:pt x="7396" y="3352"/>
                      <a:pt x="7396" y="3352"/>
                    </a:cubicBezTo>
                    <a:lnTo>
                      <a:pt x="7396" y="3352"/>
                    </a:lnTo>
                    <a:cubicBezTo>
                      <a:pt x="7396" y="3352"/>
                      <a:pt x="10797" y="3763"/>
                      <a:pt x="12258" y="4904"/>
                    </a:cubicBezTo>
                    <a:cubicBezTo>
                      <a:pt x="13993" y="6297"/>
                      <a:pt x="13559" y="7849"/>
                      <a:pt x="13559" y="7849"/>
                    </a:cubicBezTo>
                    <a:cubicBezTo>
                      <a:pt x="13559" y="7849"/>
                      <a:pt x="13607" y="7903"/>
                      <a:pt x="13678" y="7903"/>
                    </a:cubicBezTo>
                    <a:cubicBezTo>
                      <a:pt x="13843" y="7903"/>
                      <a:pt x="14132" y="7614"/>
                      <a:pt x="14244" y="5703"/>
                    </a:cubicBezTo>
                    <a:cubicBezTo>
                      <a:pt x="14381" y="2964"/>
                      <a:pt x="11162" y="545"/>
                      <a:pt x="7305" y="66"/>
                    </a:cubicBezTo>
                    <a:cubicBezTo>
                      <a:pt x="6936" y="21"/>
                      <a:pt x="6585" y="1"/>
                      <a:pt x="6252" y="1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34"/>
              <p:cNvSpPr/>
              <p:nvPr/>
            </p:nvSpPr>
            <p:spPr>
              <a:xfrm>
                <a:off x="3636152" y="3343944"/>
                <a:ext cx="140047" cy="13992"/>
              </a:xfrm>
              <a:custGeom>
                <a:avLst/>
                <a:gdLst/>
                <a:ahLst/>
                <a:cxnLst/>
                <a:rect l="l" t="t" r="r" b="b"/>
                <a:pathLst>
                  <a:path w="6696" h="669" extrusionOk="0">
                    <a:moveTo>
                      <a:pt x="6498" y="1"/>
                    </a:moveTo>
                    <a:cubicBezTo>
                      <a:pt x="6486" y="1"/>
                      <a:pt x="6472" y="2"/>
                      <a:pt x="6458" y="6"/>
                    </a:cubicBezTo>
                    <a:cubicBezTo>
                      <a:pt x="4381" y="371"/>
                      <a:pt x="2304" y="257"/>
                      <a:pt x="204" y="371"/>
                    </a:cubicBezTo>
                    <a:cubicBezTo>
                      <a:pt x="28" y="393"/>
                      <a:pt x="1" y="669"/>
                      <a:pt x="162" y="669"/>
                    </a:cubicBezTo>
                    <a:cubicBezTo>
                      <a:pt x="168" y="669"/>
                      <a:pt x="175" y="669"/>
                      <a:pt x="181" y="668"/>
                    </a:cubicBezTo>
                    <a:cubicBezTo>
                      <a:pt x="2327" y="554"/>
                      <a:pt x="4427" y="668"/>
                      <a:pt x="6527" y="280"/>
                    </a:cubicBezTo>
                    <a:cubicBezTo>
                      <a:pt x="6695" y="238"/>
                      <a:pt x="6650" y="1"/>
                      <a:pt x="6498" y="1"/>
                    </a:cubicBezTo>
                    <a:close/>
                  </a:path>
                </a:pathLst>
              </a:custGeom>
              <a:solidFill>
                <a:srgbClr val="E0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34"/>
              <p:cNvSpPr/>
              <p:nvPr/>
            </p:nvSpPr>
            <p:spPr>
              <a:xfrm>
                <a:off x="3491944" y="3250016"/>
                <a:ext cx="502" cy="50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lnTo>
                      <a:pt x="0" y="23"/>
                    </a:lnTo>
                    <a:lnTo>
                      <a:pt x="23" y="23"/>
                    </a:lnTo>
                    <a:cubicBezTo>
                      <a:pt x="23" y="23"/>
                      <a:pt x="0" y="23"/>
                      <a:pt x="0" y="0"/>
                    </a:cubicBezTo>
                    <a:close/>
                  </a:path>
                </a:pathLst>
              </a:custGeom>
              <a:solidFill>
                <a:srgbClr val="FEA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34"/>
              <p:cNvSpPr/>
              <p:nvPr/>
            </p:nvSpPr>
            <p:spPr>
              <a:xfrm>
                <a:off x="3492906" y="3250957"/>
                <a:ext cx="2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EA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34"/>
              <p:cNvSpPr/>
              <p:nvPr/>
            </p:nvSpPr>
            <p:spPr>
              <a:xfrm>
                <a:off x="3250376" y="2824690"/>
                <a:ext cx="795837" cy="541866"/>
              </a:xfrm>
              <a:custGeom>
                <a:avLst/>
                <a:gdLst/>
                <a:ahLst/>
                <a:cxnLst/>
                <a:rect l="l" t="t" r="r" b="b"/>
                <a:pathLst>
                  <a:path w="38051" h="25908" extrusionOk="0">
                    <a:moveTo>
                      <a:pt x="4685" y="1"/>
                    </a:moveTo>
                    <a:cubicBezTo>
                      <a:pt x="4101" y="1"/>
                      <a:pt x="3508" y="125"/>
                      <a:pt x="2945" y="387"/>
                    </a:cubicBezTo>
                    <a:cubicBezTo>
                      <a:pt x="891" y="1368"/>
                      <a:pt x="1" y="3811"/>
                      <a:pt x="960" y="5888"/>
                    </a:cubicBezTo>
                    <a:lnTo>
                      <a:pt x="1096" y="6207"/>
                    </a:lnTo>
                    <a:lnTo>
                      <a:pt x="1256" y="6504"/>
                    </a:lnTo>
                    <a:lnTo>
                      <a:pt x="1530" y="7075"/>
                    </a:lnTo>
                    <a:cubicBezTo>
                      <a:pt x="1736" y="7463"/>
                      <a:pt x="1918" y="7851"/>
                      <a:pt x="2124" y="8216"/>
                    </a:cubicBezTo>
                    <a:cubicBezTo>
                      <a:pt x="2512" y="8992"/>
                      <a:pt x="2923" y="9722"/>
                      <a:pt x="3356" y="10476"/>
                    </a:cubicBezTo>
                    <a:cubicBezTo>
                      <a:pt x="3790" y="11229"/>
                      <a:pt x="4224" y="11959"/>
                      <a:pt x="4657" y="12713"/>
                    </a:cubicBezTo>
                    <a:cubicBezTo>
                      <a:pt x="5114" y="13443"/>
                      <a:pt x="5593" y="14173"/>
                      <a:pt x="6095" y="14904"/>
                    </a:cubicBezTo>
                    <a:cubicBezTo>
                      <a:pt x="7077" y="16365"/>
                      <a:pt x="8127" y="17803"/>
                      <a:pt x="9405" y="19241"/>
                    </a:cubicBezTo>
                    <a:cubicBezTo>
                      <a:pt x="9724" y="19606"/>
                      <a:pt x="10067" y="19948"/>
                      <a:pt x="10432" y="20313"/>
                    </a:cubicBezTo>
                    <a:cubicBezTo>
                      <a:pt x="10820" y="20679"/>
                      <a:pt x="11208" y="21021"/>
                      <a:pt x="11665" y="21386"/>
                    </a:cubicBezTo>
                    <a:lnTo>
                      <a:pt x="11824" y="21523"/>
                    </a:lnTo>
                    <a:lnTo>
                      <a:pt x="12007" y="21660"/>
                    </a:lnTo>
                    <a:cubicBezTo>
                      <a:pt x="12144" y="21751"/>
                      <a:pt x="12258" y="21843"/>
                      <a:pt x="12395" y="21934"/>
                    </a:cubicBezTo>
                    <a:cubicBezTo>
                      <a:pt x="12532" y="22025"/>
                      <a:pt x="12669" y="22117"/>
                      <a:pt x="12806" y="22208"/>
                    </a:cubicBezTo>
                    <a:lnTo>
                      <a:pt x="13034" y="22345"/>
                    </a:lnTo>
                    <a:cubicBezTo>
                      <a:pt x="13125" y="22391"/>
                      <a:pt x="13194" y="22413"/>
                      <a:pt x="13285" y="22459"/>
                    </a:cubicBezTo>
                    <a:lnTo>
                      <a:pt x="13536" y="22596"/>
                    </a:lnTo>
                    <a:cubicBezTo>
                      <a:pt x="13582" y="22619"/>
                      <a:pt x="13605" y="22642"/>
                      <a:pt x="13650" y="22642"/>
                    </a:cubicBezTo>
                    <a:lnTo>
                      <a:pt x="13742" y="22687"/>
                    </a:lnTo>
                    <a:cubicBezTo>
                      <a:pt x="13901" y="22756"/>
                      <a:pt x="14038" y="22824"/>
                      <a:pt x="14153" y="22870"/>
                    </a:cubicBezTo>
                    <a:cubicBezTo>
                      <a:pt x="14290" y="22938"/>
                      <a:pt x="14426" y="22984"/>
                      <a:pt x="14541" y="23030"/>
                    </a:cubicBezTo>
                    <a:lnTo>
                      <a:pt x="14929" y="23167"/>
                    </a:lnTo>
                    <a:cubicBezTo>
                      <a:pt x="15887" y="23486"/>
                      <a:pt x="16777" y="23714"/>
                      <a:pt x="17645" y="23897"/>
                    </a:cubicBezTo>
                    <a:cubicBezTo>
                      <a:pt x="18079" y="24011"/>
                      <a:pt x="18512" y="24102"/>
                      <a:pt x="18946" y="24171"/>
                    </a:cubicBezTo>
                    <a:cubicBezTo>
                      <a:pt x="19380" y="24262"/>
                      <a:pt x="19813" y="24353"/>
                      <a:pt x="20224" y="24422"/>
                    </a:cubicBezTo>
                    <a:cubicBezTo>
                      <a:pt x="21069" y="24559"/>
                      <a:pt x="21913" y="24696"/>
                      <a:pt x="22758" y="24810"/>
                    </a:cubicBezTo>
                    <a:cubicBezTo>
                      <a:pt x="23602" y="24947"/>
                      <a:pt x="24447" y="25038"/>
                      <a:pt x="25268" y="25130"/>
                    </a:cubicBezTo>
                    <a:cubicBezTo>
                      <a:pt x="26935" y="25335"/>
                      <a:pt x="28624" y="25495"/>
                      <a:pt x="30290" y="25632"/>
                    </a:cubicBezTo>
                    <a:cubicBezTo>
                      <a:pt x="31112" y="25677"/>
                      <a:pt x="31956" y="25746"/>
                      <a:pt x="32778" y="25791"/>
                    </a:cubicBezTo>
                    <a:lnTo>
                      <a:pt x="34033" y="25860"/>
                    </a:lnTo>
                    <a:cubicBezTo>
                      <a:pt x="34444" y="25883"/>
                      <a:pt x="34855" y="25906"/>
                      <a:pt x="35289" y="25906"/>
                    </a:cubicBezTo>
                    <a:cubicBezTo>
                      <a:pt x="35321" y="25907"/>
                      <a:pt x="35353" y="25908"/>
                      <a:pt x="35384" y="25908"/>
                    </a:cubicBezTo>
                    <a:cubicBezTo>
                      <a:pt x="36488" y="25908"/>
                      <a:pt x="37488" y="25143"/>
                      <a:pt x="37754" y="24034"/>
                    </a:cubicBezTo>
                    <a:cubicBezTo>
                      <a:pt x="38051" y="22710"/>
                      <a:pt x="37229" y="21409"/>
                      <a:pt x="35928" y="21089"/>
                    </a:cubicBezTo>
                    <a:lnTo>
                      <a:pt x="35905" y="21089"/>
                    </a:lnTo>
                    <a:lnTo>
                      <a:pt x="31135" y="19994"/>
                    </a:lnTo>
                    <a:cubicBezTo>
                      <a:pt x="29560" y="19629"/>
                      <a:pt x="27985" y="19241"/>
                      <a:pt x="26410" y="18875"/>
                    </a:cubicBezTo>
                    <a:cubicBezTo>
                      <a:pt x="25611" y="18670"/>
                      <a:pt x="24835" y="18465"/>
                      <a:pt x="24059" y="18282"/>
                    </a:cubicBezTo>
                    <a:cubicBezTo>
                      <a:pt x="23283" y="18077"/>
                      <a:pt x="22529" y="17871"/>
                      <a:pt x="21776" y="17643"/>
                    </a:cubicBezTo>
                    <a:cubicBezTo>
                      <a:pt x="21388" y="17529"/>
                      <a:pt x="21023" y="17415"/>
                      <a:pt x="20635" y="17300"/>
                    </a:cubicBezTo>
                    <a:cubicBezTo>
                      <a:pt x="20270" y="17186"/>
                      <a:pt x="19905" y="17072"/>
                      <a:pt x="19562" y="16958"/>
                    </a:cubicBezTo>
                    <a:cubicBezTo>
                      <a:pt x="18855" y="16730"/>
                      <a:pt x="18147" y="16479"/>
                      <a:pt x="17576" y="16205"/>
                    </a:cubicBezTo>
                    <a:lnTo>
                      <a:pt x="17371" y="16114"/>
                    </a:lnTo>
                    <a:cubicBezTo>
                      <a:pt x="17325" y="16091"/>
                      <a:pt x="17257" y="16068"/>
                      <a:pt x="17188" y="16022"/>
                    </a:cubicBezTo>
                    <a:cubicBezTo>
                      <a:pt x="17143" y="15999"/>
                      <a:pt x="17097" y="15977"/>
                      <a:pt x="17051" y="15954"/>
                    </a:cubicBezTo>
                    <a:lnTo>
                      <a:pt x="17006" y="15931"/>
                    </a:lnTo>
                    <a:cubicBezTo>
                      <a:pt x="17006" y="15908"/>
                      <a:pt x="16983" y="15908"/>
                      <a:pt x="16983" y="15908"/>
                    </a:cubicBezTo>
                    <a:cubicBezTo>
                      <a:pt x="16983" y="15908"/>
                      <a:pt x="16983" y="15885"/>
                      <a:pt x="16960" y="15885"/>
                    </a:cubicBezTo>
                    <a:cubicBezTo>
                      <a:pt x="16960" y="15885"/>
                      <a:pt x="16960" y="15885"/>
                      <a:pt x="16937" y="15862"/>
                    </a:cubicBezTo>
                    <a:lnTo>
                      <a:pt x="16914" y="15840"/>
                    </a:lnTo>
                    <a:cubicBezTo>
                      <a:pt x="16869" y="15817"/>
                      <a:pt x="16846" y="15794"/>
                      <a:pt x="16823" y="15748"/>
                    </a:cubicBezTo>
                    <a:cubicBezTo>
                      <a:pt x="16777" y="15726"/>
                      <a:pt x="16755" y="15703"/>
                      <a:pt x="16709" y="15657"/>
                    </a:cubicBezTo>
                    <a:lnTo>
                      <a:pt x="16641" y="15611"/>
                    </a:lnTo>
                    <a:lnTo>
                      <a:pt x="16572" y="15543"/>
                    </a:lnTo>
                    <a:cubicBezTo>
                      <a:pt x="16412" y="15360"/>
                      <a:pt x="16207" y="15155"/>
                      <a:pt x="16001" y="14927"/>
                    </a:cubicBezTo>
                    <a:cubicBezTo>
                      <a:pt x="15796" y="14698"/>
                      <a:pt x="15591" y="14447"/>
                      <a:pt x="15385" y="14173"/>
                    </a:cubicBezTo>
                    <a:cubicBezTo>
                      <a:pt x="14951" y="13626"/>
                      <a:pt x="14541" y="13032"/>
                      <a:pt x="14130" y="12416"/>
                    </a:cubicBezTo>
                    <a:cubicBezTo>
                      <a:pt x="13719" y="11800"/>
                      <a:pt x="13308" y="11160"/>
                      <a:pt x="12920" y="10521"/>
                    </a:cubicBezTo>
                    <a:cubicBezTo>
                      <a:pt x="12509" y="9859"/>
                      <a:pt x="12121" y="9198"/>
                      <a:pt x="11733" y="8513"/>
                    </a:cubicBezTo>
                    <a:cubicBezTo>
                      <a:pt x="11345" y="7828"/>
                      <a:pt x="10957" y="7143"/>
                      <a:pt x="10592" y="6458"/>
                    </a:cubicBezTo>
                    <a:cubicBezTo>
                      <a:pt x="10227" y="5751"/>
                      <a:pt x="9839" y="5066"/>
                      <a:pt x="9473" y="4359"/>
                    </a:cubicBezTo>
                    <a:cubicBezTo>
                      <a:pt x="9291" y="4016"/>
                      <a:pt x="9108" y="3674"/>
                      <a:pt x="8926" y="3309"/>
                    </a:cubicBezTo>
                    <a:lnTo>
                      <a:pt x="8401" y="2304"/>
                    </a:lnTo>
                    <a:lnTo>
                      <a:pt x="8378" y="2236"/>
                    </a:lnTo>
                    <a:cubicBezTo>
                      <a:pt x="7638" y="822"/>
                      <a:pt x="6189" y="1"/>
                      <a:pt x="4685" y="1"/>
                    </a:cubicBezTo>
                    <a:close/>
                  </a:path>
                </a:pathLst>
              </a:custGeom>
              <a:solidFill>
                <a:srgbClr val="FEA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34"/>
              <p:cNvSpPr/>
              <p:nvPr/>
            </p:nvSpPr>
            <p:spPr>
              <a:xfrm>
                <a:off x="3559227" y="3156150"/>
                <a:ext cx="45553" cy="42457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30" extrusionOk="0">
                    <a:moveTo>
                      <a:pt x="1997" y="1"/>
                    </a:moveTo>
                    <a:cubicBezTo>
                      <a:pt x="1980" y="1"/>
                      <a:pt x="1961" y="5"/>
                      <a:pt x="1942" y="14"/>
                    </a:cubicBezTo>
                    <a:cubicBezTo>
                      <a:pt x="1143" y="448"/>
                      <a:pt x="504" y="1087"/>
                      <a:pt x="48" y="1863"/>
                    </a:cubicBezTo>
                    <a:cubicBezTo>
                      <a:pt x="1" y="1957"/>
                      <a:pt x="82" y="2029"/>
                      <a:pt x="160" y="2029"/>
                    </a:cubicBezTo>
                    <a:cubicBezTo>
                      <a:pt x="196" y="2029"/>
                      <a:pt x="231" y="2014"/>
                      <a:pt x="253" y="1977"/>
                    </a:cubicBezTo>
                    <a:cubicBezTo>
                      <a:pt x="687" y="1224"/>
                      <a:pt x="1303" y="631"/>
                      <a:pt x="2079" y="220"/>
                    </a:cubicBezTo>
                    <a:cubicBezTo>
                      <a:pt x="2177" y="161"/>
                      <a:pt x="2106" y="1"/>
                      <a:pt x="1997" y="1"/>
                    </a:cubicBezTo>
                    <a:close/>
                  </a:path>
                </a:pathLst>
              </a:custGeom>
              <a:solidFill>
                <a:srgbClr val="E0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34"/>
              <p:cNvSpPr/>
              <p:nvPr/>
            </p:nvSpPr>
            <p:spPr>
              <a:xfrm>
                <a:off x="3554877" y="3163574"/>
                <a:ext cx="34949" cy="1369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655" extrusionOk="0">
                    <a:moveTo>
                      <a:pt x="1533" y="0"/>
                    </a:moveTo>
                    <a:cubicBezTo>
                      <a:pt x="1526" y="0"/>
                      <a:pt x="1518" y="1"/>
                      <a:pt x="1511" y="2"/>
                    </a:cubicBezTo>
                    <a:cubicBezTo>
                      <a:pt x="1032" y="93"/>
                      <a:pt x="575" y="230"/>
                      <a:pt x="119" y="436"/>
                    </a:cubicBezTo>
                    <a:cubicBezTo>
                      <a:pt x="1" y="494"/>
                      <a:pt x="86" y="655"/>
                      <a:pt x="199" y="655"/>
                    </a:cubicBezTo>
                    <a:cubicBezTo>
                      <a:pt x="217" y="655"/>
                      <a:pt x="236" y="651"/>
                      <a:pt x="256" y="641"/>
                    </a:cubicBezTo>
                    <a:cubicBezTo>
                      <a:pt x="666" y="436"/>
                      <a:pt x="1077" y="321"/>
                      <a:pt x="1534" y="230"/>
                    </a:cubicBezTo>
                    <a:cubicBezTo>
                      <a:pt x="1664" y="208"/>
                      <a:pt x="1670" y="0"/>
                      <a:pt x="1533" y="0"/>
                    </a:cubicBezTo>
                    <a:close/>
                  </a:path>
                </a:pathLst>
              </a:custGeom>
              <a:solidFill>
                <a:srgbClr val="E0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34"/>
              <p:cNvSpPr/>
              <p:nvPr/>
            </p:nvSpPr>
            <p:spPr>
              <a:xfrm>
                <a:off x="3426062" y="4179954"/>
                <a:ext cx="390525" cy="36308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736" extrusionOk="0">
                    <a:moveTo>
                      <a:pt x="799" y="1"/>
                    </a:moveTo>
                    <a:cubicBezTo>
                      <a:pt x="343" y="1"/>
                      <a:pt x="1" y="366"/>
                      <a:pt x="1" y="823"/>
                    </a:cubicBezTo>
                    <a:lnTo>
                      <a:pt x="1" y="937"/>
                    </a:lnTo>
                    <a:cubicBezTo>
                      <a:pt x="1" y="1370"/>
                      <a:pt x="343" y="1736"/>
                      <a:pt x="799" y="1736"/>
                    </a:cubicBezTo>
                    <a:lnTo>
                      <a:pt x="17873" y="1736"/>
                    </a:lnTo>
                    <a:cubicBezTo>
                      <a:pt x="18306" y="1736"/>
                      <a:pt x="18672" y="1370"/>
                      <a:pt x="18672" y="937"/>
                    </a:cubicBezTo>
                    <a:lnTo>
                      <a:pt x="18672" y="823"/>
                    </a:lnTo>
                    <a:cubicBezTo>
                      <a:pt x="18672" y="366"/>
                      <a:pt x="18306" y="1"/>
                      <a:pt x="17873" y="1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34"/>
              <p:cNvSpPr/>
              <p:nvPr/>
            </p:nvSpPr>
            <p:spPr>
              <a:xfrm>
                <a:off x="3920156" y="3270533"/>
                <a:ext cx="859335" cy="46808"/>
              </a:xfrm>
              <a:custGeom>
                <a:avLst/>
                <a:gdLst/>
                <a:ahLst/>
                <a:cxnLst/>
                <a:rect l="l" t="t" r="r" b="b"/>
                <a:pathLst>
                  <a:path w="41087" h="2238" extrusionOk="0">
                    <a:moveTo>
                      <a:pt x="2124" y="1"/>
                    </a:moveTo>
                    <a:cubicBezTo>
                      <a:pt x="1462" y="1"/>
                      <a:pt x="868" y="297"/>
                      <a:pt x="686" y="708"/>
                    </a:cubicBezTo>
                    <a:lnTo>
                      <a:pt x="1" y="2238"/>
                    </a:lnTo>
                    <a:lnTo>
                      <a:pt x="40379" y="2238"/>
                    </a:lnTo>
                    <a:lnTo>
                      <a:pt x="40812" y="1256"/>
                    </a:lnTo>
                    <a:cubicBezTo>
                      <a:pt x="41086" y="617"/>
                      <a:pt x="40379" y="1"/>
                      <a:pt x="393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34"/>
              <p:cNvSpPr/>
              <p:nvPr/>
            </p:nvSpPr>
            <p:spPr>
              <a:xfrm>
                <a:off x="4151225" y="2732999"/>
                <a:ext cx="785797" cy="481233"/>
              </a:xfrm>
              <a:custGeom>
                <a:avLst/>
                <a:gdLst/>
                <a:ahLst/>
                <a:cxnLst/>
                <a:rect l="l" t="t" r="r" b="b"/>
                <a:pathLst>
                  <a:path w="37571" h="23009" extrusionOk="0">
                    <a:moveTo>
                      <a:pt x="6232" y="0"/>
                    </a:moveTo>
                    <a:cubicBezTo>
                      <a:pt x="5661" y="0"/>
                      <a:pt x="5182" y="389"/>
                      <a:pt x="5045" y="936"/>
                    </a:cubicBezTo>
                    <a:lnTo>
                      <a:pt x="183" y="21502"/>
                    </a:lnTo>
                    <a:cubicBezTo>
                      <a:pt x="0" y="22255"/>
                      <a:pt x="571" y="23008"/>
                      <a:pt x="1370" y="23008"/>
                    </a:cubicBezTo>
                    <a:lnTo>
                      <a:pt x="31339" y="23008"/>
                    </a:lnTo>
                    <a:cubicBezTo>
                      <a:pt x="31887" y="23008"/>
                      <a:pt x="32389" y="22620"/>
                      <a:pt x="32503" y="22073"/>
                    </a:cubicBezTo>
                    <a:lnTo>
                      <a:pt x="37388" y="1484"/>
                    </a:lnTo>
                    <a:cubicBezTo>
                      <a:pt x="37571" y="731"/>
                      <a:pt x="36977" y="0"/>
                      <a:pt x="362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34"/>
              <p:cNvSpPr/>
              <p:nvPr/>
            </p:nvSpPr>
            <p:spPr>
              <a:xfrm>
                <a:off x="4527401" y="2941144"/>
                <a:ext cx="104094" cy="98363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4703" extrusionOk="0">
                    <a:moveTo>
                      <a:pt x="2740" y="0"/>
                    </a:moveTo>
                    <a:cubicBezTo>
                      <a:pt x="1461" y="0"/>
                      <a:pt x="274" y="1050"/>
                      <a:pt x="138" y="2351"/>
                    </a:cubicBezTo>
                    <a:cubicBezTo>
                      <a:pt x="1" y="3652"/>
                      <a:pt x="936" y="4702"/>
                      <a:pt x="2237" y="4702"/>
                    </a:cubicBezTo>
                    <a:cubicBezTo>
                      <a:pt x="3516" y="4702"/>
                      <a:pt x="4680" y="3652"/>
                      <a:pt x="4840" y="2351"/>
                    </a:cubicBezTo>
                    <a:cubicBezTo>
                      <a:pt x="4976" y="1050"/>
                      <a:pt x="4041" y="0"/>
                      <a:pt x="2740" y="0"/>
                    </a:cubicBezTo>
                    <a:close/>
                  </a:path>
                </a:pathLst>
              </a:custGeom>
              <a:solidFill>
                <a:srgbClr val="2727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34"/>
              <p:cNvSpPr/>
              <p:nvPr/>
            </p:nvSpPr>
            <p:spPr>
              <a:xfrm>
                <a:off x="4151225" y="2732999"/>
                <a:ext cx="155168" cy="481233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23009" extrusionOk="0">
                    <a:moveTo>
                      <a:pt x="6232" y="0"/>
                    </a:moveTo>
                    <a:cubicBezTo>
                      <a:pt x="5661" y="0"/>
                      <a:pt x="5182" y="389"/>
                      <a:pt x="5045" y="936"/>
                    </a:cubicBezTo>
                    <a:lnTo>
                      <a:pt x="183" y="21502"/>
                    </a:lnTo>
                    <a:cubicBezTo>
                      <a:pt x="0" y="22255"/>
                      <a:pt x="571" y="23008"/>
                      <a:pt x="1370" y="23008"/>
                    </a:cubicBezTo>
                    <a:lnTo>
                      <a:pt x="2237" y="23008"/>
                    </a:lnTo>
                    <a:lnTo>
                      <a:pt x="7418" y="0"/>
                    </a:lnTo>
                    <a:close/>
                  </a:path>
                </a:pathLst>
              </a:custGeom>
              <a:solidFill>
                <a:srgbClr val="2727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34"/>
              <p:cNvSpPr/>
              <p:nvPr/>
            </p:nvSpPr>
            <p:spPr>
              <a:xfrm>
                <a:off x="4466288" y="3213728"/>
                <a:ext cx="84538" cy="102651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4908" extrusionOk="0">
                    <a:moveTo>
                      <a:pt x="1028" y="1"/>
                    </a:moveTo>
                    <a:lnTo>
                      <a:pt x="1" y="4908"/>
                    </a:lnTo>
                    <a:lnTo>
                      <a:pt x="3014" y="4908"/>
                    </a:lnTo>
                    <a:lnTo>
                      <a:pt x="4041" y="1"/>
                    </a:lnTo>
                    <a:close/>
                  </a:path>
                </a:pathLst>
              </a:custGeom>
              <a:solidFill>
                <a:srgbClr val="2727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34"/>
              <p:cNvSpPr/>
              <p:nvPr/>
            </p:nvSpPr>
            <p:spPr>
              <a:xfrm>
                <a:off x="4369389" y="3270533"/>
                <a:ext cx="244915" cy="46808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2238" extrusionOk="0">
                    <a:moveTo>
                      <a:pt x="1826" y="1"/>
                    </a:moveTo>
                    <a:cubicBezTo>
                      <a:pt x="1461" y="1"/>
                      <a:pt x="1096" y="183"/>
                      <a:pt x="868" y="503"/>
                    </a:cubicBezTo>
                    <a:lnTo>
                      <a:pt x="274" y="1347"/>
                    </a:lnTo>
                    <a:cubicBezTo>
                      <a:pt x="0" y="1735"/>
                      <a:pt x="274" y="2238"/>
                      <a:pt x="708" y="2238"/>
                    </a:cubicBezTo>
                    <a:lnTo>
                      <a:pt x="11025" y="2238"/>
                    </a:lnTo>
                    <a:cubicBezTo>
                      <a:pt x="11436" y="2238"/>
                      <a:pt x="11710" y="1781"/>
                      <a:pt x="11504" y="1416"/>
                    </a:cubicBezTo>
                    <a:lnTo>
                      <a:pt x="11094" y="617"/>
                    </a:lnTo>
                    <a:cubicBezTo>
                      <a:pt x="10888" y="252"/>
                      <a:pt x="10500" y="1"/>
                      <a:pt x="100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34"/>
              <p:cNvSpPr/>
              <p:nvPr/>
            </p:nvSpPr>
            <p:spPr>
              <a:xfrm>
                <a:off x="4874856" y="3178403"/>
                <a:ext cx="203398" cy="29135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1393" extrusionOk="0">
                    <a:moveTo>
                      <a:pt x="434" y="0"/>
                    </a:moveTo>
                    <a:cubicBezTo>
                      <a:pt x="183" y="0"/>
                      <a:pt x="1" y="183"/>
                      <a:pt x="1" y="434"/>
                    </a:cubicBezTo>
                    <a:lnTo>
                      <a:pt x="1" y="959"/>
                    </a:lnTo>
                    <a:cubicBezTo>
                      <a:pt x="1" y="1187"/>
                      <a:pt x="183" y="1393"/>
                      <a:pt x="434" y="1393"/>
                    </a:cubicBezTo>
                    <a:lnTo>
                      <a:pt x="9290" y="1393"/>
                    </a:lnTo>
                    <a:cubicBezTo>
                      <a:pt x="9542" y="1393"/>
                      <a:pt x="9724" y="1187"/>
                      <a:pt x="9724" y="959"/>
                    </a:cubicBezTo>
                    <a:lnTo>
                      <a:pt x="9724" y="434"/>
                    </a:lnTo>
                    <a:cubicBezTo>
                      <a:pt x="9724" y="183"/>
                      <a:pt x="9542" y="0"/>
                      <a:pt x="9290" y="0"/>
                    </a:cubicBezTo>
                    <a:close/>
                  </a:path>
                </a:pathLst>
              </a:custGeom>
              <a:solidFill>
                <a:srgbClr val="DD4C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34"/>
              <p:cNvSpPr/>
              <p:nvPr/>
            </p:nvSpPr>
            <p:spPr>
              <a:xfrm>
                <a:off x="4863394" y="3207517"/>
                <a:ext cx="225359" cy="109866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5253" extrusionOk="0">
                    <a:moveTo>
                      <a:pt x="1279" y="1"/>
                    </a:moveTo>
                    <a:cubicBezTo>
                      <a:pt x="1279" y="1"/>
                      <a:pt x="1211" y="92"/>
                      <a:pt x="1096" y="252"/>
                    </a:cubicBezTo>
                    <a:cubicBezTo>
                      <a:pt x="1051" y="320"/>
                      <a:pt x="1005" y="412"/>
                      <a:pt x="959" y="480"/>
                    </a:cubicBezTo>
                    <a:cubicBezTo>
                      <a:pt x="937" y="526"/>
                      <a:pt x="914" y="571"/>
                      <a:pt x="891" y="594"/>
                    </a:cubicBezTo>
                    <a:cubicBezTo>
                      <a:pt x="777" y="777"/>
                      <a:pt x="663" y="959"/>
                      <a:pt x="571" y="1165"/>
                    </a:cubicBezTo>
                    <a:cubicBezTo>
                      <a:pt x="503" y="1302"/>
                      <a:pt x="434" y="1439"/>
                      <a:pt x="366" y="1576"/>
                    </a:cubicBezTo>
                    <a:cubicBezTo>
                      <a:pt x="343" y="1690"/>
                      <a:pt x="298" y="1781"/>
                      <a:pt x="252" y="1872"/>
                    </a:cubicBezTo>
                    <a:cubicBezTo>
                      <a:pt x="92" y="2329"/>
                      <a:pt x="1" y="2808"/>
                      <a:pt x="69" y="3242"/>
                    </a:cubicBezTo>
                    <a:cubicBezTo>
                      <a:pt x="69" y="3356"/>
                      <a:pt x="92" y="3425"/>
                      <a:pt x="115" y="3516"/>
                    </a:cubicBezTo>
                    <a:cubicBezTo>
                      <a:pt x="183" y="3721"/>
                      <a:pt x="275" y="3904"/>
                      <a:pt x="412" y="4064"/>
                    </a:cubicBezTo>
                    <a:cubicBezTo>
                      <a:pt x="959" y="4748"/>
                      <a:pt x="2101" y="5045"/>
                      <a:pt x="3174" y="5159"/>
                    </a:cubicBezTo>
                    <a:cubicBezTo>
                      <a:pt x="3265" y="5182"/>
                      <a:pt x="3379" y="5182"/>
                      <a:pt x="3470" y="5205"/>
                    </a:cubicBezTo>
                    <a:cubicBezTo>
                      <a:pt x="3890" y="5241"/>
                      <a:pt x="4285" y="5252"/>
                      <a:pt x="4607" y="5252"/>
                    </a:cubicBezTo>
                    <a:cubicBezTo>
                      <a:pt x="5090" y="5252"/>
                      <a:pt x="5410" y="5228"/>
                      <a:pt x="5410" y="5228"/>
                    </a:cubicBezTo>
                    <a:cubicBezTo>
                      <a:pt x="5410" y="5228"/>
                      <a:pt x="5433" y="5228"/>
                      <a:pt x="5479" y="5251"/>
                    </a:cubicBezTo>
                    <a:lnTo>
                      <a:pt x="6141" y="5251"/>
                    </a:lnTo>
                    <a:cubicBezTo>
                      <a:pt x="7328" y="5251"/>
                      <a:pt x="9565" y="5091"/>
                      <a:pt x="10409" y="4064"/>
                    </a:cubicBezTo>
                    <a:cubicBezTo>
                      <a:pt x="10637" y="3790"/>
                      <a:pt x="10752" y="3470"/>
                      <a:pt x="10774" y="3128"/>
                    </a:cubicBezTo>
                    <a:cubicBezTo>
                      <a:pt x="10774" y="3037"/>
                      <a:pt x="10774" y="2945"/>
                      <a:pt x="10752" y="2831"/>
                    </a:cubicBezTo>
                    <a:cubicBezTo>
                      <a:pt x="10752" y="2603"/>
                      <a:pt x="10706" y="2352"/>
                      <a:pt x="10637" y="2124"/>
                    </a:cubicBezTo>
                    <a:cubicBezTo>
                      <a:pt x="10615" y="2032"/>
                      <a:pt x="10569" y="1918"/>
                      <a:pt x="10546" y="1827"/>
                    </a:cubicBezTo>
                    <a:cubicBezTo>
                      <a:pt x="10455" y="1599"/>
                      <a:pt x="10363" y="1393"/>
                      <a:pt x="10272" y="1211"/>
                    </a:cubicBezTo>
                    <a:cubicBezTo>
                      <a:pt x="10249" y="1188"/>
                      <a:pt x="10249" y="1188"/>
                      <a:pt x="10249" y="1165"/>
                    </a:cubicBezTo>
                    <a:cubicBezTo>
                      <a:pt x="10204" y="1096"/>
                      <a:pt x="10158" y="1028"/>
                      <a:pt x="10135" y="937"/>
                    </a:cubicBezTo>
                    <a:cubicBezTo>
                      <a:pt x="9816" y="389"/>
                      <a:pt x="9519" y="1"/>
                      <a:pt x="9519" y="1"/>
                    </a:cubicBezTo>
                    <a:close/>
                  </a:path>
                </a:pathLst>
              </a:custGeom>
              <a:solidFill>
                <a:srgbClr val="DD4C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34"/>
              <p:cNvSpPr/>
              <p:nvPr/>
            </p:nvSpPr>
            <p:spPr>
              <a:xfrm>
                <a:off x="4868644" y="3240457"/>
                <a:ext cx="217244" cy="27754"/>
              </a:xfrm>
              <a:custGeom>
                <a:avLst/>
                <a:gdLst/>
                <a:ahLst/>
                <a:cxnLst/>
                <a:rect l="l" t="t" r="r" b="b"/>
                <a:pathLst>
                  <a:path w="10387" h="1327" extrusionOk="0">
                    <a:moveTo>
                      <a:pt x="115" y="1"/>
                    </a:moveTo>
                    <a:cubicBezTo>
                      <a:pt x="92" y="115"/>
                      <a:pt x="47" y="206"/>
                      <a:pt x="1" y="297"/>
                    </a:cubicBezTo>
                    <a:cubicBezTo>
                      <a:pt x="67" y="295"/>
                      <a:pt x="133" y="294"/>
                      <a:pt x="198" y="294"/>
                    </a:cubicBezTo>
                    <a:cubicBezTo>
                      <a:pt x="767" y="294"/>
                      <a:pt x="1320" y="380"/>
                      <a:pt x="1873" y="503"/>
                    </a:cubicBezTo>
                    <a:cubicBezTo>
                      <a:pt x="3288" y="822"/>
                      <a:pt x="4634" y="1279"/>
                      <a:pt x="6118" y="1325"/>
                    </a:cubicBezTo>
                    <a:cubicBezTo>
                      <a:pt x="6193" y="1326"/>
                      <a:pt x="6269" y="1327"/>
                      <a:pt x="6347" y="1327"/>
                    </a:cubicBezTo>
                    <a:cubicBezTo>
                      <a:pt x="7574" y="1327"/>
                      <a:pt x="9141" y="1150"/>
                      <a:pt x="10386" y="549"/>
                    </a:cubicBezTo>
                    <a:cubicBezTo>
                      <a:pt x="10364" y="457"/>
                      <a:pt x="10318" y="343"/>
                      <a:pt x="10295" y="252"/>
                    </a:cubicBezTo>
                    <a:cubicBezTo>
                      <a:pt x="9930" y="412"/>
                      <a:pt x="9565" y="549"/>
                      <a:pt x="9199" y="663"/>
                    </a:cubicBezTo>
                    <a:cubicBezTo>
                      <a:pt x="8296" y="910"/>
                      <a:pt x="7347" y="1037"/>
                      <a:pt x="6398" y="1037"/>
                    </a:cubicBezTo>
                    <a:cubicBezTo>
                      <a:pt x="5860" y="1037"/>
                      <a:pt x="5323" y="996"/>
                      <a:pt x="4794" y="914"/>
                    </a:cubicBezTo>
                    <a:cubicBezTo>
                      <a:pt x="3311" y="685"/>
                      <a:pt x="1667" y="24"/>
                      <a:pt x="115" y="1"/>
                    </a:cubicBezTo>
                    <a:close/>
                  </a:path>
                </a:pathLst>
              </a:custGeom>
              <a:solidFill>
                <a:srgbClr val="FB77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34"/>
              <p:cNvSpPr/>
              <p:nvPr/>
            </p:nvSpPr>
            <p:spPr>
              <a:xfrm>
                <a:off x="4883452" y="3207517"/>
                <a:ext cx="125574" cy="27566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1318" extrusionOk="0">
                    <a:moveTo>
                      <a:pt x="5570" y="1"/>
                    </a:moveTo>
                    <a:cubicBezTo>
                      <a:pt x="4757" y="691"/>
                      <a:pt x="3731" y="1048"/>
                      <a:pt x="2694" y="1048"/>
                    </a:cubicBezTo>
                    <a:cubicBezTo>
                      <a:pt x="1809" y="1048"/>
                      <a:pt x="915" y="788"/>
                      <a:pt x="137" y="252"/>
                    </a:cubicBezTo>
                    <a:cubicBezTo>
                      <a:pt x="92" y="320"/>
                      <a:pt x="46" y="412"/>
                      <a:pt x="0" y="480"/>
                    </a:cubicBezTo>
                    <a:cubicBezTo>
                      <a:pt x="813" y="1042"/>
                      <a:pt x="1759" y="1317"/>
                      <a:pt x="2701" y="1317"/>
                    </a:cubicBezTo>
                    <a:cubicBezTo>
                      <a:pt x="3901" y="1317"/>
                      <a:pt x="5095" y="870"/>
                      <a:pt x="6004" y="1"/>
                    </a:cubicBezTo>
                    <a:close/>
                  </a:path>
                </a:pathLst>
              </a:custGeom>
              <a:solidFill>
                <a:srgbClr val="FB77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34"/>
              <p:cNvSpPr/>
              <p:nvPr/>
            </p:nvSpPr>
            <p:spPr>
              <a:xfrm>
                <a:off x="4982275" y="3266727"/>
                <a:ext cx="106478" cy="50614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2420" extrusionOk="0">
                    <a:moveTo>
                      <a:pt x="5068" y="0"/>
                    </a:moveTo>
                    <a:cubicBezTo>
                      <a:pt x="3241" y="457"/>
                      <a:pt x="1507" y="1278"/>
                      <a:pt x="0" y="2420"/>
                    </a:cubicBezTo>
                    <a:lnTo>
                      <a:pt x="457" y="2420"/>
                    </a:lnTo>
                    <a:cubicBezTo>
                      <a:pt x="1849" y="1415"/>
                      <a:pt x="3424" y="685"/>
                      <a:pt x="5090" y="297"/>
                    </a:cubicBezTo>
                    <a:cubicBezTo>
                      <a:pt x="5090" y="206"/>
                      <a:pt x="5090" y="114"/>
                      <a:pt x="5068" y="0"/>
                    </a:cubicBezTo>
                    <a:close/>
                  </a:path>
                </a:pathLst>
              </a:custGeom>
              <a:solidFill>
                <a:srgbClr val="FB77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34"/>
              <p:cNvSpPr/>
              <p:nvPr/>
            </p:nvSpPr>
            <p:spPr>
              <a:xfrm>
                <a:off x="4864837" y="3275615"/>
                <a:ext cx="71634" cy="40763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1949" extrusionOk="0">
                    <a:moveTo>
                      <a:pt x="291" y="1"/>
                    </a:moveTo>
                    <a:cubicBezTo>
                      <a:pt x="194" y="1"/>
                      <a:pt x="97" y="3"/>
                      <a:pt x="0" y="9"/>
                    </a:cubicBezTo>
                    <a:cubicBezTo>
                      <a:pt x="0" y="100"/>
                      <a:pt x="23" y="169"/>
                      <a:pt x="46" y="260"/>
                    </a:cubicBezTo>
                    <a:cubicBezTo>
                      <a:pt x="101" y="258"/>
                      <a:pt x="155" y="258"/>
                      <a:pt x="210" y="258"/>
                    </a:cubicBezTo>
                    <a:cubicBezTo>
                      <a:pt x="1050" y="258"/>
                      <a:pt x="1914" y="425"/>
                      <a:pt x="2557" y="853"/>
                    </a:cubicBezTo>
                    <a:cubicBezTo>
                      <a:pt x="2945" y="1104"/>
                      <a:pt x="3105" y="1492"/>
                      <a:pt x="3105" y="1903"/>
                    </a:cubicBezTo>
                    <a:cubicBezTo>
                      <a:pt x="3196" y="1926"/>
                      <a:pt x="3310" y="1926"/>
                      <a:pt x="3401" y="1949"/>
                    </a:cubicBezTo>
                    <a:cubicBezTo>
                      <a:pt x="3424" y="1607"/>
                      <a:pt x="3333" y="1287"/>
                      <a:pt x="3082" y="967"/>
                    </a:cubicBezTo>
                    <a:cubicBezTo>
                      <a:pt x="2671" y="420"/>
                      <a:pt x="1872" y="214"/>
                      <a:pt x="1233" y="100"/>
                    </a:cubicBezTo>
                    <a:cubicBezTo>
                      <a:pt x="919" y="30"/>
                      <a:pt x="605" y="1"/>
                      <a:pt x="291" y="1"/>
                    </a:cubicBezTo>
                    <a:close/>
                  </a:path>
                </a:pathLst>
              </a:custGeom>
              <a:solidFill>
                <a:srgbClr val="FB77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34"/>
              <p:cNvSpPr/>
              <p:nvPr/>
            </p:nvSpPr>
            <p:spPr>
              <a:xfrm>
                <a:off x="5033349" y="3207517"/>
                <a:ext cx="44905" cy="26897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1286" extrusionOk="0">
                    <a:moveTo>
                      <a:pt x="1" y="1"/>
                    </a:moveTo>
                    <a:cubicBezTo>
                      <a:pt x="160" y="663"/>
                      <a:pt x="663" y="1233"/>
                      <a:pt x="1439" y="1279"/>
                    </a:cubicBezTo>
                    <a:cubicBezTo>
                      <a:pt x="1485" y="1283"/>
                      <a:pt x="1530" y="1285"/>
                      <a:pt x="1575" y="1285"/>
                    </a:cubicBezTo>
                    <a:cubicBezTo>
                      <a:pt x="1773" y="1285"/>
                      <a:pt x="1960" y="1248"/>
                      <a:pt x="2146" y="1211"/>
                    </a:cubicBezTo>
                    <a:cubicBezTo>
                      <a:pt x="2123" y="1188"/>
                      <a:pt x="2123" y="1188"/>
                      <a:pt x="2123" y="1165"/>
                    </a:cubicBezTo>
                    <a:cubicBezTo>
                      <a:pt x="2078" y="1096"/>
                      <a:pt x="2032" y="1028"/>
                      <a:pt x="2009" y="937"/>
                    </a:cubicBezTo>
                    <a:cubicBezTo>
                      <a:pt x="1986" y="959"/>
                      <a:pt x="1964" y="959"/>
                      <a:pt x="1941" y="959"/>
                    </a:cubicBezTo>
                    <a:cubicBezTo>
                      <a:pt x="1818" y="986"/>
                      <a:pt x="1700" y="999"/>
                      <a:pt x="1588" y="999"/>
                    </a:cubicBezTo>
                    <a:cubicBezTo>
                      <a:pt x="932" y="999"/>
                      <a:pt x="473" y="566"/>
                      <a:pt x="297" y="1"/>
                    </a:cubicBezTo>
                    <a:close/>
                  </a:path>
                </a:pathLst>
              </a:custGeom>
              <a:solidFill>
                <a:srgbClr val="FB77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34"/>
              <p:cNvSpPr/>
              <p:nvPr/>
            </p:nvSpPr>
            <p:spPr>
              <a:xfrm>
                <a:off x="4887279" y="3204651"/>
                <a:ext cx="178070" cy="5752"/>
              </a:xfrm>
              <a:custGeom>
                <a:avLst/>
                <a:gdLst/>
                <a:ahLst/>
                <a:cxnLst/>
                <a:rect l="l" t="t" r="r" b="b"/>
                <a:pathLst>
                  <a:path w="8514" h="275" extrusionOk="0">
                    <a:moveTo>
                      <a:pt x="137" y="1"/>
                    </a:moveTo>
                    <a:cubicBezTo>
                      <a:pt x="69" y="1"/>
                      <a:pt x="0" y="46"/>
                      <a:pt x="0" y="138"/>
                    </a:cubicBezTo>
                    <a:cubicBezTo>
                      <a:pt x="0" y="206"/>
                      <a:pt x="69" y="275"/>
                      <a:pt x="137" y="275"/>
                    </a:cubicBezTo>
                    <a:lnTo>
                      <a:pt x="8377" y="275"/>
                    </a:lnTo>
                    <a:cubicBezTo>
                      <a:pt x="8468" y="275"/>
                      <a:pt x="8514" y="206"/>
                      <a:pt x="8514" y="138"/>
                    </a:cubicBezTo>
                    <a:cubicBezTo>
                      <a:pt x="8514" y="46"/>
                      <a:pt x="8468" y="1"/>
                      <a:pt x="8377" y="1"/>
                    </a:cubicBezTo>
                    <a:close/>
                  </a:path>
                </a:pathLst>
              </a:custGeom>
              <a:solidFill>
                <a:srgbClr val="931E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34"/>
              <p:cNvSpPr/>
              <p:nvPr/>
            </p:nvSpPr>
            <p:spPr>
              <a:xfrm>
                <a:off x="4877240" y="2853783"/>
                <a:ext cx="198630" cy="324643"/>
              </a:xfrm>
              <a:custGeom>
                <a:avLst/>
                <a:gdLst/>
                <a:ahLst/>
                <a:cxnLst/>
                <a:rect l="l" t="t" r="r" b="b"/>
                <a:pathLst>
                  <a:path w="9497" h="15522" extrusionOk="0">
                    <a:moveTo>
                      <a:pt x="4634" y="0"/>
                    </a:moveTo>
                    <a:cubicBezTo>
                      <a:pt x="2215" y="23"/>
                      <a:pt x="3744" y="5182"/>
                      <a:pt x="3265" y="5387"/>
                    </a:cubicBezTo>
                    <a:cubicBezTo>
                      <a:pt x="3230" y="5402"/>
                      <a:pt x="3196" y="5409"/>
                      <a:pt x="3161" y="5409"/>
                    </a:cubicBezTo>
                    <a:cubicBezTo>
                      <a:pt x="2746" y="5409"/>
                      <a:pt x="2365" y="4370"/>
                      <a:pt x="1536" y="4370"/>
                    </a:cubicBezTo>
                    <a:cubicBezTo>
                      <a:pt x="1408" y="4370"/>
                      <a:pt x="1270" y="4394"/>
                      <a:pt x="1119" y="4451"/>
                    </a:cubicBezTo>
                    <a:cubicBezTo>
                      <a:pt x="1096" y="4451"/>
                      <a:pt x="1051" y="4474"/>
                      <a:pt x="1028" y="4497"/>
                    </a:cubicBezTo>
                    <a:cubicBezTo>
                      <a:pt x="982" y="4497"/>
                      <a:pt x="959" y="4520"/>
                      <a:pt x="914" y="4543"/>
                    </a:cubicBezTo>
                    <a:cubicBezTo>
                      <a:pt x="1" y="5113"/>
                      <a:pt x="480" y="6642"/>
                      <a:pt x="1233" y="7807"/>
                    </a:cubicBezTo>
                    <a:cubicBezTo>
                      <a:pt x="2055" y="9039"/>
                      <a:pt x="2626" y="10797"/>
                      <a:pt x="2260" y="10819"/>
                    </a:cubicBezTo>
                    <a:cubicBezTo>
                      <a:pt x="2257" y="10820"/>
                      <a:pt x="2253" y="10820"/>
                      <a:pt x="2248" y="10820"/>
                    </a:cubicBezTo>
                    <a:cubicBezTo>
                      <a:pt x="2032" y="10820"/>
                      <a:pt x="1456" y="10350"/>
                      <a:pt x="970" y="10350"/>
                    </a:cubicBezTo>
                    <a:cubicBezTo>
                      <a:pt x="861" y="10350"/>
                      <a:pt x="757" y="10374"/>
                      <a:pt x="663" y="10431"/>
                    </a:cubicBezTo>
                    <a:cubicBezTo>
                      <a:pt x="594" y="10454"/>
                      <a:pt x="549" y="10523"/>
                      <a:pt x="480" y="10591"/>
                    </a:cubicBezTo>
                    <a:cubicBezTo>
                      <a:pt x="389" y="10705"/>
                      <a:pt x="297" y="10911"/>
                      <a:pt x="252" y="11207"/>
                    </a:cubicBezTo>
                    <a:cubicBezTo>
                      <a:pt x="69" y="12120"/>
                      <a:pt x="708" y="13353"/>
                      <a:pt x="1325" y="14266"/>
                    </a:cubicBezTo>
                    <a:cubicBezTo>
                      <a:pt x="1416" y="14426"/>
                      <a:pt x="1530" y="14586"/>
                      <a:pt x="1644" y="14723"/>
                    </a:cubicBezTo>
                    <a:cubicBezTo>
                      <a:pt x="1987" y="15179"/>
                      <a:pt x="2238" y="15476"/>
                      <a:pt x="2260" y="15499"/>
                    </a:cubicBezTo>
                    <a:cubicBezTo>
                      <a:pt x="2260" y="15521"/>
                      <a:pt x="2260" y="15521"/>
                      <a:pt x="2260" y="15521"/>
                    </a:cubicBezTo>
                    <a:lnTo>
                      <a:pt x="7214" y="15521"/>
                    </a:lnTo>
                    <a:cubicBezTo>
                      <a:pt x="7214" y="15521"/>
                      <a:pt x="7214" y="15521"/>
                      <a:pt x="7214" y="15499"/>
                    </a:cubicBezTo>
                    <a:cubicBezTo>
                      <a:pt x="7236" y="15476"/>
                      <a:pt x="7510" y="15179"/>
                      <a:pt x="7853" y="14723"/>
                    </a:cubicBezTo>
                    <a:cubicBezTo>
                      <a:pt x="7944" y="14586"/>
                      <a:pt x="8058" y="14426"/>
                      <a:pt x="8172" y="14266"/>
                    </a:cubicBezTo>
                    <a:cubicBezTo>
                      <a:pt x="8788" y="13353"/>
                      <a:pt x="9428" y="12120"/>
                      <a:pt x="9245" y="11207"/>
                    </a:cubicBezTo>
                    <a:cubicBezTo>
                      <a:pt x="9199" y="10911"/>
                      <a:pt x="9108" y="10705"/>
                      <a:pt x="8994" y="10591"/>
                    </a:cubicBezTo>
                    <a:cubicBezTo>
                      <a:pt x="8948" y="10523"/>
                      <a:pt x="8903" y="10454"/>
                      <a:pt x="8834" y="10431"/>
                    </a:cubicBezTo>
                    <a:cubicBezTo>
                      <a:pt x="8736" y="10374"/>
                      <a:pt x="8629" y="10350"/>
                      <a:pt x="8518" y="10350"/>
                    </a:cubicBezTo>
                    <a:cubicBezTo>
                      <a:pt x="8025" y="10350"/>
                      <a:pt x="7460" y="10820"/>
                      <a:pt x="7227" y="10820"/>
                    </a:cubicBezTo>
                    <a:cubicBezTo>
                      <a:pt x="7222" y="10820"/>
                      <a:pt x="7218" y="10820"/>
                      <a:pt x="7214" y="10819"/>
                    </a:cubicBezTo>
                    <a:cubicBezTo>
                      <a:pt x="6871" y="10797"/>
                      <a:pt x="7442" y="9039"/>
                      <a:pt x="8241" y="7807"/>
                    </a:cubicBezTo>
                    <a:cubicBezTo>
                      <a:pt x="8994" y="6642"/>
                      <a:pt x="9496" y="5113"/>
                      <a:pt x="8560" y="4543"/>
                    </a:cubicBezTo>
                    <a:cubicBezTo>
                      <a:pt x="8537" y="4520"/>
                      <a:pt x="8492" y="4497"/>
                      <a:pt x="8469" y="4497"/>
                    </a:cubicBezTo>
                    <a:cubicBezTo>
                      <a:pt x="8423" y="4474"/>
                      <a:pt x="8400" y="4451"/>
                      <a:pt x="8355" y="4451"/>
                    </a:cubicBezTo>
                    <a:cubicBezTo>
                      <a:pt x="8204" y="4394"/>
                      <a:pt x="8066" y="4370"/>
                      <a:pt x="7938" y="4370"/>
                    </a:cubicBezTo>
                    <a:cubicBezTo>
                      <a:pt x="7109" y="4370"/>
                      <a:pt x="6731" y="5409"/>
                      <a:pt x="6331" y="5409"/>
                    </a:cubicBezTo>
                    <a:cubicBezTo>
                      <a:pt x="6298" y="5409"/>
                      <a:pt x="6265" y="5402"/>
                      <a:pt x="6232" y="5387"/>
                    </a:cubicBezTo>
                    <a:cubicBezTo>
                      <a:pt x="5730" y="5182"/>
                      <a:pt x="7259" y="23"/>
                      <a:pt x="4863" y="0"/>
                    </a:cubicBezTo>
                    <a:close/>
                  </a:path>
                </a:pathLst>
              </a:custGeom>
              <a:solidFill>
                <a:srgbClr val="047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34"/>
              <p:cNvSpPr/>
              <p:nvPr/>
            </p:nvSpPr>
            <p:spPr>
              <a:xfrm>
                <a:off x="4974160" y="2853783"/>
                <a:ext cx="4790" cy="324643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5522" extrusionOk="0">
                    <a:moveTo>
                      <a:pt x="0" y="0"/>
                    </a:moveTo>
                    <a:lnTo>
                      <a:pt x="0" y="15521"/>
                    </a:lnTo>
                    <a:lnTo>
                      <a:pt x="229" y="15521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053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34"/>
              <p:cNvSpPr/>
              <p:nvPr/>
            </p:nvSpPr>
            <p:spPr>
              <a:xfrm>
                <a:off x="4894432" y="2947816"/>
                <a:ext cx="84036" cy="95038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4544" extrusionOk="0">
                    <a:moveTo>
                      <a:pt x="206" y="1"/>
                    </a:moveTo>
                    <a:cubicBezTo>
                      <a:pt x="160" y="1"/>
                      <a:pt x="137" y="24"/>
                      <a:pt x="92" y="47"/>
                    </a:cubicBezTo>
                    <a:lnTo>
                      <a:pt x="0" y="115"/>
                    </a:lnTo>
                    <a:lnTo>
                      <a:pt x="3812" y="4520"/>
                    </a:lnTo>
                    <a:lnTo>
                      <a:pt x="3835" y="4543"/>
                    </a:lnTo>
                    <a:lnTo>
                      <a:pt x="3926" y="4475"/>
                    </a:lnTo>
                    <a:lnTo>
                      <a:pt x="4018" y="4383"/>
                    </a:lnTo>
                    <a:lnTo>
                      <a:pt x="3926" y="4292"/>
                    </a:lnTo>
                    <a:lnTo>
                      <a:pt x="3812" y="4155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rgbClr val="053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34"/>
              <p:cNvSpPr/>
              <p:nvPr/>
            </p:nvSpPr>
            <p:spPr>
              <a:xfrm>
                <a:off x="4887279" y="3071946"/>
                <a:ext cx="91189" cy="104094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977" extrusionOk="0">
                    <a:moveTo>
                      <a:pt x="183" y="0"/>
                    </a:moveTo>
                    <a:cubicBezTo>
                      <a:pt x="114" y="23"/>
                      <a:pt x="69" y="92"/>
                      <a:pt x="0" y="160"/>
                    </a:cubicBezTo>
                    <a:lnTo>
                      <a:pt x="4154" y="4931"/>
                    </a:lnTo>
                    <a:lnTo>
                      <a:pt x="4177" y="4976"/>
                    </a:lnTo>
                    <a:lnTo>
                      <a:pt x="4268" y="4885"/>
                    </a:lnTo>
                    <a:lnTo>
                      <a:pt x="4360" y="4817"/>
                    </a:lnTo>
                    <a:lnTo>
                      <a:pt x="4268" y="4702"/>
                    </a:lnTo>
                    <a:lnTo>
                      <a:pt x="4154" y="4565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053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34"/>
              <p:cNvSpPr/>
              <p:nvPr/>
            </p:nvSpPr>
            <p:spPr>
              <a:xfrm>
                <a:off x="4974641" y="2947816"/>
                <a:ext cx="84036" cy="95038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4544" extrusionOk="0">
                    <a:moveTo>
                      <a:pt x="3812" y="1"/>
                    </a:moveTo>
                    <a:lnTo>
                      <a:pt x="206" y="4155"/>
                    </a:lnTo>
                    <a:lnTo>
                      <a:pt x="91" y="4292"/>
                    </a:lnTo>
                    <a:lnTo>
                      <a:pt x="0" y="4383"/>
                    </a:lnTo>
                    <a:lnTo>
                      <a:pt x="91" y="4475"/>
                    </a:lnTo>
                    <a:lnTo>
                      <a:pt x="183" y="4543"/>
                    </a:lnTo>
                    <a:lnTo>
                      <a:pt x="206" y="4520"/>
                    </a:lnTo>
                    <a:lnTo>
                      <a:pt x="4017" y="115"/>
                    </a:lnTo>
                    <a:lnTo>
                      <a:pt x="3903" y="47"/>
                    </a:lnTo>
                    <a:cubicBezTo>
                      <a:pt x="3880" y="24"/>
                      <a:pt x="3835" y="1"/>
                      <a:pt x="3812" y="1"/>
                    </a:cubicBezTo>
                    <a:close/>
                  </a:path>
                </a:pathLst>
              </a:custGeom>
              <a:solidFill>
                <a:srgbClr val="053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34"/>
              <p:cNvSpPr/>
              <p:nvPr/>
            </p:nvSpPr>
            <p:spPr>
              <a:xfrm>
                <a:off x="4974641" y="3071946"/>
                <a:ext cx="90708" cy="104094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977" extrusionOk="0">
                    <a:moveTo>
                      <a:pt x="4177" y="0"/>
                    </a:moveTo>
                    <a:lnTo>
                      <a:pt x="206" y="4565"/>
                    </a:lnTo>
                    <a:lnTo>
                      <a:pt x="91" y="4702"/>
                    </a:lnTo>
                    <a:lnTo>
                      <a:pt x="0" y="4817"/>
                    </a:lnTo>
                    <a:lnTo>
                      <a:pt x="91" y="4885"/>
                    </a:lnTo>
                    <a:lnTo>
                      <a:pt x="183" y="4976"/>
                    </a:lnTo>
                    <a:lnTo>
                      <a:pt x="206" y="4931"/>
                    </a:lnTo>
                    <a:lnTo>
                      <a:pt x="4337" y="160"/>
                    </a:lnTo>
                    <a:cubicBezTo>
                      <a:pt x="4291" y="92"/>
                      <a:pt x="4246" y="23"/>
                      <a:pt x="4177" y="0"/>
                    </a:cubicBezTo>
                    <a:close/>
                  </a:path>
                </a:pathLst>
              </a:custGeom>
              <a:solidFill>
                <a:srgbClr val="053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34"/>
              <p:cNvSpPr/>
              <p:nvPr/>
            </p:nvSpPr>
            <p:spPr>
              <a:xfrm>
                <a:off x="4226066" y="1265025"/>
                <a:ext cx="173302" cy="172842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8264" extrusionOk="0">
                    <a:moveTo>
                      <a:pt x="4131" y="571"/>
                    </a:moveTo>
                    <a:cubicBezTo>
                      <a:pt x="6094" y="571"/>
                      <a:pt x="7692" y="2169"/>
                      <a:pt x="7692" y="4132"/>
                    </a:cubicBezTo>
                    <a:cubicBezTo>
                      <a:pt x="7692" y="6095"/>
                      <a:pt x="6094" y="7693"/>
                      <a:pt x="4131" y="7693"/>
                    </a:cubicBezTo>
                    <a:cubicBezTo>
                      <a:pt x="2191" y="7693"/>
                      <a:pt x="594" y="6095"/>
                      <a:pt x="594" y="4132"/>
                    </a:cubicBezTo>
                    <a:cubicBezTo>
                      <a:pt x="594" y="2169"/>
                      <a:pt x="2191" y="571"/>
                      <a:pt x="4131" y="571"/>
                    </a:cubicBezTo>
                    <a:close/>
                    <a:moveTo>
                      <a:pt x="4131" y="1"/>
                    </a:moveTo>
                    <a:cubicBezTo>
                      <a:pt x="1872" y="1"/>
                      <a:pt x="0" y="1850"/>
                      <a:pt x="0" y="4132"/>
                    </a:cubicBezTo>
                    <a:cubicBezTo>
                      <a:pt x="0" y="6415"/>
                      <a:pt x="1872" y="8264"/>
                      <a:pt x="4131" y="8264"/>
                    </a:cubicBezTo>
                    <a:cubicBezTo>
                      <a:pt x="6414" y="8264"/>
                      <a:pt x="8286" y="6415"/>
                      <a:pt x="8286" y="4132"/>
                    </a:cubicBezTo>
                    <a:cubicBezTo>
                      <a:pt x="8286" y="1850"/>
                      <a:pt x="6414" y="1"/>
                      <a:pt x="4131" y="1"/>
                    </a:cubicBezTo>
                    <a:close/>
                  </a:path>
                </a:pathLst>
              </a:custGeom>
              <a:solidFill>
                <a:srgbClr val="D0B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34"/>
              <p:cNvSpPr/>
              <p:nvPr/>
            </p:nvSpPr>
            <p:spPr>
              <a:xfrm>
                <a:off x="4266641" y="1310975"/>
                <a:ext cx="98363" cy="81067"/>
              </a:xfrm>
              <a:custGeom>
                <a:avLst/>
                <a:gdLst/>
                <a:ahLst/>
                <a:cxnLst/>
                <a:rect l="l" t="t" r="r" b="b"/>
                <a:pathLst>
                  <a:path w="4703" h="3876" extrusionOk="0">
                    <a:moveTo>
                      <a:pt x="4383" y="1"/>
                    </a:moveTo>
                    <a:cubicBezTo>
                      <a:pt x="4309" y="1"/>
                      <a:pt x="4234" y="29"/>
                      <a:pt x="4177" y="86"/>
                    </a:cubicBezTo>
                    <a:lnTo>
                      <a:pt x="1096" y="3145"/>
                    </a:lnTo>
                    <a:lnTo>
                      <a:pt x="548" y="2483"/>
                    </a:lnTo>
                    <a:cubicBezTo>
                      <a:pt x="496" y="2405"/>
                      <a:pt x="415" y="2364"/>
                      <a:pt x="329" y="2364"/>
                    </a:cubicBezTo>
                    <a:cubicBezTo>
                      <a:pt x="264" y="2364"/>
                      <a:pt x="196" y="2388"/>
                      <a:pt x="137" y="2437"/>
                    </a:cubicBezTo>
                    <a:cubicBezTo>
                      <a:pt x="23" y="2529"/>
                      <a:pt x="0" y="2711"/>
                      <a:pt x="92" y="2825"/>
                    </a:cubicBezTo>
                    <a:lnTo>
                      <a:pt x="845" y="3761"/>
                    </a:lnTo>
                    <a:cubicBezTo>
                      <a:pt x="890" y="3830"/>
                      <a:pt x="982" y="3875"/>
                      <a:pt x="1050" y="3875"/>
                    </a:cubicBezTo>
                    <a:lnTo>
                      <a:pt x="1073" y="3875"/>
                    </a:lnTo>
                    <a:cubicBezTo>
                      <a:pt x="1141" y="3875"/>
                      <a:pt x="1233" y="3853"/>
                      <a:pt x="1278" y="3784"/>
                    </a:cubicBezTo>
                    <a:lnTo>
                      <a:pt x="4588" y="497"/>
                    </a:lnTo>
                    <a:cubicBezTo>
                      <a:pt x="4702" y="383"/>
                      <a:pt x="4702" y="200"/>
                      <a:pt x="4588" y="86"/>
                    </a:cubicBezTo>
                    <a:cubicBezTo>
                      <a:pt x="4531" y="29"/>
                      <a:pt x="4457" y="1"/>
                      <a:pt x="4383" y="1"/>
                    </a:cubicBezTo>
                    <a:close/>
                  </a:path>
                </a:pathLst>
              </a:custGeom>
              <a:solidFill>
                <a:srgbClr val="D0B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34"/>
              <p:cNvSpPr/>
              <p:nvPr/>
            </p:nvSpPr>
            <p:spPr>
              <a:xfrm>
                <a:off x="4593283" y="1334734"/>
                <a:ext cx="508925" cy="265913"/>
              </a:xfrm>
              <a:custGeom>
                <a:avLst/>
                <a:gdLst/>
                <a:ahLst/>
                <a:cxnLst/>
                <a:rect l="l" t="t" r="r" b="b"/>
                <a:pathLst>
                  <a:path w="24333" h="12714" extrusionOk="0">
                    <a:moveTo>
                      <a:pt x="320" y="0"/>
                    </a:moveTo>
                    <a:cubicBezTo>
                      <a:pt x="160" y="0"/>
                      <a:pt x="23" y="137"/>
                      <a:pt x="0" y="274"/>
                    </a:cubicBezTo>
                    <a:cubicBezTo>
                      <a:pt x="0" y="457"/>
                      <a:pt x="137" y="594"/>
                      <a:pt x="297" y="594"/>
                    </a:cubicBezTo>
                    <a:lnTo>
                      <a:pt x="7693" y="594"/>
                    </a:lnTo>
                    <a:cubicBezTo>
                      <a:pt x="10066" y="594"/>
                      <a:pt x="12007" y="2511"/>
                      <a:pt x="12007" y="4885"/>
                    </a:cubicBezTo>
                    <a:lnTo>
                      <a:pt x="12007" y="7829"/>
                    </a:lnTo>
                    <a:cubicBezTo>
                      <a:pt x="12007" y="10523"/>
                      <a:pt x="14198" y="12714"/>
                      <a:pt x="16891" y="12714"/>
                    </a:cubicBezTo>
                    <a:lnTo>
                      <a:pt x="24036" y="12714"/>
                    </a:lnTo>
                    <a:cubicBezTo>
                      <a:pt x="24195" y="12714"/>
                      <a:pt x="24332" y="12577"/>
                      <a:pt x="24332" y="12417"/>
                    </a:cubicBezTo>
                    <a:cubicBezTo>
                      <a:pt x="24332" y="12257"/>
                      <a:pt x="24195" y="12121"/>
                      <a:pt x="24036" y="12121"/>
                    </a:cubicBezTo>
                    <a:lnTo>
                      <a:pt x="16891" y="12121"/>
                    </a:lnTo>
                    <a:cubicBezTo>
                      <a:pt x="14517" y="12121"/>
                      <a:pt x="12577" y="10203"/>
                      <a:pt x="12577" y="7829"/>
                    </a:cubicBezTo>
                    <a:lnTo>
                      <a:pt x="12577" y="4885"/>
                    </a:lnTo>
                    <a:cubicBezTo>
                      <a:pt x="12577" y="2192"/>
                      <a:pt x="10386" y="0"/>
                      <a:pt x="7693" y="0"/>
                    </a:cubicBezTo>
                    <a:close/>
                  </a:path>
                </a:pathLst>
              </a:custGeom>
              <a:solidFill>
                <a:srgbClr val="D0B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34"/>
              <p:cNvSpPr/>
              <p:nvPr/>
            </p:nvSpPr>
            <p:spPr>
              <a:xfrm>
                <a:off x="5690335" y="1323273"/>
                <a:ext cx="244434" cy="196225"/>
              </a:xfrm>
              <a:custGeom>
                <a:avLst/>
                <a:gdLst/>
                <a:ahLst/>
                <a:cxnLst/>
                <a:rect l="l" t="t" r="r" b="b"/>
                <a:pathLst>
                  <a:path w="11687" h="9382" extrusionOk="0">
                    <a:moveTo>
                      <a:pt x="10477" y="571"/>
                    </a:moveTo>
                    <a:cubicBezTo>
                      <a:pt x="10819" y="571"/>
                      <a:pt x="11093" y="868"/>
                      <a:pt x="11093" y="1210"/>
                    </a:cubicBezTo>
                    <a:lnTo>
                      <a:pt x="11093" y="6323"/>
                    </a:lnTo>
                    <a:cubicBezTo>
                      <a:pt x="11093" y="6665"/>
                      <a:pt x="10819" y="6962"/>
                      <a:pt x="10477" y="6962"/>
                    </a:cubicBezTo>
                    <a:lnTo>
                      <a:pt x="3333" y="6962"/>
                    </a:lnTo>
                    <a:cubicBezTo>
                      <a:pt x="3287" y="6962"/>
                      <a:pt x="3218" y="6962"/>
                      <a:pt x="3173" y="6985"/>
                    </a:cubicBezTo>
                    <a:lnTo>
                      <a:pt x="822" y="8446"/>
                    </a:lnTo>
                    <a:lnTo>
                      <a:pt x="1461" y="6529"/>
                    </a:lnTo>
                    <a:cubicBezTo>
                      <a:pt x="1461" y="6506"/>
                      <a:pt x="1461" y="6483"/>
                      <a:pt x="1461" y="6460"/>
                    </a:cubicBezTo>
                    <a:lnTo>
                      <a:pt x="1461" y="1210"/>
                    </a:lnTo>
                    <a:cubicBezTo>
                      <a:pt x="1461" y="868"/>
                      <a:pt x="1758" y="571"/>
                      <a:pt x="2100" y="571"/>
                    </a:cubicBezTo>
                    <a:close/>
                    <a:moveTo>
                      <a:pt x="2100" y="0"/>
                    </a:moveTo>
                    <a:cubicBezTo>
                      <a:pt x="1438" y="0"/>
                      <a:pt x="890" y="548"/>
                      <a:pt x="890" y="1210"/>
                    </a:cubicBezTo>
                    <a:lnTo>
                      <a:pt x="890" y="6414"/>
                    </a:lnTo>
                    <a:lnTo>
                      <a:pt x="23" y="9016"/>
                    </a:lnTo>
                    <a:cubicBezTo>
                      <a:pt x="0" y="9131"/>
                      <a:pt x="23" y="9245"/>
                      <a:pt x="137" y="9336"/>
                    </a:cubicBezTo>
                    <a:cubicBezTo>
                      <a:pt x="183" y="9382"/>
                      <a:pt x="251" y="9382"/>
                      <a:pt x="297" y="9382"/>
                    </a:cubicBezTo>
                    <a:cubicBezTo>
                      <a:pt x="365" y="9382"/>
                      <a:pt x="411" y="9382"/>
                      <a:pt x="457" y="9359"/>
                    </a:cubicBezTo>
                    <a:lnTo>
                      <a:pt x="3424" y="7533"/>
                    </a:lnTo>
                    <a:lnTo>
                      <a:pt x="10477" y="7533"/>
                    </a:lnTo>
                    <a:cubicBezTo>
                      <a:pt x="11139" y="7533"/>
                      <a:pt x="11687" y="6985"/>
                      <a:pt x="11687" y="6323"/>
                    </a:cubicBezTo>
                    <a:lnTo>
                      <a:pt x="11687" y="1210"/>
                    </a:lnTo>
                    <a:cubicBezTo>
                      <a:pt x="11687" y="548"/>
                      <a:pt x="11139" y="0"/>
                      <a:pt x="10477" y="0"/>
                    </a:cubicBezTo>
                    <a:close/>
                  </a:path>
                </a:pathLst>
              </a:custGeom>
              <a:solidFill>
                <a:srgbClr val="D0B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34"/>
              <p:cNvSpPr/>
              <p:nvPr/>
            </p:nvSpPr>
            <p:spPr>
              <a:xfrm>
                <a:off x="5758602" y="1389155"/>
                <a:ext cx="28654" cy="28654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370" extrusionOk="0">
                    <a:moveTo>
                      <a:pt x="685" y="0"/>
                    </a:moveTo>
                    <a:cubicBezTo>
                      <a:pt x="297" y="0"/>
                      <a:pt x="0" y="297"/>
                      <a:pt x="0" y="685"/>
                    </a:cubicBezTo>
                    <a:cubicBezTo>
                      <a:pt x="0" y="1050"/>
                      <a:pt x="297" y="1370"/>
                      <a:pt x="685" y="1370"/>
                    </a:cubicBezTo>
                    <a:cubicBezTo>
                      <a:pt x="1073" y="1370"/>
                      <a:pt x="1370" y="1050"/>
                      <a:pt x="1370" y="685"/>
                    </a:cubicBezTo>
                    <a:cubicBezTo>
                      <a:pt x="1370" y="297"/>
                      <a:pt x="1073" y="0"/>
                      <a:pt x="685" y="0"/>
                    </a:cubicBezTo>
                    <a:close/>
                  </a:path>
                </a:pathLst>
              </a:custGeom>
              <a:solidFill>
                <a:srgbClr val="D0B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34"/>
              <p:cNvSpPr/>
              <p:nvPr/>
            </p:nvSpPr>
            <p:spPr>
              <a:xfrm>
                <a:off x="5810638" y="1389155"/>
                <a:ext cx="29135" cy="28654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370" extrusionOk="0">
                    <a:moveTo>
                      <a:pt x="685" y="0"/>
                    </a:moveTo>
                    <a:cubicBezTo>
                      <a:pt x="320" y="0"/>
                      <a:pt x="0" y="297"/>
                      <a:pt x="0" y="685"/>
                    </a:cubicBezTo>
                    <a:cubicBezTo>
                      <a:pt x="0" y="1050"/>
                      <a:pt x="320" y="1370"/>
                      <a:pt x="685" y="1370"/>
                    </a:cubicBezTo>
                    <a:cubicBezTo>
                      <a:pt x="1073" y="1370"/>
                      <a:pt x="1392" y="1050"/>
                      <a:pt x="1392" y="685"/>
                    </a:cubicBezTo>
                    <a:cubicBezTo>
                      <a:pt x="1392" y="297"/>
                      <a:pt x="1073" y="0"/>
                      <a:pt x="685" y="0"/>
                    </a:cubicBezTo>
                    <a:close/>
                  </a:path>
                </a:pathLst>
              </a:custGeom>
              <a:solidFill>
                <a:srgbClr val="D0B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34"/>
              <p:cNvSpPr/>
              <p:nvPr/>
            </p:nvSpPr>
            <p:spPr>
              <a:xfrm>
                <a:off x="5862654" y="1389155"/>
                <a:ext cx="29156" cy="2865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70" extrusionOk="0">
                    <a:moveTo>
                      <a:pt x="709" y="0"/>
                    </a:moveTo>
                    <a:cubicBezTo>
                      <a:pt x="321" y="0"/>
                      <a:pt x="1" y="297"/>
                      <a:pt x="1" y="685"/>
                    </a:cubicBezTo>
                    <a:cubicBezTo>
                      <a:pt x="1" y="1050"/>
                      <a:pt x="321" y="1370"/>
                      <a:pt x="709" y="1370"/>
                    </a:cubicBezTo>
                    <a:cubicBezTo>
                      <a:pt x="1074" y="1370"/>
                      <a:pt x="1393" y="1050"/>
                      <a:pt x="1393" y="685"/>
                    </a:cubicBezTo>
                    <a:cubicBezTo>
                      <a:pt x="1393" y="297"/>
                      <a:pt x="1074" y="0"/>
                      <a:pt x="709" y="0"/>
                    </a:cubicBezTo>
                    <a:close/>
                  </a:path>
                </a:pathLst>
              </a:custGeom>
              <a:solidFill>
                <a:srgbClr val="D0B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34"/>
              <p:cNvSpPr/>
              <p:nvPr/>
            </p:nvSpPr>
            <p:spPr>
              <a:xfrm>
                <a:off x="3810353" y="1765811"/>
                <a:ext cx="991580" cy="555712"/>
              </a:xfrm>
              <a:custGeom>
                <a:avLst/>
                <a:gdLst/>
                <a:ahLst/>
                <a:cxnLst/>
                <a:rect l="l" t="t" r="r" b="b"/>
                <a:pathLst>
                  <a:path w="47410" h="26570" extrusionOk="0">
                    <a:moveTo>
                      <a:pt x="1" y="1"/>
                    </a:moveTo>
                    <a:lnTo>
                      <a:pt x="1" y="22118"/>
                    </a:lnTo>
                    <a:cubicBezTo>
                      <a:pt x="1" y="24583"/>
                      <a:pt x="2010" y="26569"/>
                      <a:pt x="4475" y="26569"/>
                    </a:cubicBezTo>
                    <a:lnTo>
                      <a:pt x="42958" y="26569"/>
                    </a:lnTo>
                    <a:cubicBezTo>
                      <a:pt x="45423" y="26569"/>
                      <a:pt x="47409" y="24583"/>
                      <a:pt x="47409" y="22118"/>
                    </a:cubicBezTo>
                    <a:lnTo>
                      <a:pt x="474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34"/>
              <p:cNvSpPr/>
              <p:nvPr/>
            </p:nvSpPr>
            <p:spPr>
              <a:xfrm>
                <a:off x="3880062" y="1880864"/>
                <a:ext cx="348988" cy="348507"/>
              </a:xfrm>
              <a:custGeom>
                <a:avLst/>
                <a:gdLst/>
                <a:ahLst/>
                <a:cxnLst/>
                <a:rect l="l" t="t" r="r" b="b"/>
                <a:pathLst>
                  <a:path w="16686" h="16663" extrusionOk="0">
                    <a:moveTo>
                      <a:pt x="8355" y="0"/>
                    </a:moveTo>
                    <a:cubicBezTo>
                      <a:pt x="8218" y="0"/>
                      <a:pt x="8081" y="0"/>
                      <a:pt x="7944" y="23"/>
                    </a:cubicBezTo>
                    <a:lnTo>
                      <a:pt x="8355" y="8332"/>
                    </a:lnTo>
                    <a:lnTo>
                      <a:pt x="662" y="5113"/>
                    </a:lnTo>
                    <a:cubicBezTo>
                      <a:pt x="229" y="6118"/>
                      <a:pt x="0" y="7190"/>
                      <a:pt x="0" y="8332"/>
                    </a:cubicBezTo>
                    <a:cubicBezTo>
                      <a:pt x="0" y="12942"/>
                      <a:pt x="3744" y="16663"/>
                      <a:pt x="8355" y="16663"/>
                    </a:cubicBezTo>
                    <a:cubicBezTo>
                      <a:pt x="10797" y="16663"/>
                      <a:pt x="13011" y="15613"/>
                      <a:pt x="14540" y="13924"/>
                    </a:cubicBezTo>
                    <a:cubicBezTo>
                      <a:pt x="15864" y="12440"/>
                      <a:pt x="16686" y="10477"/>
                      <a:pt x="16686" y="8332"/>
                    </a:cubicBezTo>
                    <a:cubicBezTo>
                      <a:pt x="16686" y="3744"/>
                      <a:pt x="12942" y="0"/>
                      <a:pt x="8355" y="0"/>
                    </a:cubicBezTo>
                    <a:close/>
                  </a:path>
                </a:pathLst>
              </a:custGeom>
              <a:solidFill>
                <a:srgbClr val="0A2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34"/>
              <p:cNvSpPr/>
              <p:nvPr/>
            </p:nvSpPr>
            <p:spPr>
              <a:xfrm>
                <a:off x="3876235" y="1852211"/>
                <a:ext cx="160899" cy="174285"/>
              </a:xfrm>
              <a:custGeom>
                <a:avLst/>
                <a:gdLst/>
                <a:ahLst/>
                <a:cxnLst/>
                <a:rect l="l" t="t" r="r" b="b"/>
                <a:pathLst>
                  <a:path w="7693" h="8333" extrusionOk="0">
                    <a:moveTo>
                      <a:pt x="7305" y="1"/>
                    </a:moveTo>
                    <a:cubicBezTo>
                      <a:pt x="4817" y="115"/>
                      <a:pt x="2603" y="1325"/>
                      <a:pt x="1165" y="3174"/>
                    </a:cubicBezTo>
                    <a:cubicBezTo>
                      <a:pt x="686" y="3744"/>
                      <a:pt x="298" y="4406"/>
                      <a:pt x="1" y="5114"/>
                    </a:cubicBezTo>
                    <a:lnTo>
                      <a:pt x="7693" y="8332"/>
                    </a:lnTo>
                    <a:lnTo>
                      <a:pt x="7305" y="1"/>
                    </a:lnTo>
                    <a:close/>
                  </a:path>
                </a:pathLst>
              </a:custGeom>
              <a:solidFill>
                <a:srgbClr val="3D81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34"/>
              <p:cNvSpPr/>
              <p:nvPr/>
            </p:nvSpPr>
            <p:spPr>
              <a:xfrm>
                <a:off x="4624321" y="1935285"/>
                <a:ext cx="24366" cy="2388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142" extrusionOk="0">
                    <a:moveTo>
                      <a:pt x="0" y="0"/>
                    </a:moveTo>
                    <a:lnTo>
                      <a:pt x="0" y="1142"/>
                    </a:lnTo>
                    <a:lnTo>
                      <a:pt x="1164" y="1142"/>
                    </a:lnTo>
                    <a:lnTo>
                      <a:pt x="1164" y="0"/>
                    </a:lnTo>
                    <a:close/>
                  </a:path>
                </a:pathLst>
              </a:custGeom>
              <a:solidFill>
                <a:srgbClr val="144E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34"/>
              <p:cNvSpPr/>
              <p:nvPr/>
            </p:nvSpPr>
            <p:spPr>
              <a:xfrm>
                <a:off x="4664415" y="1944362"/>
                <a:ext cx="86421" cy="5752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275" extrusionOk="0">
                    <a:moveTo>
                      <a:pt x="0" y="0"/>
                    </a:moveTo>
                    <a:lnTo>
                      <a:pt x="0" y="274"/>
                    </a:lnTo>
                    <a:lnTo>
                      <a:pt x="4132" y="274"/>
                    </a:lnTo>
                    <a:lnTo>
                      <a:pt x="4132" y="0"/>
                    </a:lnTo>
                    <a:close/>
                  </a:path>
                </a:pathLst>
              </a:custGeom>
              <a:solidFill>
                <a:srgbClr val="CEBB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34"/>
              <p:cNvSpPr/>
              <p:nvPr/>
            </p:nvSpPr>
            <p:spPr>
              <a:xfrm>
                <a:off x="4624321" y="1892325"/>
                <a:ext cx="24366" cy="24366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165" extrusionOk="0">
                    <a:moveTo>
                      <a:pt x="0" y="0"/>
                    </a:moveTo>
                    <a:lnTo>
                      <a:pt x="0" y="1164"/>
                    </a:lnTo>
                    <a:lnTo>
                      <a:pt x="1164" y="1164"/>
                    </a:lnTo>
                    <a:lnTo>
                      <a:pt x="1164" y="0"/>
                    </a:lnTo>
                    <a:close/>
                  </a:path>
                </a:pathLst>
              </a:custGeom>
              <a:solidFill>
                <a:srgbClr val="3D81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34"/>
              <p:cNvSpPr/>
              <p:nvPr/>
            </p:nvSpPr>
            <p:spPr>
              <a:xfrm>
                <a:off x="4664415" y="1901382"/>
                <a:ext cx="86421" cy="6233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298" extrusionOk="0">
                    <a:moveTo>
                      <a:pt x="0" y="1"/>
                    </a:moveTo>
                    <a:cubicBezTo>
                      <a:pt x="0" y="1"/>
                      <a:pt x="0" y="24"/>
                      <a:pt x="0" y="24"/>
                    </a:cubicBezTo>
                    <a:lnTo>
                      <a:pt x="0" y="275"/>
                    </a:lnTo>
                    <a:cubicBezTo>
                      <a:pt x="0" y="298"/>
                      <a:pt x="0" y="298"/>
                      <a:pt x="0" y="298"/>
                    </a:cubicBezTo>
                    <a:lnTo>
                      <a:pt x="4109" y="298"/>
                    </a:lnTo>
                    <a:cubicBezTo>
                      <a:pt x="4109" y="298"/>
                      <a:pt x="4132" y="298"/>
                      <a:pt x="4132" y="275"/>
                    </a:cubicBezTo>
                    <a:lnTo>
                      <a:pt x="4132" y="24"/>
                    </a:lnTo>
                    <a:cubicBezTo>
                      <a:pt x="4132" y="24"/>
                      <a:pt x="4109" y="1"/>
                      <a:pt x="4109" y="1"/>
                    </a:cubicBezTo>
                    <a:close/>
                  </a:path>
                </a:pathLst>
              </a:custGeom>
              <a:solidFill>
                <a:srgbClr val="CEBB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34"/>
              <p:cNvSpPr/>
              <p:nvPr/>
            </p:nvSpPr>
            <p:spPr>
              <a:xfrm>
                <a:off x="4624321" y="1977763"/>
                <a:ext cx="24366" cy="23906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143" extrusionOk="0">
                    <a:moveTo>
                      <a:pt x="0" y="1"/>
                    </a:moveTo>
                    <a:lnTo>
                      <a:pt x="0" y="1142"/>
                    </a:lnTo>
                    <a:lnTo>
                      <a:pt x="1164" y="1142"/>
                    </a:lnTo>
                    <a:lnTo>
                      <a:pt x="1164" y="1"/>
                    </a:lnTo>
                    <a:close/>
                  </a:path>
                </a:pathLst>
              </a:custGeom>
              <a:solidFill>
                <a:srgbClr val="0A2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34"/>
              <p:cNvSpPr/>
              <p:nvPr/>
            </p:nvSpPr>
            <p:spPr>
              <a:xfrm>
                <a:off x="4664415" y="1986840"/>
                <a:ext cx="86421" cy="5752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275" extrusionOk="0">
                    <a:moveTo>
                      <a:pt x="0" y="1"/>
                    </a:moveTo>
                    <a:lnTo>
                      <a:pt x="0" y="275"/>
                    </a:lnTo>
                    <a:lnTo>
                      <a:pt x="4132" y="275"/>
                    </a:lnTo>
                    <a:lnTo>
                      <a:pt x="4132" y="1"/>
                    </a:lnTo>
                    <a:close/>
                  </a:path>
                </a:pathLst>
              </a:custGeom>
              <a:solidFill>
                <a:srgbClr val="CEBB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34"/>
              <p:cNvSpPr/>
              <p:nvPr/>
            </p:nvSpPr>
            <p:spPr>
              <a:xfrm>
                <a:off x="4624321" y="2070855"/>
                <a:ext cx="126515" cy="5752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275" extrusionOk="0">
                    <a:moveTo>
                      <a:pt x="160" y="1"/>
                    </a:moveTo>
                    <a:cubicBezTo>
                      <a:pt x="69" y="1"/>
                      <a:pt x="0" y="69"/>
                      <a:pt x="0" y="138"/>
                    </a:cubicBezTo>
                    <a:cubicBezTo>
                      <a:pt x="0" y="229"/>
                      <a:pt x="69" y="275"/>
                      <a:pt x="160" y="275"/>
                    </a:cubicBezTo>
                    <a:lnTo>
                      <a:pt x="5889" y="275"/>
                    </a:lnTo>
                    <a:cubicBezTo>
                      <a:pt x="5980" y="275"/>
                      <a:pt x="6049" y="229"/>
                      <a:pt x="6049" y="138"/>
                    </a:cubicBezTo>
                    <a:cubicBezTo>
                      <a:pt x="6049" y="69"/>
                      <a:pt x="5980" y="1"/>
                      <a:pt x="5889" y="1"/>
                    </a:cubicBezTo>
                    <a:close/>
                  </a:path>
                </a:pathLst>
              </a:custGeom>
              <a:solidFill>
                <a:srgbClr val="CEBB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34"/>
              <p:cNvSpPr/>
              <p:nvPr/>
            </p:nvSpPr>
            <p:spPr>
              <a:xfrm>
                <a:off x="4624321" y="2095200"/>
                <a:ext cx="126515" cy="6233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298" extrusionOk="0">
                    <a:moveTo>
                      <a:pt x="160" y="1"/>
                    </a:moveTo>
                    <a:cubicBezTo>
                      <a:pt x="69" y="1"/>
                      <a:pt x="0" y="69"/>
                      <a:pt x="0" y="161"/>
                    </a:cubicBezTo>
                    <a:cubicBezTo>
                      <a:pt x="0" y="229"/>
                      <a:pt x="69" y="298"/>
                      <a:pt x="160" y="298"/>
                    </a:cubicBezTo>
                    <a:lnTo>
                      <a:pt x="5889" y="298"/>
                    </a:lnTo>
                    <a:cubicBezTo>
                      <a:pt x="5980" y="298"/>
                      <a:pt x="6049" y="229"/>
                      <a:pt x="6049" y="161"/>
                    </a:cubicBezTo>
                    <a:cubicBezTo>
                      <a:pt x="6049" y="69"/>
                      <a:pt x="5980" y="1"/>
                      <a:pt x="5889" y="1"/>
                    </a:cubicBezTo>
                    <a:close/>
                  </a:path>
                </a:pathLst>
              </a:custGeom>
              <a:solidFill>
                <a:srgbClr val="CEBB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34"/>
              <p:cNvSpPr/>
              <p:nvPr/>
            </p:nvSpPr>
            <p:spPr>
              <a:xfrm>
                <a:off x="4624321" y="2120026"/>
                <a:ext cx="126515" cy="6233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298" extrusionOk="0">
                    <a:moveTo>
                      <a:pt x="160" y="1"/>
                    </a:moveTo>
                    <a:cubicBezTo>
                      <a:pt x="69" y="1"/>
                      <a:pt x="0" y="69"/>
                      <a:pt x="0" y="138"/>
                    </a:cubicBezTo>
                    <a:cubicBezTo>
                      <a:pt x="0" y="229"/>
                      <a:pt x="69" y="298"/>
                      <a:pt x="160" y="298"/>
                    </a:cubicBezTo>
                    <a:lnTo>
                      <a:pt x="5889" y="298"/>
                    </a:lnTo>
                    <a:cubicBezTo>
                      <a:pt x="5980" y="298"/>
                      <a:pt x="6049" y="229"/>
                      <a:pt x="6049" y="138"/>
                    </a:cubicBezTo>
                    <a:cubicBezTo>
                      <a:pt x="6049" y="69"/>
                      <a:pt x="5980" y="1"/>
                      <a:pt x="5889" y="1"/>
                    </a:cubicBezTo>
                    <a:close/>
                  </a:path>
                </a:pathLst>
              </a:custGeom>
              <a:solidFill>
                <a:srgbClr val="CEBB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34"/>
              <p:cNvSpPr/>
              <p:nvPr/>
            </p:nvSpPr>
            <p:spPr>
              <a:xfrm>
                <a:off x="4624321" y="2144852"/>
                <a:ext cx="126515" cy="5752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275" extrusionOk="0">
                    <a:moveTo>
                      <a:pt x="160" y="1"/>
                    </a:moveTo>
                    <a:cubicBezTo>
                      <a:pt x="69" y="1"/>
                      <a:pt x="0" y="46"/>
                      <a:pt x="0" y="138"/>
                    </a:cubicBezTo>
                    <a:cubicBezTo>
                      <a:pt x="0" y="206"/>
                      <a:pt x="69" y="275"/>
                      <a:pt x="160" y="275"/>
                    </a:cubicBezTo>
                    <a:lnTo>
                      <a:pt x="5889" y="275"/>
                    </a:lnTo>
                    <a:cubicBezTo>
                      <a:pt x="5980" y="275"/>
                      <a:pt x="6049" y="206"/>
                      <a:pt x="6049" y="138"/>
                    </a:cubicBezTo>
                    <a:cubicBezTo>
                      <a:pt x="6049" y="46"/>
                      <a:pt x="5980" y="1"/>
                      <a:pt x="5889" y="1"/>
                    </a:cubicBezTo>
                    <a:close/>
                  </a:path>
                </a:pathLst>
              </a:custGeom>
              <a:solidFill>
                <a:srgbClr val="CEBB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34"/>
              <p:cNvSpPr/>
              <p:nvPr/>
            </p:nvSpPr>
            <p:spPr>
              <a:xfrm>
                <a:off x="4624321" y="2169197"/>
                <a:ext cx="126515" cy="6233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298" extrusionOk="0">
                    <a:moveTo>
                      <a:pt x="160" y="1"/>
                    </a:moveTo>
                    <a:cubicBezTo>
                      <a:pt x="69" y="1"/>
                      <a:pt x="0" y="69"/>
                      <a:pt x="0" y="138"/>
                    </a:cubicBezTo>
                    <a:cubicBezTo>
                      <a:pt x="0" y="229"/>
                      <a:pt x="69" y="298"/>
                      <a:pt x="160" y="298"/>
                    </a:cubicBezTo>
                    <a:lnTo>
                      <a:pt x="5889" y="298"/>
                    </a:lnTo>
                    <a:cubicBezTo>
                      <a:pt x="5980" y="298"/>
                      <a:pt x="6049" y="229"/>
                      <a:pt x="6049" y="138"/>
                    </a:cubicBezTo>
                    <a:cubicBezTo>
                      <a:pt x="6049" y="69"/>
                      <a:pt x="5980" y="1"/>
                      <a:pt x="5889" y="1"/>
                    </a:cubicBezTo>
                    <a:close/>
                  </a:path>
                </a:pathLst>
              </a:custGeom>
              <a:solidFill>
                <a:srgbClr val="CEBB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34"/>
              <p:cNvSpPr/>
              <p:nvPr/>
            </p:nvSpPr>
            <p:spPr>
              <a:xfrm>
                <a:off x="4624321" y="2194023"/>
                <a:ext cx="126515" cy="5752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275" extrusionOk="0">
                    <a:moveTo>
                      <a:pt x="160" y="1"/>
                    </a:moveTo>
                    <a:cubicBezTo>
                      <a:pt x="69" y="1"/>
                      <a:pt x="0" y="46"/>
                      <a:pt x="0" y="138"/>
                    </a:cubicBezTo>
                    <a:cubicBezTo>
                      <a:pt x="0" y="206"/>
                      <a:pt x="69" y="275"/>
                      <a:pt x="160" y="275"/>
                    </a:cubicBezTo>
                    <a:lnTo>
                      <a:pt x="5889" y="275"/>
                    </a:lnTo>
                    <a:cubicBezTo>
                      <a:pt x="5980" y="275"/>
                      <a:pt x="6049" y="206"/>
                      <a:pt x="6049" y="138"/>
                    </a:cubicBezTo>
                    <a:cubicBezTo>
                      <a:pt x="6049" y="46"/>
                      <a:pt x="5980" y="1"/>
                      <a:pt x="5889" y="1"/>
                    </a:cubicBezTo>
                    <a:close/>
                  </a:path>
                </a:pathLst>
              </a:custGeom>
              <a:solidFill>
                <a:srgbClr val="CEBB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34"/>
              <p:cNvSpPr/>
              <p:nvPr/>
            </p:nvSpPr>
            <p:spPr>
              <a:xfrm>
                <a:off x="4624321" y="2218368"/>
                <a:ext cx="126515" cy="6233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298" extrusionOk="0">
                    <a:moveTo>
                      <a:pt x="160" y="1"/>
                    </a:moveTo>
                    <a:cubicBezTo>
                      <a:pt x="69" y="1"/>
                      <a:pt x="0" y="69"/>
                      <a:pt x="0" y="138"/>
                    </a:cubicBezTo>
                    <a:cubicBezTo>
                      <a:pt x="0" y="229"/>
                      <a:pt x="69" y="298"/>
                      <a:pt x="160" y="298"/>
                    </a:cubicBezTo>
                    <a:lnTo>
                      <a:pt x="5889" y="298"/>
                    </a:lnTo>
                    <a:cubicBezTo>
                      <a:pt x="5980" y="298"/>
                      <a:pt x="6049" y="229"/>
                      <a:pt x="6049" y="138"/>
                    </a:cubicBezTo>
                    <a:cubicBezTo>
                      <a:pt x="6049" y="69"/>
                      <a:pt x="5980" y="1"/>
                      <a:pt x="5889" y="1"/>
                    </a:cubicBezTo>
                    <a:close/>
                  </a:path>
                </a:pathLst>
              </a:custGeom>
              <a:solidFill>
                <a:srgbClr val="CEBB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34"/>
              <p:cNvSpPr/>
              <p:nvPr/>
            </p:nvSpPr>
            <p:spPr>
              <a:xfrm>
                <a:off x="4046190" y="1880864"/>
                <a:ext cx="182860" cy="291220"/>
              </a:xfrm>
              <a:custGeom>
                <a:avLst/>
                <a:gdLst/>
                <a:ahLst/>
                <a:cxnLst/>
                <a:rect l="l" t="t" r="r" b="b"/>
                <a:pathLst>
                  <a:path w="8743" h="13924" extrusionOk="0">
                    <a:moveTo>
                      <a:pt x="412" y="0"/>
                    </a:moveTo>
                    <a:cubicBezTo>
                      <a:pt x="275" y="0"/>
                      <a:pt x="138" y="0"/>
                      <a:pt x="1" y="23"/>
                    </a:cubicBezTo>
                    <a:lnTo>
                      <a:pt x="412" y="8332"/>
                    </a:lnTo>
                    <a:lnTo>
                      <a:pt x="6597" y="13924"/>
                    </a:lnTo>
                    <a:cubicBezTo>
                      <a:pt x="7921" y="12440"/>
                      <a:pt x="8743" y="10477"/>
                      <a:pt x="8743" y="8332"/>
                    </a:cubicBezTo>
                    <a:cubicBezTo>
                      <a:pt x="8743" y="3744"/>
                      <a:pt x="4999" y="0"/>
                      <a:pt x="412" y="0"/>
                    </a:cubicBezTo>
                    <a:close/>
                  </a:path>
                </a:pathLst>
              </a:custGeom>
              <a:solidFill>
                <a:srgbClr val="144E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34"/>
              <p:cNvSpPr/>
              <p:nvPr/>
            </p:nvSpPr>
            <p:spPr>
              <a:xfrm>
                <a:off x="4398502" y="2011185"/>
                <a:ext cx="55404" cy="237762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11368" extrusionOk="0">
                    <a:moveTo>
                      <a:pt x="1" y="1"/>
                    </a:moveTo>
                    <a:lnTo>
                      <a:pt x="1" y="11368"/>
                    </a:lnTo>
                    <a:lnTo>
                      <a:pt x="2648" y="11368"/>
                    </a:lnTo>
                    <a:lnTo>
                      <a:pt x="2648" y="1"/>
                    </a:lnTo>
                    <a:close/>
                  </a:path>
                </a:pathLst>
              </a:custGeom>
              <a:solidFill>
                <a:srgbClr val="3D81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34"/>
              <p:cNvSpPr/>
              <p:nvPr/>
            </p:nvSpPr>
            <p:spPr>
              <a:xfrm>
                <a:off x="4398502" y="2157756"/>
                <a:ext cx="55404" cy="91189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4360" extrusionOk="0">
                    <a:moveTo>
                      <a:pt x="2648" y="0"/>
                    </a:moveTo>
                    <a:cubicBezTo>
                      <a:pt x="1827" y="548"/>
                      <a:pt x="937" y="1073"/>
                      <a:pt x="1" y="1370"/>
                    </a:cubicBezTo>
                    <a:lnTo>
                      <a:pt x="1" y="4360"/>
                    </a:lnTo>
                    <a:lnTo>
                      <a:pt x="2648" y="4360"/>
                    </a:lnTo>
                    <a:lnTo>
                      <a:pt x="2648" y="0"/>
                    </a:lnTo>
                    <a:close/>
                  </a:path>
                </a:pathLst>
              </a:custGeom>
              <a:solidFill>
                <a:srgbClr val="144E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34"/>
              <p:cNvSpPr/>
              <p:nvPr/>
            </p:nvSpPr>
            <p:spPr>
              <a:xfrm>
                <a:off x="4307794" y="2077067"/>
                <a:ext cx="55404" cy="171879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8218" extrusionOk="0">
                    <a:moveTo>
                      <a:pt x="1" y="1"/>
                    </a:moveTo>
                    <a:lnTo>
                      <a:pt x="1" y="8218"/>
                    </a:lnTo>
                    <a:lnTo>
                      <a:pt x="2649" y="8218"/>
                    </a:lnTo>
                    <a:lnTo>
                      <a:pt x="2649" y="1"/>
                    </a:lnTo>
                    <a:close/>
                  </a:path>
                </a:pathLst>
              </a:custGeom>
              <a:solidFill>
                <a:srgbClr val="3D81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34"/>
              <p:cNvSpPr/>
              <p:nvPr/>
            </p:nvSpPr>
            <p:spPr>
              <a:xfrm>
                <a:off x="4307794" y="2188522"/>
                <a:ext cx="55404" cy="60423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2889" extrusionOk="0">
                    <a:moveTo>
                      <a:pt x="1097" y="0"/>
                    </a:moveTo>
                    <a:cubicBezTo>
                      <a:pt x="643" y="0"/>
                      <a:pt x="286" y="55"/>
                      <a:pt x="1" y="150"/>
                    </a:cubicBezTo>
                    <a:lnTo>
                      <a:pt x="1" y="2889"/>
                    </a:lnTo>
                    <a:lnTo>
                      <a:pt x="2649" y="2889"/>
                    </a:lnTo>
                    <a:lnTo>
                      <a:pt x="2649" y="127"/>
                    </a:lnTo>
                    <a:cubicBezTo>
                      <a:pt x="2489" y="127"/>
                      <a:pt x="2329" y="104"/>
                      <a:pt x="2169" y="81"/>
                    </a:cubicBezTo>
                    <a:cubicBezTo>
                      <a:pt x="1762" y="26"/>
                      <a:pt x="1407" y="0"/>
                      <a:pt x="1097" y="0"/>
                    </a:cubicBezTo>
                    <a:close/>
                  </a:path>
                </a:pathLst>
              </a:custGeom>
              <a:solidFill>
                <a:srgbClr val="144E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34"/>
              <p:cNvSpPr/>
              <p:nvPr/>
            </p:nvSpPr>
            <p:spPr>
              <a:xfrm>
                <a:off x="4489210" y="1940053"/>
                <a:ext cx="55404" cy="308894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14769" extrusionOk="0">
                    <a:moveTo>
                      <a:pt x="1" y="1"/>
                    </a:moveTo>
                    <a:lnTo>
                      <a:pt x="1" y="14769"/>
                    </a:lnTo>
                    <a:lnTo>
                      <a:pt x="2648" y="14769"/>
                    </a:lnTo>
                    <a:lnTo>
                      <a:pt x="2648" y="1"/>
                    </a:lnTo>
                    <a:close/>
                  </a:path>
                </a:pathLst>
              </a:custGeom>
              <a:solidFill>
                <a:srgbClr val="3D81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34"/>
              <p:cNvSpPr/>
              <p:nvPr/>
            </p:nvSpPr>
            <p:spPr>
              <a:xfrm>
                <a:off x="4489210" y="2109527"/>
                <a:ext cx="55404" cy="139419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6666" extrusionOk="0">
                    <a:moveTo>
                      <a:pt x="2648" y="1"/>
                    </a:moveTo>
                    <a:cubicBezTo>
                      <a:pt x="1827" y="1"/>
                      <a:pt x="936" y="480"/>
                      <a:pt x="1" y="1119"/>
                    </a:cubicBezTo>
                    <a:lnTo>
                      <a:pt x="1" y="6666"/>
                    </a:lnTo>
                    <a:lnTo>
                      <a:pt x="2648" y="6666"/>
                    </a:lnTo>
                    <a:lnTo>
                      <a:pt x="2648" y="1"/>
                    </a:lnTo>
                    <a:close/>
                  </a:path>
                </a:pathLst>
              </a:custGeom>
              <a:solidFill>
                <a:srgbClr val="144E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34"/>
              <p:cNvSpPr/>
              <p:nvPr/>
            </p:nvSpPr>
            <p:spPr>
              <a:xfrm>
                <a:off x="4303507" y="1850307"/>
                <a:ext cx="239184" cy="188591"/>
              </a:xfrm>
              <a:custGeom>
                <a:avLst/>
                <a:gdLst/>
                <a:ahLst/>
                <a:cxnLst/>
                <a:rect l="l" t="t" r="r" b="b"/>
                <a:pathLst>
                  <a:path w="11436" h="9017" extrusionOk="0">
                    <a:moveTo>
                      <a:pt x="11436" y="1"/>
                    </a:moveTo>
                    <a:lnTo>
                      <a:pt x="9039" y="503"/>
                    </a:lnTo>
                    <a:lnTo>
                      <a:pt x="9678" y="1142"/>
                    </a:lnTo>
                    <a:lnTo>
                      <a:pt x="6004" y="4862"/>
                    </a:lnTo>
                    <a:lnTo>
                      <a:pt x="4725" y="3607"/>
                    </a:lnTo>
                    <a:lnTo>
                      <a:pt x="183" y="8241"/>
                    </a:lnTo>
                    <a:cubicBezTo>
                      <a:pt x="1" y="8423"/>
                      <a:pt x="1" y="8720"/>
                      <a:pt x="183" y="8880"/>
                    </a:cubicBezTo>
                    <a:cubicBezTo>
                      <a:pt x="274" y="8971"/>
                      <a:pt x="389" y="9017"/>
                      <a:pt x="503" y="9017"/>
                    </a:cubicBezTo>
                    <a:cubicBezTo>
                      <a:pt x="617" y="9017"/>
                      <a:pt x="731" y="8971"/>
                      <a:pt x="822" y="8880"/>
                    </a:cubicBezTo>
                    <a:lnTo>
                      <a:pt x="4725" y="4885"/>
                    </a:lnTo>
                    <a:lnTo>
                      <a:pt x="6026" y="6141"/>
                    </a:lnTo>
                    <a:lnTo>
                      <a:pt x="10318" y="1758"/>
                    </a:lnTo>
                    <a:lnTo>
                      <a:pt x="10957" y="2397"/>
                    </a:lnTo>
                    <a:lnTo>
                      <a:pt x="11436" y="1"/>
                    </a:lnTo>
                    <a:close/>
                  </a:path>
                </a:pathLst>
              </a:custGeom>
              <a:solidFill>
                <a:srgbClr val="3D81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34"/>
              <p:cNvSpPr/>
              <p:nvPr/>
            </p:nvSpPr>
            <p:spPr>
              <a:xfrm>
                <a:off x="3810353" y="1698507"/>
                <a:ext cx="991580" cy="90248"/>
              </a:xfrm>
              <a:custGeom>
                <a:avLst/>
                <a:gdLst/>
                <a:ahLst/>
                <a:cxnLst/>
                <a:rect l="l" t="t" r="r" b="b"/>
                <a:pathLst>
                  <a:path w="47410" h="4315" extrusionOk="0">
                    <a:moveTo>
                      <a:pt x="594" y="0"/>
                    </a:moveTo>
                    <a:cubicBezTo>
                      <a:pt x="275" y="0"/>
                      <a:pt x="1" y="251"/>
                      <a:pt x="1" y="571"/>
                    </a:cubicBezTo>
                    <a:lnTo>
                      <a:pt x="1" y="4314"/>
                    </a:lnTo>
                    <a:lnTo>
                      <a:pt x="47409" y="4314"/>
                    </a:lnTo>
                    <a:lnTo>
                      <a:pt x="47409" y="571"/>
                    </a:lnTo>
                    <a:cubicBezTo>
                      <a:pt x="47409" y="251"/>
                      <a:pt x="47158" y="0"/>
                      <a:pt x="46838" y="0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34"/>
              <p:cNvSpPr/>
              <p:nvPr/>
            </p:nvSpPr>
            <p:spPr>
              <a:xfrm>
                <a:off x="4636243" y="1726198"/>
                <a:ext cx="29616" cy="2913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93" extrusionOk="0">
                    <a:moveTo>
                      <a:pt x="708" y="0"/>
                    </a:moveTo>
                    <a:cubicBezTo>
                      <a:pt x="320" y="0"/>
                      <a:pt x="1" y="297"/>
                      <a:pt x="1" y="685"/>
                    </a:cubicBezTo>
                    <a:cubicBezTo>
                      <a:pt x="1" y="1073"/>
                      <a:pt x="320" y="1392"/>
                      <a:pt x="708" y="1392"/>
                    </a:cubicBezTo>
                    <a:cubicBezTo>
                      <a:pt x="1096" y="1392"/>
                      <a:pt x="1416" y="1073"/>
                      <a:pt x="1416" y="685"/>
                    </a:cubicBezTo>
                    <a:cubicBezTo>
                      <a:pt x="1416" y="297"/>
                      <a:pt x="1096" y="0"/>
                      <a:pt x="708" y="0"/>
                    </a:cubicBezTo>
                    <a:close/>
                  </a:path>
                </a:pathLst>
              </a:custGeom>
              <a:solidFill>
                <a:srgbClr val="CEBB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34"/>
              <p:cNvSpPr/>
              <p:nvPr/>
            </p:nvSpPr>
            <p:spPr>
              <a:xfrm>
                <a:off x="4733643" y="1726198"/>
                <a:ext cx="29135" cy="2913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393" extrusionOk="0">
                    <a:moveTo>
                      <a:pt x="708" y="0"/>
                    </a:moveTo>
                    <a:cubicBezTo>
                      <a:pt x="320" y="0"/>
                      <a:pt x="0" y="297"/>
                      <a:pt x="0" y="685"/>
                    </a:cubicBezTo>
                    <a:cubicBezTo>
                      <a:pt x="0" y="1073"/>
                      <a:pt x="320" y="1392"/>
                      <a:pt x="708" y="1392"/>
                    </a:cubicBezTo>
                    <a:cubicBezTo>
                      <a:pt x="1096" y="1392"/>
                      <a:pt x="1392" y="1073"/>
                      <a:pt x="1392" y="685"/>
                    </a:cubicBezTo>
                    <a:cubicBezTo>
                      <a:pt x="1392" y="297"/>
                      <a:pt x="1096" y="0"/>
                      <a:pt x="708" y="0"/>
                    </a:cubicBezTo>
                    <a:close/>
                  </a:path>
                </a:pathLst>
              </a:custGeom>
              <a:solidFill>
                <a:srgbClr val="CEBB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34"/>
              <p:cNvSpPr/>
              <p:nvPr/>
            </p:nvSpPr>
            <p:spPr>
              <a:xfrm>
                <a:off x="4686376" y="1726198"/>
                <a:ext cx="29616" cy="2913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93" extrusionOk="0">
                    <a:moveTo>
                      <a:pt x="708" y="0"/>
                    </a:moveTo>
                    <a:cubicBezTo>
                      <a:pt x="320" y="0"/>
                      <a:pt x="0" y="297"/>
                      <a:pt x="0" y="685"/>
                    </a:cubicBezTo>
                    <a:cubicBezTo>
                      <a:pt x="0" y="1073"/>
                      <a:pt x="320" y="1392"/>
                      <a:pt x="708" y="1392"/>
                    </a:cubicBezTo>
                    <a:cubicBezTo>
                      <a:pt x="1096" y="1392"/>
                      <a:pt x="1416" y="1073"/>
                      <a:pt x="1416" y="685"/>
                    </a:cubicBezTo>
                    <a:cubicBezTo>
                      <a:pt x="1416" y="297"/>
                      <a:pt x="1096" y="0"/>
                      <a:pt x="708" y="0"/>
                    </a:cubicBezTo>
                    <a:close/>
                  </a:path>
                </a:pathLst>
              </a:custGeom>
              <a:solidFill>
                <a:srgbClr val="CEBB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34"/>
              <p:cNvSpPr/>
              <p:nvPr/>
            </p:nvSpPr>
            <p:spPr>
              <a:xfrm>
                <a:off x="4863881" y="3360300"/>
                <a:ext cx="459754" cy="1257452"/>
              </a:xfrm>
              <a:custGeom>
                <a:avLst/>
                <a:gdLst/>
                <a:ahLst/>
                <a:cxnLst/>
                <a:rect l="l" t="t" r="r" b="b"/>
                <a:pathLst>
                  <a:path w="21982" h="60122" extrusionOk="0">
                    <a:moveTo>
                      <a:pt x="1385" y="0"/>
                    </a:moveTo>
                    <a:cubicBezTo>
                      <a:pt x="1253" y="0"/>
                      <a:pt x="1117" y="22"/>
                      <a:pt x="982" y="68"/>
                    </a:cubicBezTo>
                    <a:cubicBezTo>
                      <a:pt x="343" y="274"/>
                      <a:pt x="1" y="981"/>
                      <a:pt x="206" y="1620"/>
                    </a:cubicBezTo>
                    <a:lnTo>
                      <a:pt x="19425" y="59277"/>
                    </a:lnTo>
                    <a:cubicBezTo>
                      <a:pt x="19585" y="59802"/>
                      <a:pt x="20064" y="60122"/>
                      <a:pt x="20589" y="60122"/>
                    </a:cubicBezTo>
                    <a:cubicBezTo>
                      <a:pt x="20726" y="60122"/>
                      <a:pt x="20840" y="60122"/>
                      <a:pt x="20977" y="60076"/>
                    </a:cubicBezTo>
                    <a:cubicBezTo>
                      <a:pt x="21617" y="59848"/>
                      <a:pt x="21982" y="59163"/>
                      <a:pt x="21753" y="58501"/>
                    </a:cubicBezTo>
                    <a:lnTo>
                      <a:pt x="2557" y="844"/>
                    </a:lnTo>
                    <a:cubicBezTo>
                      <a:pt x="2376" y="335"/>
                      <a:pt x="1904" y="0"/>
                      <a:pt x="1385" y="0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34"/>
              <p:cNvSpPr/>
              <p:nvPr/>
            </p:nvSpPr>
            <p:spPr>
              <a:xfrm>
                <a:off x="4637602" y="3360300"/>
                <a:ext cx="459754" cy="1257452"/>
              </a:xfrm>
              <a:custGeom>
                <a:avLst/>
                <a:gdLst/>
                <a:ahLst/>
                <a:cxnLst/>
                <a:rect l="l" t="t" r="r" b="b"/>
                <a:pathLst>
                  <a:path w="21982" h="60122" extrusionOk="0">
                    <a:moveTo>
                      <a:pt x="20583" y="0"/>
                    </a:moveTo>
                    <a:cubicBezTo>
                      <a:pt x="20071" y="0"/>
                      <a:pt x="19589" y="335"/>
                      <a:pt x="19425" y="844"/>
                    </a:cubicBezTo>
                    <a:lnTo>
                      <a:pt x="206" y="58501"/>
                    </a:lnTo>
                    <a:cubicBezTo>
                      <a:pt x="1" y="59163"/>
                      <a:pt x="343" y="59848"/>
                      <a:pt x="1005" y="60076"/>
                    </a:cubicBezTo>
                    <a:cubicBezTo>
                      <a:pt x="1119" y="60122"/>
                      <a:pt x="1256" y="60122"/>
                      <a:pt x="1393" y="60122"/>
                    </a:cubicBezTo>
                    <a:cubicBezTo>
                      <a:pt x="1895" y="60122"/>
                      <a:pt x="2375" y="59802"/>
                      <a:pt x="2557" y="59277"/>
                    </a:cubicBezTo>
                    <a:lnTo>
                      <a:pt x="21776" y="1620"/>
                    </a:lnTo>
                    <a:cubicBezTo>
                      <a:pt x="21982" y="981"/>
                      <a:pt x="21639" y="274"/>
                      <a:pt x="20977" y="68"/>
                    </a:cubicBezTo>
                    <a:cubicBezTo>
                      <a:pt x="20847" y="22"/>
                      <a:pt x="20714" y="0"/>
                      <a:pt x="20583" y="0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34"/>
              <p:cNvSpPr/>
              <p:nvPr/>
            </p:nvSpPr>
            <p:spPr>
              <a:xfrm>
                <a:off x="3519154" y="3360300"/>
                <a:ext cx="459754" cy="1257452"/>
              </a:xfrm>
              <a:custGeom>
                <a:avLst/>
                <a:gdLst/>
                <a:ahLst/>
                <a:cxnLst/>
                <a:rect l="l" t="t" r="r" b="b"/>
                <a:pathLst>
                  <a:path w="21982" h="60122" extrusionOk="0">
                    <a:moveTo>
                      <a:pt x="1399" y="0"/>
                    </a:moveTo>
                    <a:cubicBezTo>
                      <a:pt x="1268" y="0"/>
                      <a:pt x="1135" y="22"/>
                      <a:pt x="1005" y="68"/>
                    </a:cubicBezTo>
                    <a:cubicBezTo>
                      <a:pt x="366" y="274"/>
                      <a:pt x="1" y="981"/>
                      <a:pt x="229" y="1620"/>
                    </a:cubicBezTo>
                    <a:lnTo>
                      <a:pt x="19425" y="59277"/>
                    </a:lnTo>
                    <a:cubicBezTo>
                      <a:pt x="19607" y="59802"/>
                      <a:pt x="20087" y="60122"/>
                      <a:pt x="20612" y="60122"/>
                    </a:cubicBezTo>
                    <a:cubicBezTo>
                      <a:pt x="20726" y="60122"/>
                      <a:pt x="20863" y="60122"/>
                      <a:pt x="21000" y="60076"/>
                    </a:cubicBezTo>
                    <a:cubicBezTo>
                      <a:pt x="21639" y="59848"/>
                      <a:pt x="21981" y="59163"/>
                      <a:pt x="21776" y="58501"/>
                    </a:cubicBezTo>
                    <a:lnTo>
                      <a:pt x="2557" y="844"/>
                    </a:lnTo>
                    <a:cubicBezTo>
                      <a:pt x="2393" y="335"/>
                      <a:pt x="1911" y="0"/>
                      <a:pt x="1399" y="0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34"/>
              <p:cNvSpPr/>
              <p:nvPr/>
            </p:nvSpPr>
            <p:spPr>
              <a:xfrm>
                <a:off x="3293356" y="3360300"/>
                <a:ext cx="459733" cy="1257452"/>
              </a:xfrm>
              <a:custGeom>
                <a:avLst/>
                <a:gdLst/>
                <a:ahLst/>
                <a:cxnLst/>
                <a:rect l="l" t="t" r="r" b="b"/>
                <a:pathLst>
                  <a:path w="21981" h="60122" extrusionOk="0">
                    <a:moveTo>
                      <a:pt x="20583" y="0"/>
                    </a:moveTo>
                    <a:cubicBezTo>
                      <a:pt x="20070" y="0"/>
                      <a:pt x="19588" y="335"/>
                      <a:pt x="19424" y="844"/>
                    </a:cubicBezTo>
                    <a:lnTo>
                      <a:pt x="206" y="58501"/>
                    </a:lnTo>
                    <a:cubicBezTo>
                      <a:pt x="0" y="59163"/>
                      <a:pt x="343" y="59848"/>
                      <a:pt x="982" y="60076"/>
                    </a:cubicBezTo>
                    <a:cubicBezTo>
                      <a:pt x="1119" y="60122"/>
                      <a:pt x="1256" y="60122"/>
                      <a:pt x="1370" y="60122"/>
                    </a:cubicBezTo>
                    <a:cubicBezTo>
                      <a:pt x="1895" y="60122"/>
                      <a:pt x="2374" y="59802"/>
                      <a:pt x="2557" y="59277"/>
                    </a:cubicBezTo>
                    <a:lnTo>
                      <a:pt x="21753" y="1620"/>
                    </a:lnTo>
                    <a:cubicBezTo>
                      <a:pt x="21981" y="981"/>
                      <a:pt x="21616" y="274"/>
                      <a:pt x="20977" y="68"/>
                    </a:cubicBezTo>
                    <a:cubicBezTo>
                      <a:pt x="20847" y="22"/>
                      <a:pt x="20714" y="0"/>
                      <a:pt x="20583" y="0"/>
                    </a:cubicBez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34"/>
              <p:cNvSpPr/>
              <p:nvPr/>
            </p:nvSpPr>
            <p:spPr>
              <a:xfrm>
                <a:off x="3293356" y="3317320"/>
                <a:ext cx="1920713" cy="110306"/>
              </a:xfrm>
              <a:custGeom>
                <a:avLst/>
                <a:gdLst/>
                <a:ahLst/>
                <a:cxnLst/>
                <a:rect l="l" t="t" r="r" b="b"/>
                <a:pathLst>
                  <a:path w="183493" h="5274" extrusionOk="0">
                    <a:moveTo>
                      <a:pt x="0" y="1"/>
                    </a:moveTo>
                    <a:lnTo>
                      <a:pt x="0" y="5273"/>
                    </a:lnTo>
                    <a:lnTo>
                      <a:pt x="183493" y="5273"/>
                    </a:lnTo>
                    <a:lnTo>
                      <a:pt x="183493" y="1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34"/>
              <p:cNvSpPr/>
              <p:nvPr/>
            </p:nvSpPr>
            <p:spPr>
              <a:xfrm>
                <a:off x="3293356" y="3387970"/>
                <a:ext cx="1920713" cy="11482"/>
              </a:xfrm>
              <a:custGeom>
                <a:avLst/>
                <a:gdLst/>
                <a:ahLst/>
                <a:cxnLst/>
                <a:rect l="l" t="t" r="r" b="b"/>
                <a:pathLst>
                  <a:path w="183493" h="549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183493" y="549"/>
                    </a:lnTo>
                    <a:lnTo>
                      <a:pt x="183493" y="1"/>
                    </a:lnTo>
                    <a:close/>
                  </a:path>
                </a:pathLst>
              </a:custGeom>
              <a:solidFill>
                <a:srgbClr val="5C5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Slika 2">
            <a:extLst>
              <a:ext uri="{FF2B5EF4-FFF2-40B4-BE49-F238E27FC236}">
                <a16:creationId xmlns:a16="http://schemas.microsoft.com/office/drawing/2014/main" id="{4DE7F0BF-CBDD-410D-3EF5-D133322B6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66" y="472071"/>
            <a:ext cx="6206571" cy="41400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8333090-EED9-B7AE-C3FD-FAF6EA8E4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42" y="931089"/>
            <a:ext cx="6897959" cy="313291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286CAB6-8E9A-7C19-B1CE-D90207CFD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866" y="1867760"/>
            <a:ext cx="1879369" cy="26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4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9F71849-F02B-F8DC-5D07-5E78D10AB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12" y="750030"/>
            <a:ext cx="6530149" cy="251568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DF45E32-6E9E-214C-E41C-BEB561076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563" y="2311400"/>
            <a:ext cx="1285053" cy="251569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9AB173B-FF73-46DC-22A7-9435DD67E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028" y="2649738"/>
            <a:ext cx="1298704" cy="217735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010A5C1-1CFA-3E22-36F1-4DB1E3409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7901" y="1864553"/>
            <a:ext cx="713294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45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7476AB-B2F3-8670-5F93-B1A338B59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</a:rPr>
              <a:t>UTJECAJ FACEBOOK GRUPA</a:t>
            </a:r>
          </a:p>
        </p:txBody>
      </p:sp>
      <p:sp>
        <p:nvSpPr>
          <p:cNvPr id="3" name="Google Shape;421;p22">
            <a:extLst>
              <a:ext uri="{FF2B5EF4-FFF2-40B4-BE49-F238E27FC236}">
                <a16:creationId xmlns:a16="http://schemas.microsoft.com/office/drawing/2014/main" id="{4CDA4B97-8589-D49D-A6E8-112200E93A4D}"/>
              </a:ext>
            </a:extLst>
          </p:cNvPr>
          <p:cNvSpPr/>
          <p:nvPr/>
        </p:nvSpPr>
        <p:spPr>
          <a:xfrm>
            <a:off x="698499" y="1321691"/>
            <a:ext cx="2133600" cy="13314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CB2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" name="Google Shape;422;p22">
            <a:extLst>
              <a:ext uri="{FF2B5EF4-FFF2-40B4-BE49-F238E27FC236}">
                <a16:creationId xmlns:a16="http://schemas.microsoft.com/office/drawing/2014/main" id="{3BC6F6EF-E01E-6298-1418-3047835E5D3C}"/>
              </a:ext>
            </a:extLst>
          </p:cNvPr>
          <p:cNvSpPr/>
          <p:nvPr/>
        </p:nvSpPr>
        <p:spPr>
          <a:xfrm>
            <a:off x="6345767" y="1321691"/>
            <a:ext cx="2133600" cy="13314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>
                <a:solidFill>
                  <a:srgbClr val="FFFFFF"/>
                </a:solidFill>
              </a:rPr>
              <a:t>Radna skupina za izradu Nacrta Nacionalnog plana razvoja sustava obrazovanja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92774C5-2B9E-35CB-B1E0-F5086D12AF78}"/>
              </a:ext>
            </a:extLst>
          </p:cNvPr>
          <p:cNvSpPr txBox="1"/>
          <p:nvPr/>
        </p:nvSpPr>
        <p:spPr>
          <a:xfrm>
            <a:off x="664633" y="1695004"/>
            <a:ext cx="1871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1"/>
                </a:solidFill>
              </a:rPr>
              <a:t>Štrajk za kolegu Franju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F1D1AA61-90D9-E8C2-CD51-4E0D84EC97D6}"/>
              </a:ext>
            </a:extLst>
          </p:cNvPr>
          <p:cNvSpPr/>
          <p:nvPr/>
        </p:nvSpPr>
        <p:spPr>
          <a:xfrm>
            <a:off x="846665" y="3579861"/>
            <a:ext cx="1837267" cy="9736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STATUS SLUŽBENE OSOBE</a:t>
            </a:r>
          </a:p>
        </p:txBody>
      </p:sp>
      <p:cxnSp>
        <p:nvCxnSpPr>
          <p:cNvPr id="8" name="Poveznik: zakrivljeno 7">
            <a:extLst>
              <a:ext uri="{FF2B5EF4-FFF2-40B4-BE49-F238E27FC236}">
                <a16:creationId xmlns:a16="http://schemas.microsoft.com/office/drawing/2014/main" id="{17C2FA84-C3D0-750E-CF94-3BB84D78501A}"/>
              </a:ext>
            </a:extLst>
          </p:cNvPr>
          <p:cNvCxnSpPr>
            <a:cxnSpLocks/>
            <a:stCxn id="3" idx="4"/>
            <a:endCxn id="6" idx="0"/>
          </p:cNvCxnSpPr>
          <p:nvPr/>
        </p:nvCxnSpPr>
        <p:spPr>
          <a:xfrm rot="16200000" flipH="1">
            <a:off x="1162880" y="2977441"/>
            <a:ext cx="760345" cy="444493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Google Shape;423;p22">
            <a:extLst>
              <a:ext uri="{FF2B5EF4-FFF2-40B4-BE49-F238E27FC236}">
                <a16:creationId xmlns:a16="http://schemas.microsoft.com/office/drawing/2014/main" id="{F3C8B93A-3200-85AE-D04B-0C9E40BCF4D8}"/>
              </a:ext>
            </a:extLst>
          </p:cNvPr>
          <p:cNvSpPr/>
          <p:nvPr/>
        </p:nvSpPr>
        <p:spPr>
          <a:xfrm flipH="1">
            <a:off x="3473714" y="1321691"/>
            <a:ext cx="2133600" cy="13314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3B59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Radna skupina za izradu Pravilnika o nagrađivanju učitelja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Google Shape;422;p22">
            <a:extLst>
              <a:ext uri="{FF2B5EF4-FFF2-40B4-BE49-F238E27FC236}">
                <a16:creationId xmlns:a16="http://schemas.microsoft.com/office/drawing/2014/main" id="{2C3DE823-22A7-D572-94EE-EB3EB845F0C2}"/>
              </a:ext>
            </a:extLst>
          </p:cNvPr>
          <p:cNvSpPr/>
          <p:nvPr/>
        </p:nvSpPr>
        <p:spPr>
          <a:xfrm>
            <a:off x="6345767" y="3350716"/>
            <a:ext cx="2133600" cy="13314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4DC2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solidFill>
                  <a:srgbClr val="FFFFFF"/>
                </a:solidFill>
              </a:rPr>
              <a:t>Upravno vijeće NCVVO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" name="Google Shape;424;p22">
            <a:extLst>
              <a:ext uri="{FF2B5EF4-FFF2-40B4-BE49-F238E27FC236}">
                <a16:creationId xmlns:a16="http://schemas.microsoft.com/office/drawing/2014/main" id="{357E4D36-92B5-D205-50F9-07D7C4213943}"/>
              </a:ext>
            </a:extLst>
          </p:cNvPr>
          <p:cNvSpPr/>
          <p:nvPr/>
        </p:nvSpPr>
        <p:spPr>
          <a:xfrm flipH="1">
            <a:off x="3473714" y="3350716"/>
            <a:ext cx="2133600" cy="13314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833A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dirty="0">
                <a:solidFill>
                  <a:srgbClr val="FFFFFF"/>
                </a:solidFill>
              </a:rPr>
              <a:t>Povjerenstvo za nagrađivanje učitelja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79370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F38D35-5D57-0274-3943-E295123C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</a:rPr>
              <a:t>POHVALE I PRIJEDLOZI ZA POBOLJŠANJE RADA GRUPE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BBA1A33-B647-4F72-7FC3-FF7DE30FE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092" y="2412999"/>
            <a:ext cx="2431150" cy="258340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C3ABF1D-9B30-1789-8414-10DBE812D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19" y="1522627"/>
            <a:ext cx="7072925" cy="803296"/>
          </a:xfrm>
          <a:prstGeom prst="rect">
            <a:avLst/>
          </a:prstGeom>
        </p:spPr>
      </p:pic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7B5CD317-6419-7FAF-D6B5-ED7F3BA8A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412999"/>
            <a:ext cx="6084996" cy="960342"/>
          </a:xfrm>
          <a:prstGeom prst="rect">
            <a:avLst/>
          </a:prstGeom>
        </p:spPr>
      </p:pic>
      <p:pic>
        <p:nvPicPr>
          <p:cNvPr id="9" name="Slika 8" descr="Slika na kojoj se prikazuje tekst&#10;&#10;Opis je automatski generiran">
            <a:extLst>
              <a:ext uri="{FF2B5EF4-FFF2-40B4-BE49-F238E27FC236}">
                <a16:creationId xmlns:a16="http://schemas.microsoft.com/office/drawing/2014/main" id="{DDF8B838-E97D-F784-AFC5-CF28F2152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610" y="3547493"/>
            <a:ext cx="5387807" cy="10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44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1CEA70D-A73B-55A0-6C0B-5FDA36A70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41" y="399141"/>
            <a:ext cx="6230652" cy="1432684"/>
          </a:xfrm>
          <a:prstGeom prst="rect">
            <a:avLst/>
          </a:prstGeom>
        </p:spPr>
      </p:pic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7AEEBE68-346C-6B46-B02E-CEEE8D558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58" y="1970439"/>
            <a:ext cx="6172735" cy="277392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DD3BCA4-2DAE-473A-B060-86EDCE519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593" y="2340907"/>
            <a:ext cx="2432515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37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C27F3C-E6FD-B1E9-BFF1-DA5D955B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552040"/>
            <a:ext cx="5448787" cy="396104"/>
          </a:xfrm>
        </p:spPr>
        <p:txBody>
          <a:bodyPr/>
          <a:lstStyle/>
          <a:p>
            <a:r>
              <a:rPr lang="hr-HR" sz="2800" dirty="0">
                <a:latin typeface="Roboto" panose="02000000000000000000" pitchFamily="2" charset="0"/>
                <a:ea typeface="Roboto" panose="02000000000000000000" pitchFamily="2" charset="0"/>
              </a:rPr>
              <a:t>ZAKLJUČAK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5896CC-0D1C-87EC-F55E-319545679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429" y="1250158"/>
            <a:ext cx="6567731" cy="314325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15240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Nastavničke Facebook grupe snažno utječu na razvoj sustava obrazovanja u RH i istraživanjem smo potvrdili hipotezu da su glavno sredstvo informiranja učitelja o aktualnostima u sustavu obrazovanja, kao i središnje mjesto profesionalnog razvoja učitelja i nastavnika u Republici Hrvatskoj.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8C45A46-328D-F1DF-FBB4-659E531C5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721" y="2738326"/>
            <a:ext cx="1786283" cy="238374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B766A9A-C89E-F78A-DEC9-47E32A42B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277" y="2001268"/>
            <a:ext cx="713294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3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Shape 4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Google Shape;4111;p46"/>
          <p:cNvSpPr txBox="1">
            <a:spLocks noGrp="1"/>
          </p:cNvSpPr>
          <p:nvPr>
            <p:ph type="title" idx="4294967295"/>
          </p:nvPr>
        </p:nvSpPr>
        <p:spPr>
          <a:xfrm>
            <a:off x="328684" y="210073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r-HR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EVALUACIJA</a:t>
            </a:r>
            <a:endParaRPr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4112" name="Google Shape;4112;p46"/>
          <p:cNvSpPr txBox="1">
            <a:spLocks noGrp="1"/>
          </p:cNvSpPr>
          <p:nvPr>
            <p:ph type="body" idx="4294967295"/>
          </p:nvPr>
        </p:nvSpPr>
        <p:spPr>
          <a:xfrm>
            <a:off x="943675" y="1084204"/>
            <a:ext cx="7079400" cy="3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166740E-BFE3-FF24-60E9-A95C8BCEA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9019" y="692473"/>
            <a:ext cx="4848974" cy="4451027"/>
          </a:xfrm>
          <a:prstGeom prst="rect">
            <a:avLst/>
          </a:prstGeom>
        </p:spPr>
      </p:pic>
      <p:sp>
        <p:nvSpPr>
          <p:cNvPr id="8" name="Google Shape;1785;p32">
            <a:extLst>
              <a:ext uri="{FF2B5EF4-FFF2-40B4-BE49-F238E27FC236}">
                <a16:creationId xmlns:a16="http://schemas.microsoft.com/office/drawing/2014/main" id="{091C4035-5D68-5EC0-B4DA-082132F23B14}"/>
              </a:ext>
            </a:extLst>
          </p:cNvPr>
          <p:cNvSpPr/>
          <p:nvPr/>
        </p:nvSpPr>
        <p:spPr>
          <a:xfrm>
            <a:off x="4200158" y="3062702"/>
            <a:ext cx="2784842" cy="1213962"/>
          </a:xfrm>
          <a:custGeom>
            <a:avLst/>
            <a:gdLst/>
            <a:ahLst/>
            <a:cxnLst/>
            <a:rect l="l" t="t" r="r" b="b"/>
            <a:pathLst>
              <a:path w="33183" h="18910" extrusionOk="0">
                <a:moveTo>
                  <a:pt x="19784" y="432"/>
                </a:moveTo>
                <a:cubicBezTo>
                  <a:pt x="17156" y="432"/>
                  <a:pt x="14529" y="505"/>
                  <a:pt x="11901" y="635"/>
                </a:cubicBezTo>
                <a:cubicBezTo>
                  <a:pt x="7831" y="868"/>
                  <a:pt x="6997" y="2770"/>
                  <a:pt x="6764" y="6672"/>
                </a:cubicBezTo>
                <a:cubicBezTo>
                  <a:pt x="5429" y="6139"/>
                  <a:pt x="4062" y="5638"/>
                  <a:pt x="2661" y="5205"/>
                </a:cubicBezTo>
                <a:cubicBezTo>
                  <a:pt x="2461" y="5130"/>
                  <a:pt x="853" y="4754"/>
                  <a:pt x="273" y="4754"/>
                </a:cubicBezTo>
                <a:cubicBezTo>
                  <a:pt x="80" y="4754"/>
                  <a:pt x="0" y="4796"/>
                  <a:pt x="126" y="4904"/>
                </a:cubicBezTo>
                <a:cubicBezTo>
                  <a:pt x="2327" y="6739"/>
                  <a:pt x="6330" y="9641"/>
                  <a:pt x="6864" y="12343"/>
                </a:cubicBezTo>
                <a:cubicBezTo>
                  <a:pt x="7197" y="13878"/>
                  <a:pt x="6297" y="16546"/>
                  <a:pt x="7431" y="17880"/>
                </a:cubicBezTo>
                <a:cubicBezTo>
                  <a:pt x="8089" y="18652"/>
                  <a:pt x="9317" y="18775"/>
                  <a:pt x="10445" y="18775"/>
                </a:cubicBezTo>
                <a:cubicBezTo>
                  <a:pt x="10976" y="18775"/>
                  <a:pt x="11484" y="18748"/>
                  <a:pt x="11901" y="18748"/>
                </a:cubicBezTo>
                <a:cubicBezTo>
                  <a:pt x="12446" y="18756"/>
                  <a:pt x="12990" y="18760"/>
                  <a:pt x="13533" y="18760"/>
                </a:cubicBezTo>
                <a:cubicBezTo>
                  <a:pt x="16210" y="18760"/>
                  <a:pt x="18856" y="18672"/>
                  <a:pt x="21525" y="18672"/>
                </a:cubicBezTo>
                <a:cubicBezTo>
                  <a:pt x="22483" y="18672"/>
                  <a:pt x="23444" y="18684"/>
                  <a:pt x="24410" y="18714"/>
                </a:cubicBezTo>
                <a:cubicBezTo>
                  <a:pt x="25489" y="18751"/>
                  <a:pt x="26808" y="18910"/>
                  <a:pt x="28072" y="18910"/>
                </a:cubicBezTo>
                <a:cubicBezTo>
                  <a:pt x="30245" y="18910"/>
                  <a:pt x="32257" y="18441"/>
                  <a:pt x="32615" y="16079"/>
                </a:cubicBezTo>
                <a:cubicBezTo>
                  <a:pt x="33116" y="12577"/>
                  <a:pt x="33182" y="8107"/>
                  <a:pt x="32582" y="4604"/>
                </a:cubicBezTo>
                <a:cubicBezTo>
                  <a:pt x="31815" y="1"/>
                  <a:pt x="27945" y="601"/>
                  <a:pt x="24109" y="501"/>
                </a:cubicBezTo>
                <a:cubicBezTo>
                  <a:pt x="22668" y="454"/>
                  <a:pt x="21226" y="432"/>
                  <a:pt x="19784" y="432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9D4EA9EE-C322-A3D3-D991-B1BC32B087AF}"/>
              </a:ext>
            </a:extLst>
          </p:cNvPr>
          <p:cNvSpPr txBox="1"/>
          <p:nvPr/>
        </p:nvSpPr>
        <p:spPr>
          <a:xfrm>
            <a:off x="4929049" y="3254184"/>
            <a:ext cx="1895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Hvala na pozornosti!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868" y="309825"/>
            <a:ext cx="2495402" cy="24241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8D82E6-7C9C-FDC8-8029-F355B84D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04" y="1422305"/>
            <a:ext cx="4831800" cy="1456744"/>
          </a:xfrm>
        </p:spPr>
        <p:txBody>
          <a:bodyPr/>
          <a:lstStyle/>
          <a:p>
            <a:r>
              <a:rPr lang="hr-HR" dirty="0"/>
              <a:t>Anketa</a:t>
            </a:r>
            <a:br>
              <a:rPr lang="hr-HR" dirty="0"/>
            </a:br>
            <a:r>
              <a:rPr lang="hr-HR" dirty="0"/>
              <a:t>Slido.com</a:t>
            </a:r>
            <a:br>
              <a:rPr lang="hr-HR" dirty="0"/>
            </a:b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478" y="886874"/>
            <a:ext cx="2362530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4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36083C5-01E9-1501-C6F8-9EB1137E0B7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296650-7CD0-7EB3-5129-8ADD494A5C3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08000" y="1657350"/>
            <a:ext cx="1828800" cy="1828800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826728AF-F80A-0A39-B480-EDB8B1B759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1928813"/>
            <a:ext cx="6045200" cy="1285875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600" b="1">
                <a:solidFill>
                  <a:srgbClr val="5B5B5B"/>
                </a:solidFill>
              </a:rPr>
              <a:t>Jeste li član neke nastavničke Facebook grupe?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11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DCFA08C-1E9D-09E8-A312-33ADECF3C08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F9C7862-2C0F-F3AC-227F-2BF68381A29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08000" y="1657350"/>
            <a:ext cx="1828800" cy="1828800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2BE9E08D-2758-106D-09E8-F6B719B5EBF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1928813"/>
            <a:ext cx="6045200" cy="1285875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600" b="1" dirty="0">
                <a:solidFill>
                  <a:srgbClr val="5B5B5B"/>
                </a:solidFill>
              </a:rPr>
              <a:t>Koliko su nastavničke Facebook grupe važne za razvoj sustava obrazovanja?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19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7"/>
          <p:cNvSpPr txBox="1">
            <a:spLocks noGrp="1"/>
          </p:cNvSpPr>
          <p:nvPr>
            <p:ph type="title"/>
          </p:nvPr>
        </p:nvSpPr>
        <p:spPr>
          <a:xfrm>
            <a:off x="452550" y="255175"/>
            <a:ext cx="823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</a:rPr>
              <a:t>Nastavnička Facebook grupa Školska zbornica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17" name="Google Shape;617;p17"/>
          <p:cNvSpPr/>
          <p:nvPr/>
        </p:nvSpPr>
        <p:spPr>
          <a:xfrm>
            <a:off x="6049282" y="1022802"/>
            <a:ext cx="2309275" cy="416400"/>
          </a:xfrm>
          <a:prstGeom prst="roundRect">
            <a:avLst>
              <a:gd name="adj" fmla="val 0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Članovi</a:t>
            </a:r>
            <a:r>
              <a:rPr lang="hr-HR" sz="2000" b="1" i="0" dirty="0">
                <a:effectLst/>
                <a:latin typeface="inherit"/>
              </a:rPr>
              <a:t>  - </a:t>
            </a:r>
            <a:r>
              <a:rPr lang="hr-HR" sz="2000" b="1" i="0" dirty="0">
                <a:effectLst/>
                <a:latin typeface="Segoe UI Historic" panose="020B0502040204020203" pitchFamily="34" charset="0"/>
              </a:rPr>
              <a:t>22.926</a:t>
            </a:r>
            <a:endParaRPr sz="16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19" name="Google Shape;619;p17"/>
          <p:cNvSpPr/>
          <p:nvPr/>
        </p:nvSpPr>
        <p:spPr>
          <a:xfrm>
            <a:off x="816144" y="3023020"/>
            <a:ext cx="4313740" cy="1824059"/>
          </a:xfrm>
          <a:prstGeom prst="roundRect">
            <a:avLst>
              <a:gd name="adj" fmla="val 0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16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SemiBold"/>
                <a:sym typeface="Fira Sans Extra Condensed SemiBold"/>
              </a:rPr>
              <a:t>ADMINISTRATORI: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SemiBold"/>
                <a:sym typeface="Fira Sans Extra Condensed SemiBold"/>
              </a:rPr>
              <a:t>Ivana Bašić, Josip Matković i Tomislav </a:t>
            </a:r>
            <a:r>
              <a:rPr lang="hr-HR" sz="1600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SemiBold"/>
                <a:sym typeface="Fira Sans Extra Condensed SemiBold"/>
              </a:rPr>
              <a:t>Duk</a:t>
            </a:r>
            <a:endParaRPr lang="hr-HR" sz="16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SemiBold"/>
              <a:sym typeface="Fira Sans Extra Condensed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16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SemiBold"/>
              <a:sym typeface="Fira Sans Extra Condensed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SemiBold"/>
                <a:sym typeface="Fira Sans Extra Condensed SemiBold"/>
              </a:rPr>
              <a:t>MODERATORI: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SemiBold"/>
                <a:sym typeface="Fira Sans Extra Condensed SemiBold"/>
              </a:rPr>
              <a:t>Sanja </a:t>
            </a:r>
            <a:r>
              <a:rPr lang="hr-HR" sz="1600" dirty="0" smtClean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SemiBold"/>
                <a:sym typeface="Fira Sans Extra Condensed SemiBold"/>
              </a:rPr>
              <a:t>Maričević</a:t>
            </a:r>
            <a:r>
              <a:rPr lang="hr-HR" sz="1600" dirty="0" smtClean="0">
                <a:latin typeface="Roboto" panose="02000000000000000000" pitchFamily="2" charset="0"/>
                <a:ea typeface="Roboto" panose="02000000000000000000" pitchFamily="2" charset="0"/>
                <a:cs typeface="Fira Sans Extra Condensed SemiBold"/>
                <a:sym typeface="Fira Sans Extra Condensed SemiBold"/>
              </a:rPr>
              <a:t>, </a:t>
            </a:r>
            <a:r>
              <a:rPr lang="hr-HR" sz="1600" dirty="0" smtClean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SemiBold"/>
                <a:sym typeface="Fira Sans Extra Condensed SemiBold"/>
              </a:rPr>
              <a:t>Margareta </a:t>
            </a:r>
            <a:r>
              <a:rPr lang="hr-HR" sz="16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SemiBold"/>
                <a:sym typeface="Fira Sans Extra Condensed SemiBold"/>
              </a:rPr>
              <a:t>Malogorski- Smoljak, Martina Cindrić i Marko Šolić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622" name="Google Shape;622;p17"/>
          <p:cNvGrpSpPr/>
          <p:nvPr/>
        </p:nvGrpSpPr>
        <p:grpSpPr>
          <a:xfrm>
            <a:off x="6107907" y="2571750"/>
            <a:ext cx="2888028" cy="2438881"/>
            <a:chOff x="2821425" y="1862882"/>
            <a:chExt cx="3839505" cy="2873718"/>
          </a:xfrm>
        </p:grpSpPr>
        <p:sp>
          <p:nvSpPr>
            <p:cNvPr id="623" name="Google Shape;623;p17"/>
            <p:cNvSpPr/>
            <p:nvPr/>
          </p:nvSpPr>
          <p:spPr>
            <a:xfrm>
              <a:off x="2981000" y="1862882"/>
              <a:ext cx="3451276" cy="2000011"/>
            </a:xfrm>
            <a:custGeom>
              <a:avLst/>
              <a:gdLst/>
              <a:ahLst/>
              <a:cxnLst/>
              <a:rect l="l" t="t" r="r" b="b"/>
              <a:pathLst>
                <a:path w="182946" h="106017" extrusionOk="0">
                  <a:moveTo>
                    <a:pt x="87369" y="1"/>
                  </a:moveTo>
                  <a:cubicBezTo>
                    <a:pt x="56393" y="1"/>
                    <a:pt x="18032" y="11954"/>
                    <a:pt x="7487" y="43537"/>
                  </a:cubicBezTo>
                  <a:cubicBezTo>
                    <a:pt x="0" y="65906"/>
                    <a:pt x="9724" y="80947"/>
                    <a:pt x="20589" y="90169"/>
                  </a:cubicBezTo>
                  <a:cubicBezTo>
                    <a:pt x="28989" y="97313"/>
                    <a:pt x="39260" y="101901"/>
                    <a:pt x="50148" y="103544"/>
                  </a:cubicBezTo>
                  <a:cubicBezTo>
                    <a:pt x="59240" y="104922"/>
                    <a:pt x="73388" y="106017"/>
                    <a:pt x="87077" y="106017"/>
                  </a:cubicBezTo>
                  <a:cubicBezTo>
                    <a:pt x="99469" y="106017"/>
                    <a:pt x="111486" y="105120"/>
                    <a:pt x="119034" y="102723"/>
                  </a:cubicBezTo>
                  <a:cubicBezTo>
                    <a:pt x="182945" y="82340"/>
                    <a:pt x="161626" y="19433"/>
                    <a:pt x="115154" y="3889"/>
                  </a:cubicBezTo>
                  <a:cubicBezTo>
                    <a:pt x="107696" y="1399"/>
                    <a:pt x="97964" y="1"/>
                    <a:pt x="87369" y="1"/>
                  </a:cubicBezTo>
                  <a:close/>
                </a:path>
              </a:pathLst>
            </a:custGeom>
            <a:solidFill>
              <a:srgbClr val="CDD4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7"/>
            <p:cNvSpPr/>
            <p:nvPr/>
          </p:nvSpPr>
          <p:spPr>
            <a:xfrm>
              <a:off x="4945625" y="2245600"/>
              <a:ext cx="77025" cy="24975"/>
            </a:xfrm>
            <a:custGeom>
              <a:avLst/>
              <a:gdLst/>
              <a:ahLst/>
              <a:cxnLst/>
              <a:rect l="l" t="t" r="r" b="b"/>
              <a:pathLst>
                <a:path w="3081" h="999" extrusionOk="0">
                  <a:moveTo>
                    <a:pt x="1350" y="0"/>
                  </a:moveTo>
                  <a:cubicBezTo>
                    <a:pt x="1189" y="0"/>
                    <a:pt x="1020" y="16"/>
                    <a:pt x="844" y="53"/>
                  </a:cubicBezTo>
                  <a:cubicBezTo>
                    <a:pt x="524" y="121"/>
                    <a:pt x="341" y="258"/>
                    <a:pt x="204" y="418"/>
                  </a:cubicBezTo>
                  <a:cubicBezTo>
                    <a:pt x="0" y="678"/>
                    <a:pt x="219" y="998"/>
                    <a:pt x="492" y="998"/>
                  </a:cubicBezTo>
                  <a:cubicBezTo>
                    <a:pt x="554" y="998"/>
                    <a:pt x="620" y="981"/>
                    <a:pt x="684" y="943"/>
                  </a:cubicBezTo>
                  <a:cubicBezTo>
                    <a:pt x="775" y="897"/>
                    <a:pt x="889" y="829"/>
                    <a:pt x="1049" y="783"/>
                  </a:cubicBezTo>
                  <a:cubicBezTo>
                    <a:pt x="1369" y="669"/>
                    <a:pt x="1876" y="640"/>
                    <a:pt x="2304" y="640"/>
                  </a:cubicBezTo>
                  <a:cubicBezTo>
                    <a:pt x="2732" y="640"/>
                    <a:pt x="3080" y="669"/>
                    <a:pt x="3080" y="669"/>
                  </a:cubicBezTo>
                  <a:cubicBezTo>
                    <a:pt x="3080" y="669"/>
                    <a:pt x="2395" y="0"/>
                    <a:pt x="1350" y="0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7"/>
            <p:cNvSpPr/>
            <p:nvPr/>
          </p:nvSpPr>
          <p:spPr>
            <a:xfrm>
              <a:off x="4858850" y="2248950"/>
              <a:ext cx="65750" cy="24175"/>
            </a:xfrm>
            <a:custGeom>
              <a:avLst/>
              <a:gdLst/>
              <a:ahLst/>
              <a:cxnLst/>
              <a:rect l="l" t="t" r="r" b="b"/>
              <a:pathLst>
                <a:path w="2630" h="967" extrusionOk="0">
                  <a:moveTo>
                    <a:pt x="1352" y="1"/>
                  </a:moveTo>
                  <a:cubicBezTo>
                    <a:pt x="327" y="1"/>
                    <a:pt x="1" y="672"/>
                    <a:pt x="1" y="672"/>
                  </a:cubicBezTo>
                  <a:cubicBezTo>
                    <a:pt x="1" y="672"/>
                    <a:pt x="260" y="640"/>
                    <a:pt x="602" y="640"/>
                  </a:cubicBezTo>
                  <a:cubicBezTo>
                    <a:pt x="910" y="640"/>
                    <a:pt x="1285" y="666"/>
                    <a:pt x="1598" y="763"/>
                  </a:cubicBezTo>
                  <a:cubicBezTo>
                    <a:pt x="1758" y="809"/>
                    <a:pt x="1872" y="855"/>
                    <a:pt x="1964" y="923"/>
                  </a:cubicBezTo>
                  <a:cubicBezTo>
                    <a:pt x="2024" y="953"/>
                    <a:pt x="2083" y="966"/>
                    <a:pt x="2140" y="966"/>
                  </a:cubicBezTo>
                  <a:cubicBezTo>
                    <a:pt x="2425" y="966"/>
                    <a:pt x="2630" y="623"/>
                    <a:pt x="2420" y="375"/>
                  </a:cubicBezTo>
                  <a:cubicBezTo>
                    <a:pt x="2283" y="215"/>
                    <a:pt x="2078" y="78"/>
                    <a:pt x="1758" y="33"/>
                  </a:cubicBezTo>
                  <a:cubicBezTo>
                    <a:pt x="1612" y="11"/>
                    <a:pt x="1477" y="1"/>
                    <a:pt x="1352" y="1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7"/>
            <p:cNvSpPr/>
            <p:nvPr/>
          </p:nvSpPr>
          <p:spPr>
            <a:xfrm>
              <a:off x="3160975" y="3936850"/>
              <a:ext cx="403125" cy="208000"/>
            </a:xfrm>
            <a:custGeom>
              <a:avLst/>
              <a:gdLst/>
              <a:ahLst/>
              <a:cxnLst/>
              <a:rect l="l" t="t" r="r" b="b"/>
              <a:pathLst>
                <a:path w="16125" h="8320" extrusionOk="0">
                  <a:moveTo>
                    <a:pt x="1422" y="0"/>
                  </a:moveTo>
                  <a:cubicBezTo>
                    <a:pt x="567" y="0"/>
                    <a:pt x="0" y="106"/>
                    <a:pt x="239" y="490"/>
                  </a:cubicBezTo>
                  <a:cubicBezTo>
                    <a:pt x="832" y="1472"/>
                    <a:pt x="3685" y="5215"/>
                    <a:pt x="5351" y="5649"/>
                  </a:cubicBezTo>
                  <a:cubicBezTo>
                    <a:pt x="5888" y="5789"/>
                    <a:pt x="6612" y="5836"/>
                    <a:pt x="7346" y="5836"/>
                  </a:cubicBezTo>
                  <a:cubicBezTo>
                    <a:pt x="8892" y="5836"/>
                    <a:pt x="10487" y="5626"/>
                    <a:pt x="10487" y="5626"/>
                  </a:cubicBezTo>
                  <a:lnTo>
                    <a:pt x="10487" y="5626"/>
                  </a:lnTo>
                  <a:lnTo>
                    <a:pt x="8684" y="7703"/>
                  </a:lnTo>
                  <a:lnTo>
                    <a:pt x="9209" y="8320"/>
                  </a:lnTo>
                  <a:cubicBezTo>
                    <a:pt x="9688" y="7954"/>
                    <a:pt x="14253" y="4143"/>
                    <a:pt x="15166" y="3481"/>
                  </a:cubicBezTo>
                  <a:cubicBezTo>
                    <a:pt x="16125" y="2796"/>
                    <a:pt x="16079" y="1038"/>
                    <a:pt x="16079" y="1038"/>
                  </a:cubicBezTo>
                  <a:cubicBezTo>
                    <a:pt x="16079" y="1038"/>
                    <a:pt x="8222" y="105"/>
                    <a:pt x="5900" y="105"/>
                  </a:cubicBezTo>
                  <a:cubicBezTo>
                    <a:pt x="5707" y="105"/>
                    <a:pt x="5552" y="111"/>
                    <a:pt x="5443" y="125"/>
                  </a:cubicBezTo>
                  <a:cubicBezTo>
                    <a:pt x="5285" y="146"/>
                    <a:pt x="5089" y="154"/>
                    <a:pt x="4865" y="154"/>
                  </a:cubicBezTo>
                  <a:cubicBezTo>
                    <a:pt x="3908" y="154"/>
                    <a:pt x="2455" y="0"/>
                    <a:pt x="1422" y="0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3263375" y="3833250"/>
              <a:ext cx="361225" cy="173500"/>
            </a:xfrm>
            <a:custGeom>
              <a:avLst/>
              <a:gdLst/>
              <a:ahLst/>
              <a:cxnLst/>
              <a:rect l="l" t="t" r="r" b="b"/>
              <a:pathLst>
                <a:path w="14449" h="6940" extrusionOk="0">
                  <a:moveTo>
                    <a:pt x="12257" y="1"/>
                  </a:moveTo>
                  <a:cubicBezTo>
                    <a:pt x="12257" y="1"/>
                    <a:pt x="9883" y="1895"/>
                    <a:pt x="8651" y="2443"/>
                  </a:cubicBezTo>
                  <a:cubicBezTo>
                    <a:pt x="7601" y="2923"/>
                    <a:pt x="6277" y="3425"/>
                    <a:pt x="4839" y="3790"/>
                  </a:cubicBezTo>
                  <a:cubicBezTo>
                    <a:pt x="3378" y="4155"/>
                    <a:pt x="0" y="4109"/>
                    <a:pt x="205" y="4908"/>
                  </a:cubicBezTo>
                  <a:cubicBezTo>
                    <a:pt x="434" y="5707"/>
                    <a:pt x="3013" y="6826"/>
                    <a:pt x="4770" y="6917"/>
                  </a:cubicBezTo>
                  <a:cubicBezTo>
                    <a:pt x="5102" y="6932"/>
                    <a:pt x="5446" y="6940"/>
                    <a:pt x="5793" y="6940"/>
                  </a:cubicBezTo>
                  <a:cubicBezTo>
                    <a:pt x="7574" y="6940"/>
                    <a:pt x="9468" y="6740"/>
                    <a:pt x="10500" y="6301"/>
                  </a:cubicBezTo>
                  <a:cubicBezTo>
                    <a:pt x="11709" y="5776"/>
                    <a:pt x="12143" y="4931"/>
                    <a:pt x="12143" y="4931"/>
                  </a:cubicBezTo>
                  <a:lnTo>
                    <a:pt x="14448" y="3174"/>
                  </a:lnTo>
                  <a:lnTo>
                    <a:pt x="12257" y="1"/>
                  </a:lnTo>
                  <a:close/>
                </a:path>
              </a:pathLst>
            </a:custGeom>
            <a:solidFill>
              <a:srgbClr val="FEA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7"/>
            <p:cNvSpPr/>
            <p:nvPr/>
          </p:nvSpPr>
          <p:spPr>
            <a:xfrm>
              <a:off x="2821425" y="4534000"/>
              <a:ext cx="3839505" cy="202600"/>
            </a:xfrm>
            <a:custGeom>
              <a:avLst/>
              <a:gdLst/>
              <a:ahLst/>
              <a:cxnLst/>
              <a:rect l="l" t="t" r="r" b="b"/>
              <a:pathLst>
                <a:path w="229190" h="8104" extrusionOk="0">
                  <a:moveTo>
                    <a:pt x="114606" y="0"/>
                  </a:moveTo>
                  <a:cubicBezTo>
                    <a:pt x="51312" y="0"/>
                    <a:pt x="0" y="1804"/>
                    <a:pt x="0" y="4040"/>
                  </a:cubicBezTo>
                  <a:cubicBezTo>
                    <a:pt x="0" y="6277"/>
                    <a:pt x="51312" y="8103"/>
                    <a:pt x="114606" y="8103"/>
                  </a:cubicBezTo>
                  <a:cubicBezTo>
                    <a:pt x="177901" y="8103"/>
                    <a:pt x="229189" y="6277"/>
                    <a:pt x="229189" y="4040"/>
                  </a:cubicBezTo>
                  <a:cubicBezTo>
                    <a:pt x="229189" y="1804"/>
                    <a:pt x="177901" y="0"/>
                    <a:pt x="114606" y="0"/>
                  </a:cubicBezTo>
                  <a:close/>
                </a:path>
              </a:pathLst>
            </a:custGeom>
            <a:solidFill>
              <a:srgbClr val="CDD4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4563825" y="4502050"/>
              <a:ext cx="8025" cy="16575"/>
            </a:xfrm>
            <a:custGeom>
              <a:avLst/>
              <a:gdLst/>
              <a:ahLst/>
              <a:cxnLst/>
              <a:rect l="l" t="t" r="r" b="b"/>
              <a:pathLst>
                <a:path w="321" h="663" extrusionOk="0">
                  <a:moveTo>
                    <a:pt x="1" y="0"/>
                  </a:moveTo>
                  <a:lnTo>
                    <a:pt x="1" y="0"/>
                  </a:lnTo>
                  <a:cubicBezTo>
                    <a:pt x="69" y="228"/>
                    <a:pt x="138" y="457"/>
                    <a:pt x="183" y="662"/>
                  </a:cubicBezTo>
                  <a:lnTo>
                    <a:pt x="320" y="662"/>
                  </a:lnTo>
                  <a:cubicBezTo>
                    <a:pt x="320" y="662"/>
                    <a:pt x="298" y="639"/>
                    <a:pt x="298" y="639"/>
                  </a:cubicBezTo>
                  <a:cubicBezTo>
                    <a:pt x="229" y="457"/>
                    <a:pt x="115" y="228"/>
                    <a:pt x="1" y="0"/>
                  </a:cubicBezTo>
                  <a:close/>
                </a:path>
              </a:pathLst>
            </a:custGeom>
            <a:solidFill>
              <a:srgbClr val="E2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4255700" y="2568850"/>
              <a:ext cx="582625" cy="713200"/>
            </a:xfrm>
            <a:custGeom>
              <a:avLst/>
              <a:gdLst/>
              <a:ahLst/>
              <a:cxnLst/>
              <a:rect l="l" t="t" r="r" b="b"/>
              <a:pathLst>
                <a:path w="23305" h="28528" extrusionOk="0">
                  <a:moveTo>
                    <a:pt x="10568" y="20790"/>
                  </a:moveTo>
                  <a:cubicBezTo>
                    <a:pt x="10568" y="20813"/>
                    <a:pt x="10546" y="20813"/>
                    <a:pt x="10523" y="20836"/>
                  </a:cubicBezTo>
                  <a:lnTo>
                    <a:pt x="10523" y="20836"/>
                  </a:lnTo>
                  <a:cubicBezTo>
                    <a:pt x="10535" y="20823"/>
                    <a:pt x="10550" y="20808"/>
                    <a:pt x="10568" y="20790"/>
                  </a:cubicBezTo>
                  <a:close/>
                  <a:moveTo>
                    <a:pt x="20021" y="0"/>
                  </a:moveTo>
                  <a:cubicBezTo>
                    <a:pt x="18764" y="0"/>
                    <a:pt x="17596" y="787"/>
                    <a:pt x="17165" y="2028"/>
                  </a:cubicBezTo>
                  <a:lnTo>
                    <a:pt x="17142" y="2050"/>
                  </a:lnTo>
                  <a:cubicBezTo>
                    <a:pt x="17028" y="2370"/>
                    <a:pt x="16937" y="2690"/>
                    <a:pt x="16822" y="3009"/>
                  </a:cubicBezTo>
                  <a:lnTo>
                    <a:pt x="16503" y="3991"/>
                  </a:lnTo>
                  <a:lnTo>
                    <a:pt x="15864" y="5931"/>
                  </a:lnTo>
                  <a:lnTo>
                    <a:pt x="14586" y="9811"/>
                  </a:lnTo>
                  <a:lnTo>
                    <a:pt x="13969" y="11751"/>
                  </a:lnTo>
                  <a:cubicBezTo>
                    <a:pt x="13741" y="12390"/>
                    <a:pt x="13536" y="13029"/>
                    <a:pt x="13330" y="13668"/>
                  </a:cubicBezTo>
                  <a:cubicBezTo>
                    <a:pt x="13102" y="14308"/>
                    <a:pt x="12897" y="14947"/>
                    <a:pt x="12668" y="15563"/>
                  </a:cubicBezTo>
                  <a:cubicBezTo>
                    <a:pt x="12440" y="16179"/>
                    <a:pt x="12235" y="16818"/>
                    <a:pt x="11983" y="17412"/>
                  </a:cubicBezTo>
                  <a:cubicBezTo>
                    <a:pt x="11755" y="18028"/>
                    <a:pt x="11527" y="18622"/>
                    <a:pt x="11299" y="19192"/>
                  </a:cubicBezTo>
                  <a:cubicBezTo>
                    <a:pt x="11162" y="19466"/>
                    <a:pt x="11048" y="19740"/>
                    <a:pt x="10934" y="20014"/>
                  </a:cubicBezTo>
                  <a:cubicBezTo>
                    <a:pt x="10819" y="20265"/>
                    <a:pt x="10682" y="20493"/>
                    <a:pt x="10591" y="20676"/>
                  </a:cubicBezTo>
                  <a:cubicBezTo>
                    <a:pt x="10548" y="20761"/>
                    <a:pt x="10506" y="20827"/>
                    <a:pt x="10482" y="20872"/>
                  </a:cubicBezTo>
                  <a:lnTo>
                    <a:pt x="10482" y="20872"/>
                  </a:lnTo>
                  <a:cubicBezTo>
                    <a:pt x="10478" y="20876"/>
                    <a:pt x="10473" y="20879"/>
                    <a:pt x="10469" y="20882"/>
                  </a:cubicBezTo>
                  <a:lnTo>
                    <a:pt x="10469" y="20882"/>
                  </a:lnTo>
                  <a:cubicBezTo>
                    <a:pt x="10463" y="20884"/>
                    <a:pt x="10461" y="20887"/>
                    <a:pt x="10460" y="20889"/>
                  </a:cubicBezTo>
                  <a:lnTo>
                    <a:pt x="10460" y="20889"/>
                  </a:lnTo>
                  <a:cubicBezTo>
                    <a:pt x="10423" y="20917"/>
                    <a:pt x="10382" y="20945"/>
                    <a:pt x="10340" y="20973"/>
                  </a:cubicBezTo>
                  <a:cubicBezTo>
                    <a:pt x="10180" y="21087"/>
                    <a:pt x="9975" y="21201"/>
                    <a:pt x="9747" y="21315"/>
                  </a:cubicBezTo>
                  <a:cubicBezTo>
                    <a:pt x="9518" y="21429"/>
                    <a:pt x="9244" y="21543"/>
                    <a:pt x="8993" y="21657"/>
                  </a:cubicBezTo>
                  <a:cubicBezTo>
                    <a:pt x="8446" y="21886"/>
                    <a:pt x="7875" y="22091"/>
                    <a:pt x="7281" y="22296"/>
                  </a:cubicBezTo>
                  <a:cubicBezTo>
                    <a:pt x="6688" y="22502"/>
                    <a:pt x="6072" y="22707"/>
                    <a:pt x="5455" y="22913"/>
                  </a:cubicBezTo>
                  <a:lnTo>
                    <a:pt x="3561" y="23506"/>
                  </a:lnTo>
                  <a:lnTo>
                    <a:pt x="2602" y="23803"/>
                  </a:lnTo>
                  <a:cubicBezTo>
                    <a:pt x="2443" y="23849"/>
                    <a:pt x="2283" y="23894"/>
                    <a:pt x="2123" y="23963"/>
                  </a:cubicBezTo>
                  <a:lnTo>
                    <a:pt x="1895" y="24031"/>
                  </a:lnTo>
                  <a:cubicBezTo>
                    <a:pt x="1803" y="24054"/>
                    <a:pt x="1735" y="24100"/>
                    <a:pt x="1666" y="24122"/>
                  </a:cubicBezTo>
                  <a:lnTo>
                    <a:pt x="1461" y="24191"/>
                  </a:lnTo>
                  <a:cubicBezTo>
                    <a:pt x="685" y="24488"/>
                    <a:pt x="92" y="25241"/>
                    <a:pt x="46" y="26154"/>
                  </a:cubicBezTo>
                  <a:cubicBezTo>
                    <a:pt x="0" y="27386"/>
                    <a:pt x="936" y="28436"/>
                    <a:pt x="2169" y="28482"/>
                  </a:cubicBezTo>
                  <a:lnTo>
                    <a:pt x="2465" y="28505"/>
                  </a:lnTo>
                  <a:lnTo>
                    <a:pt x="2739" y="28505"/>
                  </a:lnTo>
                  <a:cubicBezTo>
                    <a:pt x="2922" y="28528"/>
                    <a:pt x="3104" y="28528"/>
                    <a:pt x="3287" y="28528"/>
                  </a:cubicBezTo>
                  <a:cubicBezTo>
                    <a:pt x="3652" y="28528"/>
                    <a:pt x="4017" y="28528"/>
                    <a:pt x="4360" y="28505"/>
                  </a:cubicBezTo>
                  <a:cubicBezTo>
                    <a:pt x="5090" y="28482"/>
                    <a:pt x="5821" y="28459"/>
                    <a:pt x="6551" y="28368"/>
                  </a:cubicBezTo>
                  <a:cubicBezTo>
                    <a:pt x="7281" y="28299"/>
                    <a:pt x="8012" y="28208"/>
                    <a:pt x="8742" y="28071"/>
                  </a:cubicBezTo>
                  <a:cubicBezTo>
                    <a:pt x="9496" y="27934"/>
                    <a:pt x="10249" y="27774"/>
                    <a:pt x="11002" y="27546"/>
                  </a:cubicBezTo>
                  <a:cubicBezTo>
                    <a:pt x="11390" y="27432"/>
                    <a:pt x="11801" y="27318"/>
                    <a:pt x="12189" y="27158"/>
                  </a:cubicBezTo>
                  <a:cubicBezTo>
                    <a:pt x="12600" y="26998"/>
                    <a:pt x="13011" y="26839"/>
                    <a:pt x="13467" y="26588"/>
                  </a:cubicBezTo>
                  <a:cubicBezTo>
                    <a:pt x="13695" y="26473"/>
                    <a:pt x="13924" y="26337"/>
                    <a:pt x="14152" y="26200"/>
                  </a:cubicBezTo>
                  <a:cubicBezTo>
                    <a:pt x="14266" y="26108"/>
                    <a:pt x="14403" y="26040"/>
                    <a:pt x="14517" y="25948"/>
                  </a:cubicBezTo>
                  <a:lnTo>
                    <a:pt x="14608" y="25880"/>
                  </a:lnTo>
                  <a:lnTo>
                    <a:pt x="14723" y="25789"/>
                  </a:lnTo>
                  <a:lnTo>
                    <a:pt x="14814" y="25720"/>
                  </a:lnTo>
                  <a:lnTo>
                    <a:pt x="14837" y="25697"/>
                  </a:lnTo>
                  <a:lnTo>
                    <a:pt x="14859" y="25675"/>
                  </a:lnTo>
                  <a:lnTo>
                    <a:pt x="14928" y="25606"/>
                  </a:lnTo>
                  <a:cubicBezTo>
                    <a:pt x="15133" y="25423"/>
                    <a:pt x="15270" y="25287"/>
                    <a:pt x="15384" y="25150"/>
                  </a:cubicBezTo>
                  <a:cubicBezTo>
                    <a:pt x="15521" y="24990"/>
                    <a:pt x="15613" y="24876"/>
                    <a:pt x="15704" y="24762"/>
                  </a:cubicBezTo>
                  <a:cubicBezTo>
                    <a:pt x="15887" y="24510"/>
                    <a:pt x="16024" y="24305"/>
                    <a:pt x="16161" y="24100"/>
                  </a:cubicBezTo>
                  <a:cubicBezTo>
                    <a:pt x="16434" y="23689"/>
                    <a:pt x="16617" y="23324"/>
                    <a:pt x="16822" y="22958"/>
                  </a:cubicBezTo>
                  <a:cubicBezTo>
                    <a:pt x="17005" y="22593"/>
                    <a:pt x="17188" y="22228"/>
                    <a:pt x="17347" y="21886"/>
                  </a:cubicBezTo>
                  <a:cubicBezTo>
                    <a:pt x="17667" y="21201"/>
                    <a:pt x="17941" y="20516"/>
                    <a:pt x="18215" y="19831"/>
                  </a:cubicBezTo>
                  <a:cubicBezTo>
                    <a:pt x="18489" y="19169"/>
                    <a:pt x="18740" y="18485"/>
                    <a:pt x="18991" y="17823"/>
                  </a:cubicBezTo>
                  <a:cubicBezTo>
                    <a:pt x="19219" y="17138"/>
                    <a:pt x="19447" y="16476"/>
                    <a:pt x="19676" y="15814"/>
                  </a:cubicBezTo>
                  <a:cubicBezTo>
                    <a:pt x="19904" y="15129"/>
                    <a:pt x="20132" y="14467"/>
                    <a:pt x="20338" y="13783"/>
                  </a:cubicBezTo>
                  <a:cubicBezTo>
                    <a:pt x="20543" y="13121"/>
                    <a:pt x="20748" y="12459"/>
                    <a:pt x="20954" y="11774"/>
                  </a:cubicBezTo>
                  <a:cubicBezTo>
                    <a:pt x="21342" y="10427"/>
                    <a:pt x="21707" y="9081"/>
                    <a:pt x="22049" y="7734"/>
                  </a:cubicBezTo>
                  <a:cubicBezTo>
                    <a:pt x="22232" y="7049"/>
                    <a:pt x="22392" y="6387"/>
                    <a:pt x="22552" y="5702"/>
                  </a:cubicBezTo>
                  <a:cubicBezTo>
                    <a:pt x="22643" y="5360"/>
                    <a:pt x="22711" y="5018"/>
                    <a:pt x="22780" y="4675"/>
                  </a:cubicBezTo>
                  <a:cubicBezTo>
                    <a:pt x="22871" y="4333"/>
                    <a:pt x="22940" y="3991"/>
                    <a:pt x="23008" y="3648"/>
                  </a:cubicBezTo>
                  <a:cubicBezTo>
                    <a:pt x="23305" y="2165"/>
                    <a:pt x="22483" y="681"/>
                    <a:pt x="21045" y="179"/>
                  </a:cubicBezTo>
                  <a:cubicBezTo>
                    <a:pt x="20706" y="57"/>
                    <a:pt x="20360" y="0"/>
                    <a:pt x="20021" y="0"/>
                  </a:cubicBezTo>
                  <a:close/>
                </a:path>
              </a:pathLst>
            </a:custGeom>
            <a:solidFill>
              <a:srgbClr val="144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4519900" y="3085175"/>
              <a:ext cx="76400" cy="26225"/>
            </a:xfrm>
            <a:custGeom>
              <a:avLst/>
              <a:gdLst/>
              <a:ahLst/>
              <a:cxnLst/>
              <a:rect l="l" t="t" r="r" b="b"/>
              <a:pathLst>
                <a:path w="3056" h="1049" extrusionOk="0">
                  <a:moveTo>
                    <a:pt x="183" y="0"/>
                  </a:moveTo>
                  <a:cubicBezTo>
                    <a:pt x="0" y="0"/>
                    <a:pt x="0" y="274"/>
                    <a:pt x="183" y="297"/>
                  </a:cubicBezTo>
                  <a:cubicBezTo>
                    <a:pt x="1119" y="320"/>
                    <a:pt x="1986" y="571"/>
                    <a:pt x="2785" y="1027"/>
                  </a:cubicBezTo>
                  <a:cubicBezTo>
                    <a:pt x="2811" y="1042"/>
                    <a:pt x="2836" y="1048"/>
                    <a:pt x="2859" y="1048"/>
                  </a:cubicBezTo>
                  <a:cubicBezTo>
                    <a:pt x="2981" y="1048"/>
                    <a:pt x="3056" y="875"/>
                    <a:pt x="2922" y="799"/>
                  </a:cubicBezTo>
                  <a:cubicBezTo>
                    <a:pt x="2077" y="297"/>
                    <a:pt x="1164" y="46"/>
                    <a:pt x="183" y="0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5198950" y="3746525"/>
              <a:ext cx="374350" cy="886775"/>
            </a:xfrm>
            <a:custGeom>
              <a:avLst/>
              <a:gdLst/>
              <a:ahLst/>
              <a:cxnLst/>
              <a:rect l="l" t="t" r="r" b="b"/>
              <a:pathLst>
                <a:path w="14974" h="35471" extrusionOk="0">
                  <a:moveTo>
                    <a:pt x="762" y="0"/>
                  </a:moveTo>
                  <a:cubicBezTo>
                    <a:pt x="683" y="0"/>
                    <a:pt x="603" y="15"/>
                    <a:pt x="525" y="46"/>
                  </a:cubicBezTo>
                  <a:cubicBezTo>
                    <a:pt x="183" y="183"/>
                    <a:pt x="0" y="571"/>
                    <a:pt x="137" y="914"/>
                  </a:cubicBezTo>
                  <a:lnTo>
                    <a:pt x="13581" y="35037"/>
                  </a:lnTo>
                  <a:cubicBezTo>
                    <a:pt x="13673" y="35311"/>
                    <a:pt x="13924" y="35471"/>
                    <a:pt x="14198" y="35471"/>
                  </a:cubicBezTo>
                  <a:cubicBezTo>
                    <a:pt x="14289" y="35471"/>
                    <a:pt x="14358" y="35448"/>
                    <a:pt x="14449" y="35425"/>
                  </a:cubicBezTo>
                  <a:cubicBezTo>
                    <a:pt x="14791" y="35288"/>
                    <a:pt x="14974" y="34900"/>
                    <a:pt x="14837" y="34558"/>
                  </a:cubicBezTo>
                  <a:lnTo>
                    <a:pt x="1393" y="434"/>
                  </a:lnTo>
                  <a:cubicBezTo>
                    <a:pt x="1287" y="170"/>
                    <a:pt x="1031" y="0"/>
                    <a:pt x="762" y="0"/>
                  </a:cubicBez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4644875" y="3746525"/>
              <a:ext cx="374350" cy="886775"/>
            </a:xfrm>
            <a:custGeom>
              <a:avLst/>
              <a:gdLst/>
              <a:ahLst/>
              <a:cxnLst/>
              <a:rect l="l" t="t" r="r" b="b"/>
              <a:pathLst>
                <a:path w="14974" h="35471" extrusionOk="0">
                  <a:moveTo>
                    <a:pt x="14212" y="0"/>
                  </a:moveTo>
                  <a:cubicBezTo>
                    <a:pt x="13943" y="0"/>
                    <a:pt x="13687" y="170"/>
                    <a:pt x="13581" y="434"/>
                  </a:cubicBezTo>
                  <a:lnTo>
                    <a:pt x="137" y="34558"/>
                  </a:lnTo>
                  <a:cubicBezTo>
                    <a:pt x="0" y="34900"/>
                    <a:pt x="183" y="35288"/>
                    <a:pt x="525" y="35425"/>
                  </a:cubicBezTo>
                  <a:cubicBezTo>
                    <a:pt x="616" y="35448"/>
                    <a:pt x="685" y="35471"/>
                    <a:pt x="776" y="35471"/>
                  </a:cubicBezTo>
                  <a:cubicBezTo>
                    <a:pt x="1050" y="35471"/>
                    <a:pt x="1301" y="35311"/>
                    <a:pt x="1392" y="35037"/>
                  </a:cubicBezTo>
                  <a:lnTo>
                    <a:pt x="14837" y="914"/>
                  </a:lnTo>
                  <a:cubicBezTo>
                    <a:pt x="14973" y="571"/>
                    <a:pt x="14791" y="183"/>
                    <a:pt x="14448" y="46"/>
                  </a:cubicBezTo>
                  <a:cubicBezTo>
                    <a:pt x="14371" y="15"/>
                    <a:pt x="14291" y="0"/>
                    <a:pt x="14212" y="0"/>
                  </a:cubicBez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4800650" y="4026700"/>
              <a:ext cx="546700" cy="211725"/>
            </a:xfrm>
            <a:custGeom>
              <a:avLst/>
              <a:gdLst/>
              <a:ahLst/>
              <a:cxnLst/>
              <a:rect l="l" t="t" r="r" b="b"/>
              <a:pathLst>
                <a:path w="21868" h="8469" extrusionOk="0">
                  <a:moveTo>
                    <a:pt x="21120" y="1"/>
                  </a:moveTo>
                  <a:cubicBezTo>
                    <a:pt x="21042" y="1"/>
                    <a:pt x="20963" y="16"/>
                    <a:pt x="20886" y="46"/>
                  </a:cubicBezTo>
                  <a:lnTo>
                    <a:pt x="525" y="7168"/>
                  </a:lnTo>
                  <a:cubicBezTo>
                    <a:pt x="183" y="7282"/>
                    <a:pt x="0" y="7670"/>
                    <a:pt x="115" y="8035"/>
                  </a:cubicBezTo>
                  <a:cubicBezTo>
                    <a:pt x="229" y="8309"/>
                    <a:pt x="480" y="8469"/>
                    <a:pt x="754" y="8469"/>
                  </a:cubicBezTo>
                  <a:cubicBezTo>
                    <a:pt x="822" y="8469"/>
                    <a:pt x="913" y="8469"/>
                    <a:pt x="982" y="8446"/>
                  </a:cubicBezTo>
                  <a:lnTo>
                    <a:pt x="21342" y="1302"/>
                  </a:lnTo>
                  <a:cubicBezTo>
                    <a:pt x="21684" y="1188"/>
                    <a:pt x="21867" y="800"/>
                    <a:pt x="21753" y="457"/>
                  </a:cubicBezTo>
                  <a:cubicBezTo>
                    <a:pt x="21647" y="174"/>
                    <a:pt x="21390" y="1"/>
                    <a:pt x="21120" y="1"/>
                  </a:cubicBez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7"/>
            <p:cNvSpPr/>
            <p:nvPr/>
          </p:nvSpPr>
          <p:spPr>
            <a:xfrm>
              <a:off x="4870825" y="4026700"/>
              <a:ext cx="546700" cy="211725"/>
            </a:xfrm>
            <a:custGeom>
              <a:avLst/>
              <a:gdLst/>
              <a:ahLst/>
              <a:cxnLst/>
              <a:rect l="l" t="t" r="r" b="b"/>
              <a:pathLst>
                <a:path w="21868" h="8469" extrusionOk="0">
                  <a:moveTo>
                    <a:pt x="748" y="1"/>
                  </a:moveTo>
                  <a:cubicBezTo>
                    <a:pt x="478" y="1"/>
                    <a:pt x="221" y="174"/>
                    <a:pt x="115" y="457"/>
                  </a:cubicBezTo>
                  <a:cubicBezTo>
                    <a:pt x="1" y="800"/>
                    <a:pt x="183" y="1188"/>
                    <a:pt x="526" y="1302"/>
                  </a:cubicBezTo>
                  <a:lnTo>
                    <a:pt x="20886" y="8446"/>
                  </a:lnTo>
                  <a:cubicBezTo>
                    <a:pt x="20955" y="8469"/>
                    <a:pt x="21046" y="8469"/>
                    <a:pt x="21114" y="8469"/>
                  </a:cubicBezTo>
                  <a:cubicBezTo>
                    <a:pt x="21388" y="8469"/>
                    <a:pt x="21639" y="8309"/>
                    <a:pt x="21753" y="8035"/>
                  </a:cubicBezTo>
                  <a:cubicBezTo>
                    <a:pt x="21868" y="7670"/>
                    <a:pt x="21685" y="7282"/>
                    <a:pt x="21343" y="7168"/>
                  </a:cubicBezTo>
                  <a:lnTo>
                    <a:pt x="982" y="46"/>
                  </a:lnTo>
                  <a:cubicBezTo>
                    <a:pt x="905" y="16"/>
                    <a:pt x="826" y="1"/>
                    <a:pt x="748" y="1"/>
                  </a:cubicBez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7"/>
            <p:cNvSpPr/>
            <p:nvPr/>
          </p:nvSpPr>
          <p:spPr>
            <a:xfrm>
              <a:off x="4571250" y="3746525"/>
              <a:ext cx="374350" cy="886775"/>
            </a:xfrm>
            <a:custGeom>
              <a:avLst/>
              <a:gdLst/>
              <a:ahLst/>
              <a:cxnLst/>
              <a:rect l="l" t="t" r="r" b="b"/>
              <a:pathLst>
                <a:path w="14974" h="35471" extrusionOk="0">
                  <a:moveTo>
                    <a:pt x="763" y="0"/>
                  </a:moveTo>
                  <a:cubicBezTo>
                    <a:pt x="684" y="0"/>
                    <a:pt x="603" y="15"/>
                    <a:pt x="526" y="46"/>
                  </a:cubicBezTo>
                  <a:cubicBezTo>
                    <a:pt x="183" y="183"/>
                    <a:pt x="1" y="571"/>
                    <a:pt x="138" y="914"/>
                  </a:cubicBezTo>
                  <a:lnTo>
                    <a:pt x="13582" y="35037"/>
                  </a:lnTo>
                  <a:cubicBezTo>
                    <a:pt x="13673" y="35311"/>
                    <a:pt x="13947" y="35471"/>
                    <a:pt x="14198" y="35471"/>
                  </a:cubicBezTo>
                  <a:cubicBezTo>
                    <a:pt x="14289" y="35471"/>
                    <a:pt x="14381" y="35448"/>
                    <a:pt x="14449" y="35425"/>
                  </a:cubicBezTo>
                  <a:cubicBezTo>
                    <a:pt x="14791" y="35288"/>
                    <a:pt x="14974" y="34900"/>
                    <a:pt x="14837" y="34558"/>
                  </a:cubicBezTo>
                  <a:lnTo>
                    <a:pt x="1393" y="434"/>
                  </a:lnTo>
                  <a:cubicBezTo>
                    <a:pt x="1287" y="170"/>
                    <a:pt x="1031" y="0"/>
                    <a:pt x="763" y="0"/>
                  </a:cubicBez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4017750" y="3746525"/>
              <a:ext cx="373775" cy="886775"/>
            </a:xfrm>
            <a:custGeom>
              <a:avLst/>
              <a:gdLst/>
              <a:ahLst/>
              <a:cxnLst/>
              <a:rect l="l" t="t" r="r" b="b"/>
              <a:pathLst>
                <a:path w="14951" h="35471" extrusionOk="0">
                  <a:moveTo>
                    <a:pt x="14189" y="0"/>
                  </a:moveTo>
                  <a:cubicBezTo>
                    <a:pt x="13920" y="0"/>
                    <a:pt x="13664" y="170"/>
                    <a:pt x="13558" y="434"/>
                  </a:cubicBezTo>
                  <a:lnTo>
                    <a:pt x="137" y="34558"/>
                  </a:lnTo>
                  <a:cubicBezTo>
                    <a:pt x="0" y="34900"/>
                    <a:pt x="160" y="35288"/>
                    <a:pt x="502" y="35425"/>
                  </a:cubicBezTo>
                  <a:cubicBezTo>
                    <a:pt x="594" y="35448"/>
                    <a:pt x="662" y="35471"/>
                    <a:pt x="753" y="35471"/>
                  </a:cubicBezTo>
                  <a:cubicBezTo>
                    <a:pt x="1027" y="35471"/>
                    <a:pt x="1278" y="35311"/>
                    <a:pt x="1370" y="35037"/>
                  </a:cubicBezTo>
                  <a:lnTo>
                    <a:pt x="14814" y="914"/>
                  </a:lnTo>
                  <a:cubicBezTo>
                    <a:pt x="14951" y="571"/>
                    <a:pt x="14768" y="183"/>
                    <a:pt x="14426" y="46"/>
                  </a:cubicBezTo>
                  <a:cubicBezTo>
                    <a:pt x="14348" y="15"/>
                    <a:pt x="14268" y="0"/>
                    <a:pt x="14189" y="0"/>
                  </a:cubicBez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7"/>
            <p:cNvSpPr/>
            <p:nvPr/>
          </p:nvSpPr>
          <p:spPr>
            <a:xfrm>
              <a:off x="4172950" y="4026700"/>
              <a:ext cx="546700" cy="211725"/>
            </a:xfrm>
            <a:custGeom>
              <a:avLst/>
              <a:gdLst/>
              <a:ahLst/>
              <a:cxnLst/>
              <a:rect l="l" t="t" r="r" b="b"/>
              <a:pathLst>
                <a:path w="21868" h="8469" extrusionOk="0">
                  <a:moveTo>
                    <a:pt x="21130" y="1"/>
                  </a:moveTo>
                  <a:cubicBezTo>
                    <a:pt x="21050" y="1"/>
                    <a:pt x="20968" y="16"/>
                    <a:pt x="20886" y="46"/>
                  </a:cubicBezTo>
                  <a:lnTo>
                    <a:pt x="548" y="7168"/>
                  </a:lnTo>
                  <a:cubicBezTo>
                    <a:pt x="183" y="7282"/>
                    <a:pt x="1" y="7670"/>
                    <a:pt x="115" y="8035"/>
                  </a:cubicBezTo>
                  <a:cubicBezTo>
                    <a:pt x="229" y="8309"/>
                    <a:pt x="480" y="8469"/>
                    <a:pt x="754" y="8469"/>
                  </a:cubicBezTo>
                  <a:cubicBezTo>
                    <a:pt x="822" y="8469"/>
                    <a:pt x="914" y="8469"/>
                    <a:pt x="982" y="8446"/>
                  </a:cubicBezTo>
                  <a:lnTo>
                    <a:pt x="21342" y="1302"/>
                  </a:lnTo>
                  <a:cubicBezTo>
                    <a:pt x="21685" y="1188"/>
                    <a:pt x="21867" y="800"/>
                    <a:pt x="21753" y="457"/>
                  </a:cubicBezTo>
                  <a:cubicBezTo>
                    <a:pt x="21647" y="174"/>
                    <a:pt x="21404" y="1"/>
                    <a:pt x="21130" y="1"/>
                  </a:cubicBez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7"/>
            <p:cNvSpPr/>
            <p:nvPr/>
          </p:nvSpPr>
          <p:spPr>
            <a:xfrm>
              <a:off x="4243150" y="4026700"/>
              <a:ext cx="546675" cy="211725"/>
            </a:xfrm>
            <a:custGeom>
              <a:avLst/>
              <a:gdLst/>
              <a:ahLst/>
              <a:cxnLst/>
              <a:rect l="l" t="t" r="r" b="b"/>
              <a:pathLst>
                <a:path w="21867" h="8469" extrusionOk="0">
                  <a:moveTo>
                    <a:pt x="747" y="1"/>
                  </a:moveTo>
                  <a:cubicBezTo>
                    <a:pt x="478" y="1"/>
                    <a:pt x="225" y="174"/>
                    <a:pt x="137" y="457"/>
                  </a:cubicBezTo>
                  <a:cubicBezTo>
                    <a:pt x="0" y="800"/>
                    <a:pt x="183" y="1188"/>
                    <a:pt x="548" y="1302"/>
                  </a:cubicBezTo>
                  <a:lnTo>
                    <a:pt x="20885" y="8446"/>
                  </a:lnTo>
                  <a:cubicBezTo>
                    <a:pt x="20977" y="8469"/>
                    <a:pt x="21045" y="8469"/>
                    <a:pt x="21113" y="8469"/>
                  </a:cubicBezTo>
                  <a:cubicBezTo>
                    <a:pt x="21387" y="8469"/>
                    <a:pt x="21661" y="8309"/>
                    <a:pt x="21753" y="8035"/>
                  </a:cubicBezTo>
                  <a:cubicBezTo>
                    <a:pt x="21867" y="7670"/>
                    <a:pt x="21684" y="7282"/>
                    <a:pt x="21342" y="7168"/>
                  </a:cubicBezTo>
                  <a:lnTo>
                    <a:pt x="982" y="46"/>
                  </a:lnTo>
                  <a:cubicBezTo>
                    <a:pt x="904" y="16"/>
                    <a:pt x="825" y="1"/>
                    <a:pt x="747" y="1"/>
                  </a:cubicBez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4123300" y="2839425"/>
              <a:ext cx="1519625" cy="1150025"/>
            </a:xfrm>
            <a:custGeom>
              <a:avLst/>
              <a:gdLst/>
              <a:ahLst/>
              <a:cxnLst/>
              <a:rect l="l" t="t" r="r" b="b"/>
              <a:pathLst>
                <a:path w="60785" h="46001" extrusionOk="0">
                  <a:moveTo>
                    <a:pt x="42719" y="1"/>
                  </a:moveTo>
                  <a:cubicBezTo>
                    <a:pt x="42439" y="1"/>
                    <a:pt x="42155" y="58"/>
                    <a:pt x="41885" y="175"/>
                  </a:cubicBezTo>
                  <a:lnTo>
                    <a:pt x="41862" y="175"/>
                  </a:lnTo>
                  <a:cubicBezTo>
                    <a:pt x="41703" y="266"/>
                    <a:pt x="41520" y="335"/>
                    <a:pt x="41337" y="426"/>
                  </a:cubicBezTo>
                  <a:cubicBezTo>
                    <a:pt x="21160" y="9510"/>
                    <a:pt x="7830" y="24918"/>
                    <a:pt x="1941" y="32792"/>
                  </a:cubicBezTo>
                  <a:cubicBezTo>
                    <a:pt x="1" y="35417"/>
                    <a:pt x="1005" y="39160"/>
                    <a:pt x="3972" y="40439"/>
                  </a:cubicBezTo>
                  <a:cubicBezTo>
                    <a:pt x="9500" y="42843"/>
                    <a:pt x="18500" y="46001"/>
                    <a:pt x="27649" y="46001"/>
                  </a:cubicBezTo>
                  <a:cubicBezTo>
                    <a:pt x="33611" y="46001"/>
                    <a:pt x="39637" y="44660"/>
                    <a:pt x="44807" y="40895"/>
                  </a:cubicBezTo>
                  <a:cubicBezTo>
                    <a:pt x="45537" y="40370"/>
                    <a:pt x="46222" y="39800"/>
                    <a:pt x="46907" y="39183"/>
                  </a:cubicBezTo>
                  <a:cubicBezTo>
                    <a:pt x="47135" y="38955"/>
                    <a:pt x="47363" y="38750"/>
                    <a:pt x="47614" y="38521"/>
                  </a:cubicBezTo>
                  <a:cubicBezTo>
                    <a:pt x="60785" y="25648"/>
                    <a:pt x="48185" y="6087"/>
                    <a:pt x="44396" y="860"/>
                  </a:cubicBezTo>
                  <a:cubicBezTo>
                    <a:pt x="43998" y="303"/>
                    <a:pt x="43367" y="1"/>
                    <a:pt x="42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5156725" y="2843775"/>
              <a:ext cx="259100" cy="1018050"/>
            </a:xfrm>
            <a:custGeom>
              <a:avLst/>
              <a:gdLst/>
              <a:ahLst/>
              <a:cxnLst/>
              <a:rect l="l" t="t" r="r" b="b"/>
              <a:pathLst>
                <a:path w="10364" h="40722" extrusionOk="0">
                  <a:moveTo>
                    <a:pt x="525" y="1"/>
                  </a:moveTo>
                  <a:cubicBezTo>
                    <a:pt x="366" y="92"/>
                    <a:pt x="183" y="161"/>
                    <a:pt x="0" y="252"/>
                  </a:cubicBezTo>
                  <a:cubicBezTo>
                    <a:pt x="0" y="275"/>
                    <a:pt x="23" y="320"/>
                    <a:pt x="46" y="343"/>
                  </a:cubicBezTo>
                  <a:cubicBezTo>
                    <a:pt x="92" y="389"/>
                    <a:pt x="2922" y="3904"/>
                    <a:pt x="5456" y="8994"/>
                  </a:cubicBezTo>
                  <a:cubicBezTo>
                    <a:pt x="7784" y="13673"/>
                    <a:pt x="10363" y="20681"/>
                    <a:pt x="9313" y="27483"/>
                  </a:cubicBezTo>
                  <a:cubicBezTo>
                    <a:pt x="8400" y="33371"/>
                    <a:pt x="6277" y="37640"/>
                    <a:pt x="3470" y="40721"/>
                  </a:cubicBezTo>
                  <a:cubicBezTo>
                    <a:pt x="4200" y="40196"/>
                    <a:pt x="4885" y="39626"/>
                    <a:pt x="5570" y="39009"/>
                  </a:cubicBezTo>
                  <a:cubicBezTo>
                    <a:pt x="7761" y="35905"/>
                    <a:pt x="9199" y="32070"/>
                    <a:pt x="9884" y="27551"/>
                  </a:cubicBezTo>
                  <a:cubicBezTo>
                    <a:pt x="10363" y="24492"/>
                    <a:pt x="10158" y="21137"/>
                    <a:pt x="9290" y="17576"/>
                  </a:cubicBezTo>
                  <a:cubicBezTo>
                    <a:pt x="8606" y="14723"/>
                    <a:pt x="7487" y="11756"/>
                    <a:pt x="5981" y="8720"/>
                  </a:cubicBezTo>
                  <a:cubicBezTo>
                    <a:pt x="3515" y="3813"/>
                    <a:pt x="799" y="343"/>
                    <a:pt x="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4280225" y="3093150"/>
              <a:ext cx="927875" cy="752200"/>
            </a:xfrm>
            <a:custGeom>
              <a:avLst/>
              <a:gdLst/>
              <a:ahLst/>
              <a:cxnLst/>
              <a:rect l="l" t="t" r="r" b="b"/>
              <a:pathLst>
                <a:path w="37115" h="30088" extrusionOk="0">
                  <a:moveTo>
                    <a:pt x="31112" y="1"/>
                  </a:moveTo>
                  <a:cubicBezTo>
                    <a:pt x="20909" y="411"/>
                    <a:pt x="11002" y="9770"/>
                    <a:pt x="1233" y="21228"/>
                  </a:cubicBezTo>
                  <a:cubicBezTo>
                    <a:pt x="1" y="23123"/>
                    <a:pt x="982" y="23876"/>
                    <a:pt x="3151" y="24903"/>
                  </a:cubicBezTo>
                  <a:cubicBezTo>
                    <a:pt x="10613" y="28433"/>
                    <a:pt x="16647" y="30087"/>
                    <a:pt x="21401" y="30087"/>
                  </a:cubicBezTo>
                  <a:cubicBezTo>
                    <a:pt x="26115" y="30087"/>
                    <a:pt x="29570" y="28462"/>
                    <a:pt x="31910" y="25428"/>
                  </a:cubicBezTo>
                  <a:cubicBezTo>
                    <a:pt x="37115" y="18717"/>
                    <a:pt x="31112" y="1"/>
                    <a:pt x="31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3556100" y="3302950"/>
              <a:ext cx="851400" cy="653600"/>
            </a:xfrm>
            <a:custGeom>
              <a:avLst/>
              <a:gdLst/>
              <a:ahLst/>
              <a:cxnLst/>
              <a:rect l="l" t="t" r="r" b="b"/>
              <a:pathLst>
                <a:path w="34056" h="26144" extrusionOk="0">
                  <a:moveTo>
                    <a:pt x="25106" y="0"/>
                  </a:moveTo>
                  <a:cubicBezTo>
                    <a:pt x="24792" y="0"/>
                    <a:pt x="24487" y="17"/>
                    <a:pt x="24195" y="54"/>
                  </a:cubicBezTo>
                  <a:cubicBezTo>
                    <a:pt x="20406" y="510"/>
                    <a:pt x="0" y="21647"/>
                    <a:pt x="0" y="21647"/>
                  </a:cubicBezTo>
                  <a:lnTo>
                    <a:pt x="434" y="26143"/>
                  </a:lnTo>
                  <a:lnTo>
                    <a:pt x="15887" y="16922"/>
                  </a:lnTo>
                  <a:cubicBezTo>
                    <a:pt x="23510" y="15392"/>
                    <a:pt x="29399" y="7837"/>
                    <a:pt x="29399" y="7837"/>
                  </a:cubicBezTo>
                  <a:lnTo>
                    <a:pt x="34056" y="2451"/>
                  </a:lnTo>
                  <a:cubicBezTo>
                    <a:pt x="34056" y="2451"/>
                    <a:pt x="28882" y="0"/>
                    <a:pt x="25106" y="0"/>
                  </a:cubicBezTo>
                  <a:close/>
                </a:path>
              </a:pathLst>
            </a:custGeom>
            <a:solidFill>
              <a:srgbClr val="FEA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3895050" y="3421825"/>
              <a:ext cx="449125" cy="967250"/>
            </a:xfrm>
            <a:custGeom>
              <a:avLst/>
              <a:gdLst/>
              <a:ahLst/>
              <a:cxnLst/>
              <a:rect l="l" t="t" r="r" b="b"/>
              <a:pathLst>
                <a:path w="17965" h="38690" extrusionOk="0">
                  <a:moveTo>
                    <a:pt x="17964" y="1"/>
                  </a:moveTo>
                  <a:cubicBezTo>
                    <a:pt x="17964" y="1"/>
                    <a:pt x="10865" y="480"/>
                    <a:pt x="7464" y="2215"/>
                  </a:cubicBezTo>
                  <a:cubicBezTo>
                    <a:pt x="5091" y="3425"/>
                    <a:pt x="3379" y="28943"/>
                    <a:pt x="1" y="37412"/>
                  </a:cubicBezTo>
                  <a:lnTo>
                    <a:pt x="3151" y="38690"/>
                  </a:lnTo>
                  <a:lnTo>
                    <a:pt x="10477" y="21982"/>
                  </a:lnTo>
                  <a:cubicBezTo>
                    <a:pt x="16070" y="16572"/>
                    <a:pt x="16937" y="7054"/>
                    <a:pt x="16937" y="7054"/>
                  </a:cubicBezTo>
                  <a:lnTo>
                    <a:pt x="17964" y="1"/>
                  </a:lnTo>
                  <a:close/>
                </a:path>
              </a:pathLst>
            </a:custGeom>
            <a:solidFill>
              <a:srgbClr val="FEA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4013425" y="3421225"/>
              <a:ext cx="291775" cy="286575"/>
            </a:xfrm>
            <a:custGeom>
              <a:avLst/>
              <a:gdLst/>
              <a:ahLst/>
              <a:cxnLst/>
              <a:rect l="l" t="t" r="r" b="b"/>
              <a:pathLst>
                <a:path w="11671" h="11463" extrusionOk="0">
                  <a:moveTo>
                    <a:pt x="11468" y="1"/>
                  </a:moveTo>
                  <a:cubicBezTo>
                    <a:pt x="11462" y="1"/>
                    <a:pt x="11456" y="1"/>
                    <a:pt x="11449" y="2"/>
                  </a:cubicBezTo>
                  <a:cubicBezTo>
                    <a:pt x="9805" y="230"/>
                    <a:pt x="8139" y="367"/>
                    <a:pt x="6518" y="710"/>
                  </a:cubicBezTo>
                  <a:cubicBezTo>
                    <a:pt x="5149" y="984"/>
                    <a:pt x="3802" y="1486"/>
                    <a:pt x="2821" y="2490"/>
                  </a:cubicBezTo>
                  <a:cubicBezTo>
                    <a:pt x="1816" y="3472"/>
                    <a:pt x="1451" y="4818"/>
                    <a:pt x="1155" y="6142"/>
                  </a:cubicBezTo>
                  <a:cubicBezTo>
                    <a:pt x="767" y="7877"/>
                    <a:pt x="401" y="9589"/>
                    <a:pt x="13" y="11301"/>
                  </a:cubicBezTo>
                  <a:cubicBezTo>
                    <a:pt x="0" y="11403"/>
                    <a:pt x="81" y="11462"/>
                    <a:pt x="163" y="11462"/>
                  </a:cubicBezTo>
                  <a:cubicBezTo>
                    <a:pt x="226" y="11462"/>
                    <a:pt x="290" y="11426"/>
                    <a:pt x="310" y="11346"/>
                  </a:cubicBezTo>
                  <a:cubicBezTo>
                    <a:pt x="652" y="9748"/>
                    <a:pt x="1018" y="8128"/>
                    <a:pt x="1360" y="6530"/>
                  </a:cubicBezTo>
                  <a:cubicBezTo>
                    <a:pt x="1680" y="5115"/>
                    <a:pt x="1999" y="3631"/>
                    <a:pt x="3095" y="2604"/>
                  </a:cubicBezTo>
                  <a:cubicBezTo>
                    <a:pt x="4145" y="1623"/>
                    <a:pt x="5583" y="1166"/>
                    <a:pt x="6975" y="915"/>
                  </a:cubicBezTo>
                  <a:cubicBezTo>
                    <a:pt x="8459" y="641"/>
                    <a:pt x="9988" y="481"/>
                    <a:pt x="11494" y="299"/>
                  </a:cubicBezTo>
                  <a:cubicBezTo>
                    <a:pt x="11670" y="277"/>
                    <a:pt x="11634" y="1"/>
                    <a:pt x="11468" y="1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3683350" y="4370225"/>
              <a:ext cx="335550" cy="292050"/>
            </a:xfrm>
            <a:custGeom>
              <a:avLst/>
              <a:gdLst/>
              <a:ahLst/>
              <a:cxnLst/>
              <a:rect l="l" t="t" r="r" b="b"/>
              <a:pathLst>
                <a:path w="13422" h="11682" extrusionOk="0">
                  <a:moveTo>
                    <a:pt x="12098" y="1"/>
                  </a:moveTo>
                  <a:cubicBezTo>
                    <a:pt x="12098" y="1"/>
                    <a:pt x="5113" y="6140"/>
                    <a:pt x="4314" y="7305"/>
                  </a:cubicBezTo>
                  <a:cubicBezTo>
                    <a:pt x="3516" y="8491"/>
                    <a:pt x="0" y="11231"/>
                    <a:pt x="1142" y="11436"/>
                  </a:cubicBezTo>
                  <a:cubicBezTo>
                    <a:pt x="1701" y="11539"/>
                    <a:pt x="3150" y="11681"/>
                    <a:pt x="4640" y="11681"/>
                  </a:cubicBezTo>
                  <a:cubicBezTo>
                    <a:pt x="6129" y="11681"/>
                    <a:pt x="7658" y="11539"/>
                    <a:pt x="8377" y="11071"/>
                  </a:cubicBezTo>
                  <a:cubicBezTo>
                    <a:pt x="9815" y="10112"/>
                    <a:pt x="11778" y="7213"/>
                    <a:pt x="11778" y="7213"/>
                  </a:cubicBezTo>
                  <a:lnTo>
                    <a:pt x="12121" y="9952"/>
                  </a:lnTo>
                  <a:lnTo>
                    <a:pt x="12942" y="9975"/>
                  </a:lnTo>
                  <a:cubicBezTo>
                    <a:pt x="12988" y="9359"/>
                    <a:pt x="13193" y="3424"/>
                    <a:pt x="13308" y="2306"/>
                  </a:cubicBezTo>
                  <a:cubicBezTo>
                    <a:pt x="13422" y="1119"/>
                    <a:pt x="12098" y="1"/>
                    <a:pt x="12098" y="1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3766100" y="4256100"/>
              <a:ext cx="253950" cy="330375"/>
            </a:xfrm>
            <a:custGeom>
              <a:avLst/>
              <a:gdLst/>
              <a:ahLst/>
              <a:cxnLst/>
              <a:rect l="l" t="t" r="r" b="b"/>
              <a:pathLst>
                <a:path w="10158" h="13215" extrusionOk="0">
                  <a:moveTo>
                    <a:pt x="6391" y="0"/>
                  </a:moveTo>
                  <a:cubicBezTo>
                    <a:pt x="6391" y="0"/>
                    <a:pt x="4930" y="3926"/>
                    <a:pt x="4520" y="5205"/>
                  </a:cubicBezTo>
                  <a:cubicBezTo>
                    <a:pt x="4177" y="6323"/>
                    <a:pt x="3675" y="7624"/>
                    <a:pt x="2967" y="8948"/>
                  </a:cubicBezTo>
                  <a:cubicBezTo>
                    <a:pt x="2283" y="10272"/>
                    <a:pt x="0" y="12783"/>
                    <a:pt x="731" y="13148"/>
                  </a:cubicBezTo>
                  <a:cubicBezTo>
                    <a:pt x="822" y="13194"/>
                    <a:pt x="943" y="13215"/>
                    <a:pt x="1086" y="13215"/>
                  </a:cubicBezTo>
                  <a:cubicBezTo>
                    <a:pt x="2086" y="13215"/>
                    <a:pt x="4192" y="12172"/>
                    <a:pt x="5250" y="11094"/>
                  </a:cubicBezTo>
                  <a:cubicBezTo>
                    <a:pt x="6688" y="9633"/>
                    <a:pt x="8194" y="7670"/>
                    <a:pt x="8605" y="6414"/>
                  </a:cubicBezTo>
                  <a:cubicBezTo>
                    <a:pt x="9039" y="5159"/>
                    <a:pt x="8697" y="4269"/>
                    <a:pt x="8697" y="4269"/>
                  </a:cubicBezTo>
                  <a:lnTo>
                    <a:pt x="10157" y="1119"/>
                  </a:lnTo>
                  <a:lnTo>
                    <a:pt x="6391" y="0"/>
                  </a:lnTo>
                  <a:close/>
                </a:path>
              </a:pathLst>
            </a:custGeom>
            <a:solidFill>
              <a:srgbClr val="FEA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7"/>
            <p:cNvSpPr/>
            <p:nvPr/>
          </p:nvSpPr>
          <p:spPr>
            <a:xfrm>
              <a:off x="4204325" y="3254650"/>
              <a:ext cx="915900" cy="566400"/>
            </a:xfrm>
            <a:custGeom>
              <a:avLst/>
              <a:gdLst/>
              <a:ahLst/>
              <a:cxnLst/>
              <a:rect l="l" t="t" r="r" b="b"/>
              <a:pathLst>
                <a:path w="36636" h="22656" extrusionOk="0">
                  <a:moveTo>
                    <a:pt x="20612" y="0"/>
                  </a:moveTo>
                  <a:cubicBezTo>
                    <a:pt x="20612" y="0"/>
                    <a:pt x="20293" y="411"/>
                    <a:pt x="19517" y="913"/>
                  </a:cubicBezTo>
                  <a:cubicBezTo>
                    <a:pt x="19448" y="959"/>
                    <a:pt x="19357" y="1027"/>
                    <a:pt x="19265" y="1073"/>
                  </a:cubicBezTo>
                  <a:cubicBezTo>
                    <a:pt x="18946" y="1278"/>
                    <a:pt x="18535" y="1484"/>
                    <a:pt x="18033" y="1666"/>
                  </a:cubicBezTo>
                  <a:cubicBezTo>
                    <a:pt x="17942" y="1712"/>
                    <a:pt x="17850" y="1735"/>
                    <a:pt x="17759" y="1780"/>
                  </a:cubicBezTo>
                  <a:cubicBezTo>
                    <a:pt x="16526" y="2214"/>
                    <a:pt x="14815" y="2579"/>
                    <a:pt x="12486" y="2602"/>
                  </a:cubicBezTo>
                  <a:cubicBezTo>
                    <a:pt x="11756" y="2602"/>
                    <a:pt x="11003" y="2579"/>
                    <a:pt x="10227" y="2579"/>
                  </a:cubicBezTo>
                  <a:cubicBezTo>
                    <a:pt x="10113" y="2557"/>
                    <a:pt x="9998" y="2557"/>
                    <a:pt x="9861" y="2557"/>
                  </a:cubicBezTo>
                  <a:cubicBezTo>
                    <a:pt x="9040" y="2534"/>
                    <a:pt x="8172" y="2511"/>
                    <a:pt x="7351" y="2465"/>
                  </a:cubicBezTo>
                  <a:cubicBezTo>
                    <a:pt x="7168" y="2442"/>
                    <a:pt x="7008" y="2442"/>
                    <a:pt x="6826" y="2442"/>
                  </a:cubicBezTo>
                  <a:cubicBezTo>
                    <a:pt x="3174" y="2260"/>
                    <a:pt x="1" y="1963"/>
                    <a:pt x="1" y="1963"/>
                  </a:cubicBezTo>
                  <a:lnTo>
                    <a:pt x="1" y="1963"/>
                  </a:lnTo>
                  <a:cubicBezTo>
                    <a:pt x="2694" y="3104"/>
                    <a:pt x="3858" y="5775"/>
                    <a:pt x="4269" y="8628"/>
                  </a:cubicBezTo>
                  <a:cubicBezTo>
                    <a:pt x="4315" y="8811"/>
                    <a:pt x="4338" y="9016"/>
                    <a:pt x="4361" y="9222"/>
                  </a:cubicBezTo>
                  <a:cubicBezTo>
                    <a:pt x="4840" y="13513"/>
                    <a:pt x="3767" y="17964"/>
                    <a:pt x="3767" y="17964"/>
                  </a:cubicBezTo>
                  <a:cubicBezTo>
                    <a:pt x="4520" y="18329"/>
                    <a:pt x="5342" y="18671"/>
                    <a:pt x="6209" y="18991"/>
                  </a:cubicBezTo>
                  <a:cubicBezTo>
                    <a:pt x="6301" y="19036"/>
                    <a:pt x="6392" y="19059"/>
                    <a:pt x="6483" y="19105"/>
                  </a:cubicBezTo>
                  <a:cubicBezTo>
                    <a:pt x="7693" y="19539"/>
                    <a:pt x="9017" y="19972"/>
                    <a:pt x="10364" y="20360"/>
                  </a:cubicBezTo>
                  <a:cubicBezTo>
                    <a:pt x="10455" y="20406"/>
                    <a:pt x="10569" y="20429"/>
                    <a:pt x="10660" y="20452"/>
                  </a:cubicBezTo>
                  <a:cubicBezTo>
                    <a:pt x="13148" y="21159"/>
                    <a:pt x="15773" y="21730"/>
                    <a:pt x="18375" y="22118"/>
                  </a:cubicBezTo>
                  <a:cubicBezTo>
                    <a:pt x="18512" y="22141"/>
                    <a:pt x="18649" y="22163"/>
                    <a:pt x="18786" y="22186"/>
                  </a:cubicBezTo>
                  <a:cubicBezTo>
                    <a:pt x="20918" y="22486"/>
                    <a:pt x="23007" y="22655"/>
                    <a:pt x="24930" y="22655"/>
                  </a:cubicBezTo>
                  <a:cubicBezTo>
                    <a:pt x="25787" y="22655"/>
                    <a:pt x="26611" y="22622"/>
                    <a:pt x="27391" y="22551"/>
                  </a:cubicBezTo>
                  <a:cubicBezTo>
                    <a:pt x="27483" y="22529"/>
                    <a:pt x="27574" y="22529"/>
                    <a:pt x="27688" y="22529"/>
                  </a:cubicBezTo>
                  <a:cubicBezTo>
                    <a:pt x="28761" y="22415"/>
                    <a:pt x="29742" y="22209"/>
                    <a:pt x="30632" y="21935"/>
                  </a:cubicBezTo>
                  <a:cubicBezTo>
                    <a:pt x="30724" y="21912"/>
                    <a:pt x="30815" y="21890"/>
                    <a:pt x="30906" y="21844"/>
                  </a:cubicBezTo>
                  <a:cubicBezTo>
                    <a:pt x="32367" y="21342"/>
                    <a:pt x="33463" y="20611"/>
                    <a:pt x="34056" y="19561"/>
                  </a:cubicBezTo>
                  <a:cubicBezTo>
                    <a:pt x="35038" y="17918"/>
                    <a:pt x="35654" y="16206"/>
                    <a:pt x="36042" y="14517"/>
                  </a:cubicBezTo>
                  <a:cubicBezTo>
                    <a:pt x="36065" y="14403"/>
                    <a:pt x="36088" y="14289"/>
                    <a:pt x="36111" y="14197"/>
                  </a:cubicBezTo>
                  <a:cubicBezTo>
                    <a:pt x="36339" y="13125"/>
                    <a:pt x="36476" y="12075"/>
                    <a:pt x="36544" y="11070"/>
                  </a:cubicBezTo>
                  <a:cubicBezTo>
                    <a:pt x="36544" y="10979"/>
                    <a:pt x="36544" y="10888"/>
                    <a:pt x="36567" y="10796"/>
                  </a:cubicBezTo>
                  <a:cubicBezTo>
                    <a:pt x="36636" y="9404"/>
                    <a:pt x="36590" y="8103"/>
                    <a:pt x="36476" y="6985"/>
                  </a:cubicBezTo>
                  <a:cubicBezTo>
                    <a:pt x="36476" y="6893"/>
                    <a:pt x="36453" y="6802"/>
                    <a:pt x="36453" y="6688"/>
                  </a:cubicBezTo>
                  <a:cubicBezTo>
                    <a:pt x="36225" y="4405"/>
                    <a:pt x="35768" y="2922"/>
                    <a:pt x="35768" y="2922"/>
                  </a:cubicBezTo>
                  <a:cubicBezTo>
                    <a:pt x="34769" y="3022"/>
                    <a:pt x="33758" y="3080"/>
                    <a:pt x="32733" y="3080"/>
                  </a:cubicBezTo>
                  <a:cubicBezTo>
                    <a:pt x="30270" y="3080"/>
                    <a:pt x="27729" y="2749"/>
                    <a:pt x="25086" y="1895"/>
                  </a:cubicBezTo>
                  <a:cubicBezTo>
                    <a:pt x="24972" y="1872"/>
                    <a:pt x="24881" y="1826"/>
                    <a:pt x="24789" y="1803"/>
                  </a:cubicBezTo>
                  <a:cubicBezTo>
                    <a:pt x="23420" y="1347"/>
                    <a:pt x="22027" y="753"/>
                    <a:pt x="20612" y="0"/>
                  </a:cubicBezTo>
                  <a:close/>
                </a:path>
              </a:pathLst>
            </a:custGeom>
            <a:solidFill>
              <a:srgbClr val="DD4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7"/>
            <p:cNvSpPr/>
            <p:nvPr/>
          </p:nvSpPr>
          <p:spPr>
            <a:xfrm>
              <a:off x="4970125" y="3609575"/>
              <a:ext cx="136975" cy="193475"/>
            </a:xfrm>
            <a:custGeom>
              <a:avLst/>
              <a:gdLst/>
              <a:ahLst/>
              <a:cxnLst/>
              <a:rect l="l" t="t" r="r" b="b"/>
              <a:pathLst>
                <a:path w="5479" h="7739" extrusionOk="0">
                  <a:moveTo>
                    <a:pt x="5479" y="0"/>
                  </a:moveTo>
                  <a:lnTo>
                    <a:pt x="5479" y="0"/>
                  </a:lnTo>
                  <a:cubicBezTo>
                    <a:pt x="3401" y="662"/>
                    <a:pt x="1690" y="2260"/>
                    <a:pt x="799" y="4246"/>
                  </a:cubicBezTo>
                  <a:cubicBezTo>
                    <a:pt x="297" y="5364"/>
                    <a:pt x="46" y="6551"/>
                    <a:pt x="0" y="7738"/>
                  </a:cubicBezTo>
                  <a:cubicBezTo>
                    <a:pt x="92" y="7715"/>
                    <a:pt x="183" y="7693"/>
                    <a:pt x="274" y="7647"/>
                  </a:cubicBezTo>
                  <a:cubicBezTo>
                    <a:pt x="389" y="5889"/>
                    <a:pt x="914" y="4177"/>
                    <a:pt x="2009" y="2762"/>
                  </a:cubicBezTo>
                  <a:cubicBezTo>
                    <a:pt x="2876" y="1644"/>
                    <a:pt x="4086" y="776"/>
                    <a:pt x="5410" y="320"/>
                  </a:cubicBezTo>
                  <a:cubicBezTo>
                    <a:pt x="5433" y="206"/>
                    <a:pt x="5456" y="92"/>
                    <a:pt x="5479" y="0"/>
                  </a:cubicBezTo>
                  <a:close/>
                </a:path>
              </a:pathLst>
            </a:custGeom>
            <a:solidFill>
              <a:srgbClr val="931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4374950" y="3315700"/>
              <a:ext cx="521600" cy="502750"/>
            </a:xfrm>
            <a:custGeom>
              <a:avLst/>
              <a:gdLst/>
              <a:ahLst/>
              <a:cxnLst/>
              <a:rect l="l" t="t" r="r" b="b"/>
              <a:pathLst>
                <a:path w="20864" h="20110" extrusionOk="0">
                  <a:moveTo>
                    <a:pt x="1" y="0"/>
                  </a:moveTo>
                  <a:cubicBezTo>
                    <a:pt x="1347" y="1005"/>
                    <a:pt x="2375" y="2397"/>
                    <a:pt x="3082" y="4018"/>
                  </a:cubicBezTo>
                  <a:cubicBezTo>
                    <a:pt x="4064" y="6300"/>
                    <a:pt x="4497" y="8811"/>
                    <a:pt x="5821" y="10957"/>
                  </a:cubicBezTo>
                  <a:cubicBezTo>
                    <a:pt x="6962" y="12828"/>
                    <a:pt x="8788" y="14198"/>
                    <a:pt x="11048" y="14221"/>
                  </a:cubicBezTo>
                  <a:cubicBezTo>
                    <a:pt x="11098" y="14221"/>
                    <a:pt x="11148" y="14222"/>
                    <a:pt x="11198" y="14222"/>
                  </a:cubicBezTo>
                  <a:cubicBezTo>
                    <a:pt x="12075" y="14222"/>
                    <a:pt x="12961" y="14096"/>
                    <a:pt x="13843" y="14096"/>
                  </a:cubicBezTo>
                  <a:cubicBezTo>
                    <a:pt x="14244" y="14096"/>
                    <a:pt x="14644" y="14122"/>
                    <a:pt x="15043" y="14198"/>
                  </a:cubicBezTo>
                  <a:cubicBezTo>
                    <a:pt x="16207" y="14403"/>
                    <a:pt x="17257" y="15019"/>
                    <a:pt x="18101" y="15796"/>
                  </a:cubicBezTo>
                  <a:cubicBezTo>
                    <a:pt x="19357" y="16960"/>
                    <a:pt x="20110" y="18489"/>
                    <a:pt x="20566" y="20109"/>
                  </a:cubicBezTo>
                  <a:cubicBezTo>
                    <a:pt x="20658" y="20087"/>
                    <a:pt x="20749" y="20087"/>
                    <a:pt x="20863" y="20087"/>
                  </a:cubicBezTo>
                  <a:cubicBezTo>
                    <a:pt x="20384" y="18329"/>
                    <a:pt x="19539" y="16709"/>
                    <a:pt x="18170" y="15476"/>
                  </a:cubicBezTo>
                  <a:cubicBezTo>
                    <a:pt x="17371" y="14768"/>
                    <a:pt x="16412" y="14221"/>
                    <a:pt x="15385" y="13969"/>
                  </a:cubicBezTo>
                  <a:cubicBezTo>
                    <a:pt x="14871" y="13850"/>
                    <a:pt x="14354" y="13812"/>
                    <a:pt x="13836" y="13812"/>
                  </a:cubicBezTo>
                  <a:cubicBezTo>
                    <a:pt x="13065" y="13812"/>
                    <a:pt x="12292" y="13897"/>
                    <a:pt x="11527" y="13924"/>
                  </a:cubicBezTo>
                  <a:cubicBezTo>
                    <a:pt x="11443" y="13927"/>
                    <a:pt x="11359" y="13928"/>
                    <a:pt x="11275" y="13928"/>
                  </a:cubicBezTo>
                  <a:cubicBezTo>
                    <a:pt x="10004" y="13928"/>
                    <a:pt x="8835" y="13598"/>
                    <a:pt x="7807" y="12805"/>
                  </a:cubicBezTo>
                  <a:cubicBezTo>
                    <a:pt x="6757" y="11984"/>
                    <a:pt x="6004" y="10865"/>
                    <a:pt x="5456" y="9656"/>
                  </a:cubicBezTo>
                  <a:cubicBezTo>
                    <a:pt x="4360" y="7350"/>
                    <a:pt x="3949" y="4771"/>
                    <a:pt x="2671" y="2534"/>
                  </a:cubicBezTo>
                  <a:cubicBezTo>
                    <a:pt x="2101" y="1575"/>
                    <a:pt x="1370" y="708"/>
                    <a:pt x="526" y="23"/>
                  </a:cubicBezTo>
                  <a:cubicBezTo>
                    <a:pt x="343" y="0"/>
                    <a:pt x="183" y="0"/>
                    <a:pt x="1" y="0"/>
                  </a:cubicBezTo>
                  <a:close/>
                </a:path>
              </a:pathLst>
            </a:custGeom>
            <a:solidFill>
              <a:srgbClr val="931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4311050" y="3470350"/>
              <a:ext cx="66775" cy="261925"/>
            </a:xfrm>
            <a:custGeom>
              <a:avLst/>
              <a:gdLst/>
              <a:ahLst/>
              <a:cxnLst/>
              <a:rect l="l" t="t" r="r" b="b"/>
              <a:pathLst>
                <a:path w="2671" h="10477" extrusionOk="0">
                  <a:moveTo>
                    <a:pt x="0" y="0"/>
                  </a:moveTo>
                  <a:lnTo>
                    <a:pt x="0" y="0"/>
                  </a:lnTo>
                  <a:cubicBezTo>
                    <a:pt x="46" y="183"/>
                    <a:pt x="69" y="388"/>
                    <a:pt x="92" y="594"/>
                  </a:cubicBezTo>
                  <a:cubicBezTo>
                    <a:pt x="936" y="1803"/>
                    <a:pt x="1552" y="3196"/>
                    <a:pt x="1918" y="4634"/>
                  </a:cubicBezTo>
                  <a:cubicBezTo>
                    <a:pt x="2374" y="6528"/>
                    <a:pt x="2374" y="8491"/>
                    <a:pt x="1940" y="10363"/>
                  </a:cubicBezTo>
                  <a:cubicBezTo>
                    <a:pt x="2032" y="10408"/>
                    <a:pt x="2123" y="10431"/>
                    <a:pt x="2214" y="10477"/>
                  </a:cubicBezTo>
                  <a:cubicBezTo>
                    <a:pt x="2671" y="8491"/>
                    <a:pt x="2671" y="6437"/>
                    <a:pt x="2169" y="4451"/>
                  </a:cubicBezTo>
                  <a:cubicBezTo>
                    <a:pt x="1758" y="2830"/>
                    <a:pt x="1005" y="1324"/>
                    <a:pt x="0" y="0"/>
                  </a:cubicBezTo>
                  <a:close/>
                </a:path>
              </a:pathLst>
            </a:custGeom>
            <a:solidFill>
              <a:srgbClr val="931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4463400" y="3708300"/>
              <a:ext cx="210600" cy="101025"/>
            </a:xfrm>
            <a:custGeom>
              <a:avLst/>
              <a:gdLst/>
              <a:ahLst/>
              <a:cxnLst/>
              <a:rect l="l" t="t" r="r" b="b"/>
              <a:pathLst>
                <a:path w="8424" h="4041" extrusionOk="0">
                  <a:moveTo>
                    <a:pt x="2156" y="0"/>
                  </a:moveTo>
                  <a:cubicBezTo>
                    <a:pt x="1587" y="0"/>
                    <a:pt x="1036" y="140"/>
                    <a:pt x="617" y="548"/>
                  </a:cubicBezTo>
                  <a:cubicBezTo>
                    <a:pt x="183" y="982"/>
                    <a:pt x="23" y="1598"/>
                    <a:pt x="1" y="2214"/>
                  </a:cubicBezTo>
                  <a:cubicBezTo>
                    <a:pt x="92" y="2260"/>
                    <a:pt x="206" y="2283"/>
                    <a:pt x="297" y="2306"/>
                  </a:cubicBezTo>
                  <a:cubicBezTo>
                    <a:pt x="297" y="1689"/>
                    <a:pt x="434" y="1073"/>
                    <a:pt x="891" y="685"/>
                  </a:cubicBezTo>
                  <a:cubicBezTo>
                    <a:pt x="1251" y="382"/>
                    <a:pt x="1720" y="280"/>
                    <a:pt x="2190" y="280"/>
                  </a:cubicBezTo>
                  <a:cubicBezTo>
                    <a:pt x="2464" y="280"/>
                    <a:pt x="2738" y="315"/>
                    <a:pt x="2991" y="365"/>
                  </a:cubicBezTo>
                  <a:cubicBezTo>
                    <a:pt x="5136" y="822"/>
                    <a:pt x="6711" y="2283"/>
                    <a:pt x="8012" y="3972"/>
                  </a:cubicBezTo>
                  <a:cubicBezTo>
                    <a:pt x="8149" y="3995"/>
                    <a:pt x="8286" y="4017"/>
                    <a:pt x="8423" y="4040"/>
                  </a:cubicBezTo>
                  <a:cubicBezTo>
                    <a:pt x="8035" y="3492"/>
                    <a:pt x="7601" y="2990"/>
                    <a:pt x="7122" y="2511"/>
                  </a:cubicBezTo>
                  <a:cubicBezTo>
                    <a:pt x="6186" y="1529"/>
                    <a:pt x="5045" y="708"/>
                    <a:pt x="3744" y="274"/>
                  </a:cubicBezTo>
                  <a:cubicBezTo>
                    <a:pt x="3264" y="129"/>
                    <a:pt x="2701" y="0"/>
                    <a:pt x="2156" y="0"/>
                  </a:cubicBezTo>
                  <a:close/>
                </a:path>
              </a:pathLst>
            </a:custGeom>
            <a:solidFill>
              <a:srgbClr val="931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4450850" y="3296300"/>
              <a:ext cx="275900" cy="230275"/>
            </a:xfrm>
            <a:custGeom>
              <a:avLst/>
              <a:gdLst/>
              <a:ahLst/>
              <a:cxnLst/>
              <a:rect l="l" t="t" r="r" b="b"/>
              <a:pathLst>
                <a:path w="11036" h="9211" extrusionOk="0">
                  <a:moveTo>
                    <a:pt x="8172" y="0"/>
                  </a:moveTo>
                  <a:cubicBezTo>
                    <a:pt x="8081" y="46"/>
                    <a:pt x="7989" y="69"/>
                    <a:pt x="7898" y="114"/>
                  </a:cubicBezTo>
                  <a:cubicBezTo>
                    <a:pt x="8811" y="1530"/>
                    <a:pt x="9496" y="3082"/>
                    <a:pt x="9929" y="4702"/>
                  </a:cubicBezTo>
                  <a:cubicBezTo>
                    <a:pt x="10247" y="5903"/>
                    <a:pt x="11036" y="8880"/>
                    <a:pt x="8972" y="8880"/>
                  </a:cubicBezTo>
                  <a:cubicBezTo>
                    <a:pt x="8957" y="8880"/>
                    <a:pt x="8941" y="8880"/>
                    <a:pt x="8925" y="8879"/>
                  </a:cubicBezTo>
                  <a:cubicBezTo>
                    <a:pt x="7168" y="8834"/>
                    <a:pt x="5684" y="7304"/>
                    <a:pt x="4566" y="6095"/>
                  </a:cubicBezTo>
                  <a:cubicBezTo>
                    <a:pt x="3036" y="4474"/>
                    <a:pt x="1667" y="2717"/>
                    <a:pt x="366" y="913"/>
                  </a:cubicBezTo>
                  <a:lnTo>
                    <a:pt x="366" y="891"/>
                  </a:lnTo>
                  <a:lnTo>
                    <a:pt x="0" y="891"/>
                  </a:lnTo>
                  <a:cubicBezTo>
                    <a:pt x="594" y="1712"/>
                    <a:pt x="1210" y="2534"/>
                    <a:pt x="1826" y="3333"/>
                  </a:cubicBezTo>
                  <a:cubicBezTo>
                    <a:pt x="3059" y="4885"/>
                    <a:pt x="4337" y="6506"/>
                    <a:pt x="5867" y="7761"/>
                  </a:cubicBezTo>
                  <a:cubicBezTo>
                    <a:pt x="6571" y="8351"/>
                    <a:pt x="7863" y="9211"/>
                    <a:pt x="8967" y="9211"/>
                  </a:cubicBezTo>
                  <a:cubicBezTo>
                    <a:pt x="9401" y="9211"/>
                    <a:pt x="9806" y="9078"/>
                    <a:pt x="10135" y="8742"/>
                  </a:cubicBezTo>
                  <a:cubicBezTo>
                    <a:pt x="10614" y="8263"/>
                    <a:pt x="10660" y="7533"/>
                    <a:pt x="10614" y="6894"/>
                  </a:cubicBezTo>
                  <a:cubicBezTo>
                    <a:pt x="10569" y="6026"/>
                    <a:pt x="10363" y="5159"/>
                    <a:pt x="10112" y="4314"/>
                  </a:cubicBezTo>
                  <a:cubicBezTo>
                    <a:pt x="9678" y="2785"/>
                    <a:pt x="9016" y="1347"/>
                    <a:pt x="8172" y="0"/>
                  </a:cubicBezTo>
                  <a:close/>
                </a:path>
              </a:pathLst>
            </a:custGeom>
            <a:solidFill>
              <a:srgbClr val="931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4685950" y="3277475"/>
              <a:ext cx="432575" cy="315925"/>
            </a:xfrm>
            <a:custGeom>
              <a:avLst/>
              <a:gdLst/>
              <a:ahLst/>
              <a:cxnLst/>
              <a:rect l="l" t="t" r="r" b="b"/>
              <a:pathLst>
                <a:path w="17303" h="12637" extrusionOk="0">
                  <a:moveTo>
                    <a:pt x="252" y="0"/>
                  </a:moveTo>
                  <a:cubicBezTo>
                    <a:pt x="183" y="46"/>
                    <a:pt x="92" y="114"/>
                    <a:pt x="0" y="160"/>
                  </a:cubicBezTo>
                  <a:cubicBezTo>
                    <a:pt x="1370" y="1392"/>
                    <a:pt x="2260" y="3059"/>
                    <a:pt x="2808" y="4793"/>
                  </a:cubicBezTo>
                  <a:cubicBezTo>
                    <a:pt x="3379" y="6619"/>
                    <a:pt x="3310" y="8697"/>
                    <a:pt x="4269" y="10386"/>
                  </a:cubicBezTo>
                  <a:cubicBezTo>
                    <a:pt x="5076" y="11788"/>
                    <a:pt x="6596" y="12637"/>
                    <a:pt x="8202" y="12637"/>
                  </a:cubicBezTo>
                  <a:cubicBezTo>
                    <a:pt x="8321" y="12637"/>
                    <a:pt x="8440" y="12632"/>
                    <a:pt x="8560" y="12622"/>
                  </a:cubicBezTo>
                  <a:cubicBezTo>
                    <a:pt x="10454" y="12463"/>
                    <a:pt x="12029" y="11276"/>
                    <a:pt x="13764" y="10614"/>
                  </a:cubicBezTo>
                  <a:cubicBezTo>
                    <a:pt x="14633" y="10277"/>
                    <a:pt x="15558" y="10119"/>
                    <a:pt x="16484" y="10119"/>
                  </a:cubicBezTo>
                  <a:cubicBezTo>
                    <a:pt x="16749" y="10119"/>
                    <a:pt x="17015" y="10132"/>
                    <a:pt x="17279" y="10157"/>
                  </a:cubicBezTo>
                  <a:cubicBezTo>
                    <a:pt x="17279" y="10066"/>
                    <a:pt x="17279" y="9975"/>
                    <a:pt x="17302" y="9883"/>
                  </a:cubicBezTo>
                  <a:cubicBezTo>
                    <a:pt x="17008" y="9849"/>
                    <a:pt x="16714" y="9832"/>
                    <a:pt x="16420" y="9832"/>
                  </a:cubicBezTo>
                  <a:cubicBezTo>
                    <a:pt x="15553" y="9832"/>
                    <a:pt x="14691" y="9982"/>
                    <a:pt x="13855" y="10271"/>
                  </a:cubicBezTo>
                  <a:cubicBezTo>
                    <a:pt x="12075" y="10911"/>
                    <a:pt x="10454" y="12166"/>
                    <a:pt x="8537" y="12326"/>
                  </a:cubicBezTo>
                  <a:cubicBezTo>
                    <a:pt x="8401" y="12338"/>
                    <a:pt x="8268" y="12345"/>
                    <a:pt x="8136" y="12345"/>
                  </a:cubicBezTo>
                  <a:cubicBezTo>
                    <a:pt x="6115" y="12345"/>
                    <a:pt x="4553" y="10900"/>
                    <a:pt x="4018" y="8993"/>
                  </a:cubicBezTo>
                  <a:cubicBezTo>
                    <a:pt x="3721" y="8012"/>
                    <a:pt x="3630" y="6985"/>
                    <a:pt x="3424" y="6003"/>
                  </a:cubicBezTo>
                  <a:cubicBezTo>
                    <a:pt x="3219" y="5113"/>
                    <a:pt x="2968" y="4223"/>
                    <a:pt x="2603" y="3401"/>
                  </a:cubicBezTo>
                  <a:cubicBezTo>
                    <a:pt x="2055" y="2123"/>
                    <a:pt x="1279" y="936"/>
                    <a:pt x="252" y="0"/>
                  </a:cubicBezTo>
                  <a:close/>
                </a:path>
              </a:pathLst>
            </a:custGeom>
            <a:solidFill>
              <a:srgbClr val="931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4824050" y="3299725"/>
              <a:ext cx="292175" cy="147850"/>
            </a:xfrm>
            <a:custGeom>
              <a:avLst/>
              <a:gdLst/>
              <a:ahLst/>
              <a:cxnLst/>
              <a:rect l="l" t="t" r="r" b="b"/>
              <a:pathLst>
                <a:path w="11687" h="5914" extrusionOk="0">
                  <a:moveTo>
                    <a:pt x="0" y="0"/>
                  </a:moveTo>
                  <a:cubicBezTo>
                    <a:pt x="0" y="868"/>
                    <a:pt x="251" y="1758"/>
                    <a:pt x="731" y="2511"/>
                  </a:cubicBezTo>
                  <a:cubicBezTo>
                    <a:pt x="2146" y="4816"/>
                    <a:pt x="5067" y="5866"/>
                    <a:pt x="7647" y="5912"/>
                  </a:cubicBezTo>
                  <a:cubicBezTo>
                    <a:pt x="7705" y="5913"/>
                    <a:pt x="7763" y="5913"/>
                    <a:pt x="7821" y="5913"/>
                  </a:cubicBezTo>
                  <a:cubicBezTo>
                    <a:pt x="9153" y="5913"/>
                    <a:pt x="10462" y="5663"/>
                    <a:pt x="11687" y="5182"/>
                  </a:cubicBezTo>
                  <a:cubicBezTo>
                    <a:pt x="11687" y="5090"/>
                    <a:pt x="11664" y="4999"/>
                    <a:pt x="11664" y="4885"/>
                  </a:cubicBezTo>
                  <a:cubicBezTo>
                    <a:pt x="10445" y="5379"/>
                    <a:pt x="9143" y="5632"/>
                    <a:pt x="7835" y="5632"/>
                  </a:cubicBezTo>
                  <a:cubicBezTo>
                    <a:pt x="7208" y="5632"/>
                    <a:pt x="6579" y="5574"/>
                    <a:pt x="5958" y="5456"/>
                  </a:cubicBezTo>
                  <a:cubicBezTo>
                    <a:pt x="4337" y="5136"/>
                    <a:pt x="2716" y="4406"/>
                    <a:pt x="1575" y="3173"/>
                  </a:cubicBezTo>
                  <a:cubicBezTo>
                    <a:pt x="799" y="2328"/>
                    <a:pt x="297" y="1210"/>
                    <a:pt x="297" y="92"/>
                  </a:cubicBezTo>
                  <a:cubicBezTo>
                    <a:pt x="183" y="69"/>
                    <a:pt x="92" y="23"/>
                    <a:pt x="0" y="0"/>
                  </a:cubicBezTo>
                  <a:close/>
                </a:path>
              </a:pathLst>
            </a:custGeom>
            <a:solidFill>
              <a:srgbClr val="931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4814350" y="2078175"/>
              <a:ext cx="433700" cy="434200"/>
            </a:xfrm>
            <a:custGeom>
              <a:avLst/>
              <a:gdLst/>
              <a:ahLst/>
              <a:cxnLst/>
              <a:rect l="l" t="t" r="r" b="b"/>
              <a:pathLst>
                <a:path w="17348" h="17368" extrusionOk="0">
                  <a:moveTo>
                    <a:pt x="8302" y="1"/>
                  </a:moveTo>
                  <a:cubicBezTo>
                    <a:pt x="3575" y="1"/>
                    <a:pt x="23" y="3257"/>
                    <a:pt x="594" y="8051"/>
                  </a:cubicBezTo>
                  <a:cubicBezTo>
                    <a:pt x="776" y="9603"/>
                    <a:pt x="480" y="13186"/>
                    <a:pt x="0" y="16245"/>
                  </a:cubicBezTo>
                  <a:cubicBezTo>
                    <a:pt x="1165" y="16638"/>
                    <a:pt x="4330" y="17367"/>
                    <a:pt x="7858" y="17367"/>
                  </a:cubicBezTo>
                  <a:cubicBezTo>
                    <a:pt x="10070" y="17367"/>
                    <a:pt x="12424" y="17081"/>
                    <a:pt x="14517" y="16245"/>
                  </a:cubicBezTo>
                  <a:cubicBezTo>
                    <a:pt x="14791" y="14990"/>
                    <a:pt x="15019" y="13894"/>
                    <a:pt x="15156" y="13460"/>
                  </a:cubicBezTo>
                  <a:cubicBezTo>
                    <a:pt x="16001" y="10493"/>
                    <a:pt x="17347" y="2048"/>
                    <a:pt x="11253" y="404"/>
                  </a:cubicBezTo>
                  <a:cubicBezTo>
                    <a:pt x="10238" y="131"/>
                    <a:pt x="9247" y="1"/>
                    <a:pt x="8302" y="1"/>
                  </a:cubicBezTo>
                  <a:close/>
                </a:path>
              </a:pathLst>
            </a:custGeom>
            <a:solidFill>
              <a:srgbClr val="FBA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4602625" y="2525375"/>
              <a:ext cx="669950" cy="881900"/>
            </a:xfrm>
            <a:custGeom>
              <a:avLst/>
              <a:gdLst/>
              <a:ahLst/>
              <a:cxnLst/>
              <a:rect l="l" t="t" r="r" b="b"/>
              <a:pathLst>
                <a:path w="26798" h="35276" extrusionOk="0">
                  <a:moveTo>
                    <a:pt x="18923" y="0"/>
                  </a:moveTo>
                  <a:lnTo>
                    <a:pt x="11939" y="548"/>
                  </a:lnTo>
                  <a:cubicBezTo>
                    <a:pt x="11939" y="548"/>
                    <a:pt x="10934" y="1142"/>
                    <a:pt x="9793" y="1484"/>
                  </a:cubicBezTo>
                  <a:cubicBezTo>
                    <a:pt x="9679" y="1507"/>
                    <a:pt x="9565" y="1553"/>
                    <a:pt x="9451" y="1575"/>
                  </a:cubicBezTo>
                  <a:cubicBezTo>
                    <a:pt x="9108" y="1667"/>
                    <a:pt x="8766" y="1712"/>
                    <a:pt x="8446" y="1735"/>
                  </a:cubicBezTo>
                  <a:cubicBezTo>
                    <a:pt x="7442" y="1758"/>
                    <a:pt x="6575" y="1712"/>
                    <a:pt x="5958" y="2214"/>
                  </a:cubicBezTo>
                  <a:cubicBezTo>
                    <a:pt x="5890" y="2283"/>
                    <a:pt x="5799" y="2351"/>
                    <a:pt x="5730" y="2420"/>
                  </a:cubicBezTo>
                  <a:cubicBezTo>
                    <a:pt x="5548" y="2648"/>
                    <a:pt x="5365" y="2968"/>
                    <a:pt x="5251" y="3379"/>
                  </a:cubicBezTo>
                  <a:cubicBezTo>
                    <a:pt x="5205" y="3493"/>
                    <a:pt x="5182" y="3607"/>
                    <a:pt x="5160" y="3721"/>
                  </a:cubicBezTo>
                  <a:cubicBezTo>
                    <a:pt x="5137" y="3812"/>
                    <a:pt x="5137" y="3904"/>
                    <a:pt x="5114" y="4018"/>
                  </a:cubicBezTo>
                  <a:cubicBezTo>
                    <a:pt x="5000" y="4771"/>
                    <a:pt x="5068" y="5570"/>
                    <a:pt x="5091" y="6277"/>
                  </a:cubicBezTo>
                  <a:cubicBezTo>
                    <a:pt x="5114" y="7008"/>
                    <a:pt x="5068" y="7624"/>
                    <a:pt x="4749" y="8035"/>
                  </a:cubicBezTo>
                  <a:cubicBezTo>
                    <a:pt x="4338" y="8537"/>
                    <a:pt x="3630" y="9108"/>
                    <a:pt x="3037" y="9929"/>
                  </a:cubicBezTo>
                  <a:cubicBezTo>
                    <a:pt x="3014" y="9952"/>
                    <a:pt x="2991" y="9998"/>
                    <a:pt x="2968" y="10021"/>
                  </a:cubicBezTo>
                  <a:cubicBezTo>
                    <a:pt x="2923" y="10089"/>
                    <a:pt x="2900" y="10135"/>
                    <a:pt x="2854" y="10203"/>
                  </a:cubicBezTo>
                  <a:cubicBezTo>
                    <a:pt x="2831" y="10226"/>
                    <a:pt x="2831" y="10249"/>
                    <a:pt x="2809" y="10272"/>
                  </a:cubicBezTo>
                  <a:cubicBezTo>
                    <a:pt x="2512" y="10728"/>
                    <a:pt x="2284" y="11276"/>
                    <a:pt x="2169" y="11892"/>
                  </a:cubicBezTo>
                  <a:cubicBezTo>
                    <a:pt x="2169" y="11984"/>
                    <a:pt x="2147" y="12075"/>
                    <a:pt x="2147" y="12166"/>
                  </a:cubicBezTo>
                  <a:cubicBezTo>
                    <a:pt x="2124" y="12326"/>
                    <a:pt x="2101" y="12509"/>
                    <a:pt x="2124" y="12668"/>
                  </a:cubicBezTo>
                  <a:cubicBezTo>
                    <a:pt x="2124" y="13148"/>
                    <a:pt x="2192" y="13604"/>
                    <a:pt x="2306" y="14084"/>
                  </a:cubicBezTo>
                  <a:cubicBezTo>
                    <a:pt x="2329" y="14175"/>
                    <a:pt x="2352" y="14266"/>
                    <a:pt x="2375" y="14358"/>
                  </a:cubicBezTo>
                  <a:cubicBezTo>
                    <a:pt x="2443" y="14654"/>
                    <a:pt x="2535" y="14951"/>
                    <a:pt x="2626" y="15248"/>
                  </a:cubicBezTo>
                  <a:cubicBezTo>
                    <a:pt x="2672" y="15339"/>
                    <a:pt x="2717" y="15453"/>
                    <a:pt x="2763" y="15567"/>
                  </a:cubicBezTo>
                  <a:cubicBezTo>
                    <a:pt x="3105" y="16549"/>
                    <a:pt x="3516" y="17530"/>
                    <a:pt x="3722" y="18489"/>
                  </a:cubicBezTo>
                  <a:cubicBezTo>
                    <a:pt x="3744" y="18580"/>
                    <a:pt x="3767" y="18671"/>
                    <a:pt x="3790" y="18763"/>
                  </a:cubicBezTo>
                  <a:cubicBezTo>
                    <a:pt x="3836" y="18968"/>
                    <a:pt x="3858" y="19196"/>
                    <a:pt x="3881" y="19425"/>
                  </a:cubicBezTo>
                  <a:cubicBezTo>
                    <a:pt x="3950" y="20201"/>
                    <a:pt x="3836" y="21251"/>
                    <a:pt x="3607" y="22438"/>
                  </a:cubicBezTo>
                  <a:cubicBezTo>
                    <a:pt x="3493" y="22963"/>
                    <a:pt x="3379" y="23510"/>
                    <a:pt x="3242" y="24058"/>
                  </a:cubicBezTo>
                  <a:cubicBezTo>
                    <a:pt x="3219" y="24172"/>
                    <a:pt x="3174" y="24309"/>
                    <a:pt x="3151" y="24423"/>
                  </a:cubicBezTo>
                  <a:cubicBezTo>
                    <a:pt x="2740" y="25998"/>
                    <a:pt x="2603" y="25770"/>
                    <a:pt x="2398" y="27117"/>
                  </a:cubicBezTo>
                  <a:cubicBezTo>
                    <a:pt x="2124" y="28829"/>
                    <a:pt x="1" y="31636"/>
                    <a:pt x="1" y="31636"/>
                  </a:cubicBezTo>
                  <a:cubicBezTo>
                    <a:pt x="1" y="31636"/>
                    <a:pt x="3252" y="35275"/>
                    <a:pt x="16468" y="35275"/>
                  </a:cubicBezTo>
                  <a:cubicBezTo>
                    <a:pt x="16859" y="35275"/>
                    <a:pt x="17259" y="35272"/>
                    <a:pt x="17668" y="35265"/>
                  </a:cubicBezTo>
                  <a:cubicBezTo>
                    <a:pt x="17668" y="35265"/>
                    <a:pt x="17531" y="29810"/>
                    <a:pt x="18079" y="25451"/>
                  </a:cubicBezTo>
                  <a:cubicBezTo>
                    <a:pt x="18170" y="24857"/>
                    <a:pt x="18330" y="24195"/>
                    <a:pt x="18558" y="23488"/>
                  </a:cubicBezTo>
                  <a:cubicBezTo>
                    <a:pt x="19722" y="19950"/>
                    <a:pt x="22621" y="15202"/>
                    <a:pt x="24630" y="11984"/>
                  </a:cubicBezTo>
                  <a:cubicBezTo>
                    <a:pt x="24675" y="11892"/>
                    <a:pt x="24721" y="11824"/>
                    <a:pt x="24766" y="11733"/>
                  </a:cubicBezTo>
                  <a:cubicBezTo>
                    <a:pt x="24881" y="11550"/>
                    <a:pt x="24995" y="11367"/>
                    <a:pt x="25109" y="11208"/>
                  </a:cubicBezTo>
                  <a:cubicBezTo>
                    <a:pt x="25862" y="9975"/>
                    <a:pt x="26524" y="9062"/>
                    <a:pt x="26615" y="8606"/>
                  </a:cubicBezTo>
                  <a:cubicBezTo>
                    <a:pt x="26707" y="8058"/>
                    <a:pt x="26798" y="7464"/>
                    <a:pt x="26775" y="6871"/>
                  </a:cubicBezTo>
                  <a:cubicBezTo>
                    <a:pt x="26775" y="6780"/>
                    <a:pt x="26752" y="6688"/>
                    <a:pt x="26752" y="6597"/>
                  </a:cubicBezTo>
                  <a:cubicBezTo>
                    <a:pt x="26729" y="6392"/>
                    <a:pt x="26684" y="6186"/>
                    <a:pt x="26615" y="6003"/>
                  </a:cubicBezTo>
                  <a:cubicBezTo>
                    <a:pt x="26592" y="5912"/>
                    <a:pt x="26547" y="5798"/>
                    <a:pt x="26501" y="5707"/>
                  </a:cubicBezTo>
                  <a:cubicBezTo>
                    <a:pt x="26204" y="4976"/>
                    <a:pt x="25565" y="4269"/>
                    <a:pt x="24401" y="3630"/>
                  </a:cubicBezTo>
                  <a:cubicBezTo>
                    <a:pt x="24310" y="3584"/>
                    <a:pt x="24219" y="3516"/>
                    <a:pt x="24105" y="3470"/>
                  </a:cubicBezTo>
                  <a:cubicBezTo>
                    <a:pt x="23853" y="3356"/>
                    <a:pt x="23602" y="3242"/>
                    <a:pt x="23306" y="3127"/>
                  </a:cubicBezTo>
                  <a:cubicBezTo>
                    <a:pt x="22256" y="2694"/>
                    <a:pt x="21457" y="2283"/>
                    <a:pt x="20841" y="1872"/>
                  </a:cubicBezTo>
                  <a:cubicBezTo>
                    <a:pt x="20749" y="1826"/>
                    <a:pt x="20658" y="1781"/>
                    <a:pt x="20589" y="1712"/>
                  </a:cubicBezTo>
                  <a:cubicBezTo>
                    <a:pt x="19174" y="754"/>
                    <a:pt x="18923" y="0"/>
                    <a:pt x="18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4672825" y="2618375"/>
              <a:ext cx="140975" cy="171800"/>
            </a:xfrm>
            <a:custGeom>
              <a:avLst/>
              <a:gdLst/>
              <a:ahLst/>
              <a:cxnLst/>
              <a:rect l="l" t="t" r="r" b="b"/>
              <a:pathLst>
                <a:path w="5639" h="6872" extrusionOk="0">
                  <a:moveTo>
                    <a:pt x="2352" y="1"/>
                  </a:moveTo>
                  <a:cubicBezTo>
                    <a:pt x="2329" y="92"/>
                    <a:pt x="2329" y="184"/>
                    <a:pt x="2306" y="298"/>
                  </a:cubicBezTo>
                  <a:cubicBezTo>
                    <a:pt x="2694" y="457"/>
                    <a:pt x="3059" y="640"/>
                    <a:pt x="3401" y="868"/>
                  </a:cubicBezTo>
                  <a:cubicBezTo>
                    <a:pt x="4451" y="1576"/>
                    <a:pt x="5296" y="2831"/>
                    <a:pt x="5159" y="4155"/>
                  </a:cubicBezTo>
                  <a:cubicBezTo>
                    <a:pt x="5022" y="5479"/>
                    <a:pt x="3858" y="6324"/>
                    <a:pt x="2603" y="6529"/>
                  </a:cubicBezTo>
                  <a:cubicBezTo>
                    <a:pt x="2363" y="6569"/>
                    <a:pt x="2123" y="6588"/>
                    <a:pt x="1883" y="6588"/>
                  </a:cubicBezTo>
                  <a:cubicBezTo>
                    <a:pt x="1303" y="6588"/>
                    <a:pt x="726" y="6478"/>
                    <a:pt x="160" y="6301"/>
                  </a:cubicBezTo>
                  <a:cubicBezTo>
                    <a:pt x="115" y="6369"/>
                    <a:pt x="92" y="6415"/>
                    <a:pt x="46" y="6483"/>
                  </a:cubicBezTo>
                  <a:cubicBezTo>
                    <a:pt x="23" y="6506"/>
                    <a:pt x="23" y="6529"/>
                    <a:pt x="1" y="6552"/>
                  </a:cubicBezTo>
                  <a:cubicBezTo>
                    <a:pt x="627" y="6746"/>
                    <a:pt x="1264" y="6871"/>
                    <a:pt x="1904" y="6871"/>
                  </a:cubicBezTo>
                  <a:cubicBezTo>
                    <a:pt x="2243" y="6871"/>
                    <a:pt x="2582" y="6836"/>
                    <a:pt x="2922" y="6757"/>
                  </a:cubicBezTo>
                  <a:cubicBezTo>
                    <a:pt x="4109" y="6483"/>
                    <a:pt x="5182" y="5662"/>
                    <a:pt x="5410" y="4406"/>
                  </a:cubicBezTo>
                  <a:cubicBezTo>
                    <a:pt x="5638" y="3128"/>
                    <a:pt x="4976" y="1781"/>
                    <a:pt x="3995" y="960"/>
                  </a:cubicBezTo>
                  <a:cubicBezTo>
                    <a:pt x="3516" y="549"/>
                    <a:pt x="2945" y="252"/>
                    <a:pt x="2352" y="1"/>
                  </a:cubicBezTo>
                  <a:close/>
                </a:path>
              </a:pathLst>
            </a:custGeom>
            <a:solidFill>
              <a:srgbClr val="E2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4668250" y="2666900"/>
              <a:ext cx="599775" cy="255375"/>
            </a:xfrm>
            <a:custGeom>
              <a:avLst/>
              <a:gdLst/>
              <a:ahLst/>
              <a:cxnLst/>
              <a:rect l="l" t="t" r="r" b="b"/>
              <a:pathLst>
                <a:path w="23991" h="10215" extrusionOk="0">
                  <a:moveTo>
                    <a:pt x="22635" y="0"/>
                  </a:moveTo>
                  <a:cubicBezTo>
                    <a:pt x="20663" y="0"/>
                    <a:pt x="18725" y="390"/>
                    <a:pt x="16914" y="1210"/>
                  </a:cubicBezTo>
                  <a:cubicBezTo>
                    <a:pt x="14746" y="2168"/>
                    <a:pt x="12852" y="3584"/>
                    <a:pt x="11003" y="5044"/>
                  </a:cubicBezTo>
                  <a:cubicBezTo>
                    <a:pt x="9017" y="6551"/>
                    <a:pt x="7054" y="8240"/>
                    <a:pt x="4749" y="9267"/>
                  </a:cubicBezTo>
                  <a:cubicBezTo>
                    <a:pt x="3867" y="9659"/>
                    <a:pt x="2839" y="9905"/>
                    <a:pt x="1833" y="9905"/>
                  </a:cubicBezTo>
                  <a:cubicBezTo>
                    <a:pt x="1199" y="9905"/>
                    <a:pt x="575" y="9807"/>
                    <a:pt x="1" y="9587"/>
                  </a:cubicBezTo>
                  <a:lnTo>
                    <a:pt x="1" y="9587"/>
                  </a:lnTo>
                  <a:cubicBezTo>
                    <a:pt x="47" y="9678"/>
                    <a:pt x="92" y="9792"/>
                    <a:pt x="138" y="9906"/>
                  </a:cubicBezTo>
                  <a:cubicBezTo>
                    <a:pt x="703" y="10112"/>
                    <a:pt x="1319" y="10214"/>
                    <a:pt x="1939" y="10214"/>
                  </a:cubicBezTo>
                  <a:cubicBezTo>
                    <a:pt x="2145" y="10214"/>
                    <a:pt x="2352" y="10203"/>
                    <a:pt x="2557" y="10180"/>
                  </a:cubicBezTo>
                  <a:cubicBezTo>
                    <a:pt x="4908" y="9929"/>
                    <a:pt x="6963" y="8445"/>
                    <a:pt x="8789" y="7076"/>
                  </a:cubicBezTo>
                  <a:cubicBezTo>
                    <a:pt x="10866" y="5547"/>
                    <a:pt x="12829" y="3835"/>
                    <a:pt x="15066" y="2488"/>
                  </a:cubicBezTo>
                  <a:cubicBezTo>
                    <a:pt x="17280" y="1164"/>
                    <a:pt x="19676" y="320"/>
                    <a:pt x="22278" y="274"/>
                  </a:cubicBezTo>
                  <a:cubicBezTo>
                    <a:pt x="22849" y="274"/>
                    <a:pt x="23420" y="297"/>
                    <a:pt x="23990" y="342"/>
                  </a:cubicBezTo>
                  <a:cubicBezTo>
                    <a:pt x="23967" y="251"/>
                    <a:pt x="23922" y="137"/>
                    <a:pt x="23876" y="46"/>
                  </a:cubicBezTo>
                  <a:lnTo>
                    <a:pt x="23808" y="46"/>
                  </a:lnTo>
                  <a:cubicBezTo>
                    <a:pt x="23416" y="16"/>
                    <a:pt x="23025" y="0"/>
                    <a:pt x="22635" y="0"/>
                  </a:cubicBezTo>
                  <a:close/>
                </a:path>
              </a:pathLst>
            </a:custGeom>
            <a:solidFill>
              <a:srgbClr val="E2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4681375" y="2971825"/>
              <a:ext cx="163225" cy="164150"/>
            </a:xfrm>
            <a:custGeom>
              <a:avLst/>
              <a:gdLst/>
              <a:ahLst/>
              <a:cxnLst/>
              <a:rect l="l" t="t" r="r" b="b"/>
              <a:pathLst>
                <a:path w="6529" h="6566" extrusionOk="0">
                  <a:moveTo>
                    <a:pt x="4539" y="0"/>
                  </a:moveTo>
                  <a:cubicBezTo>
                    <a:pt x="4215" y="0"/>
                    <a:pt x="3889" y="28"/>
                    <a:pt x="3584" y="60"/>
                  </a:cubicBezTo>
                  <a:cubicBezTo>
                    <a:pt x="2877" y="106"/>
                    <a:pt x="2169" y="220"/>
                    <a:pt x="1485" y="380"/>
                  </a:cubicBezTo>
                  <a:cubicBezTo>
                    <a:pt x="1165" y="448"/>
                    <a:pt x="868" y="517"/>
                    <a:pt x="572" y="631"/>
                  </a:cubicBezTo>
                  <a:cubicBezTo>
                    <a:pt x="594" y="722"/>
                    <a:pt x="617" y="813"/>
                    <a:pt x="640" y="905"/>
                  </a:cubicBezTo>
                  <a:cubicBezTo>
                    <a:pt x="960" y="791"/>
                    <a:pt x="1279" y="699"/>
                    <a:pt x="1621" y="631"/>
                  </a:cubicBezTo>
                  <a:cubicBezTo>
                    <a:pt x="2088" y="526"/>
                    <a:pt x="3331" y="260"/>
                    <a:pt x="4404" y="260"/>
                  </a:cubicBezTo>
                  <a:cubicBezTo>
                    <a:pt x="5429" y="260"/>
                    <a:pt x="6298" y="503"/>
                    <a:pt x="6187" y="1361"/>
                  </a:cubicBezTo>
                  <a:cubicBezTo>
                    <a:pt x="6072" y="2160"/>
                    <a:pt x="5137" y="2799"/>
                    <a:pt x="4543" y="3301"/>
                  </a:cubicBezTo>
                  <a:cubicBezTo>
                    <a:pt x="3881" y="3849"/>
                    <a:pt x="3196" y="4351"/>
                    <a:pt x="2489" y="4831"/>
                  </a:cubicBezTo>
                  <a:cubicBezTo>
                    <a:pt x="1713" y="5333"/>
                    <a:pt x="914" y="5789"/>
                    <a:pt x="92" y="6200"/>
                  </a:cubicBezTo>
                  <a:cubicBezTo>
                    <a:pt x="69" y="6314"/>
                    <a:pt x="24" y="6451"/>
                    <a:pt x="1" y="6565"/>
                  </a:cubicBezTo>
                  <a:cubicBezTo>
                    <a:pt x="2124" y="5561"/>
                    <a:pt x="4109" y="4237"/>
                    <a:pt x="5776" y="2594"/>
                  </a:cubicBezTo>
                  <a:cubicBezTo>
                    <a:pt x="6164" y="2183"/>
                    <a:pt x="6529" y="1681"/>
                    <a:pt x="6483" y="1087"/>
                  </a:cubicBezTo>
                  <a:cubicBezTo>
                    <a:pt x="6415" y="585"/>
                    <a:pt x="6050" y="243"/>
                    <a:pt x="5570" y="129"/>
                  </a:cubicBezTo>
                  <a:cubicBezTo>
                    <a:pt x="5248" y="33"/>
                    <a:pt x="4894" y="0"/>
                    <a:pt x="4539" y="0"/>
                  </a:cubicBezTo>
                  <a:close/>
                </a:path>
              </a:pathLst>
            </a:custGeom>
            <a:solidFill>
              <a:srgbClr val="E2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4808350" y="3110250"/>
              <a:ext cx="236050" cy="260250"/>
            </a:xfrm>
            <a:custGeom>
              <a:avLst/>
              <a:gdLst/>
              <a:ahLst/>
              <a:cxnLst/>
              <a:rect l="l" t="t" r="r" b="b"/>
              <a:pathLst>
                <a:path w="9442" h="10410" extrusionOk="0">
                  <a:moveTo>
                    <a:pt x="8198" y="0"/>
                  </a:moveTo>
                  <a:cubicBezTo>
                    <a:pt x="7386" y="0"/>
                    <a:pt x="6574" y="385"/>
                    <a:pt x="5901" y="823"/>
                  </a:cubicBezTo>
                  <a:cubicBezTo>
                    <a:pt x="4805" y="1531"/>
                    <a:pt x="3847" y="2421"/>
                    <a:pt x="3025" y="3402"/>
                  </a:cubicBezTo>
                  <a:cubicBezTo>
                    <a:pt x="1404" y="5342"/>
                    <a:pt x="354" y="7739"/>
                    <a:pt x="12" y="10273"/>
                  </a:cubicBezTo>
                  <a:cubicBezTo>
                    <a:pt x="1" y="10364"/>
                    <a:pt x="69" y="10410"/>
                    <a:pt x="143" y="10410"/>
                  </a:cubicBezTo>
                  <a:cubicBezTo>
                    <a:pt x="217" y="10410"/>
                    <a:pt x="297" y="10364"/>
                    <a:pt x="309" y="10273"/>
                  </a:cubicBezTo>
                  <a:cubicBezTo>
                    <a:pt x="605" y="7967"/>
                    <a:pt x="1541" y="5753"/>
                    <a:pt x="2979" y="3927"/>
                  </a:cubicBezTo>
                  <a:cubicBezTo>
                    <a:pt x="3687" y="3014"/>
                    <a:pt x="4531" y="2170"/>
                    <a:pt x="5444" y="1485"/>
                  </a:cubicBezTo>
                  <a:cubicBezTo>
                    <a:pt x="6213" y="921"/>
                    <a:pt x="7198" y="281"/>
                    <a:pt x="8181" y="281"/>
                  </a:cubicBezTo>
                  <a:cubicBezTo>
                    <a:pt x="8512" y="281"/>
                    <a:pt x="8843" y="354"/>
                    <a:pt x="9165" y="526"/>
                  </a:cubicBezTo>
                  <a:cubicBezTo>
                    <a:pt x="9185" y="535"/>
                    <a:pt x="9205" y="539"/>
                    <a:pt x="9224" y="539"/>
                  </a:cubicBezTo>
                  <a:cubicBezTo>
                    <a:pt x="9355" y="539"/>
                    <a:pt x="9441" y="355"/>
                    <a:pt x="9302" y="275"/>
                  </a:cubicBezTo>
                  <a:cubicBezTo>
                    <a:pt x="8943" y="81"/>
                    <a:pt x="8570" y="0"/>
                    <a:pt x="8198" y="0"/>
                  </a:cubicBezTo>
                  <a:close/>
                </a:path>
              </a:pathLst>
            </a:custGeom>
            <a:solidFill>
              <a:srgbClr val="E2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4735675" y="2835850"/>
              <a:ext cx="416600" cy="413325"/>
            </a:xfrm>
            <a:custGeom>
              <a:avLst/>
              <a:gdLst/>
              <a:ahLst/>
              <a:cxnLst/>
              <a:rect l="l" t="t" r="r" b="b"/>
              <a:pathLst>
                <a:path w="16664" h="16533" extrusionOk="0">
                  <a:moveTo>
                    <a:pt x="14149" y="1"/>
                  </a:moveTo>
                  <a:cubicBezTo>
                    <a:pt x="13988" y="1"/>
                    <a:pt x="13827" y="15"/>
                    <a:pt x="13670" y="44"/>
                  </a:cubicBezTo>
                  <a:cubicBezTo>
                    <a:pt x="12163" y="341"/>
                    <a:pt x="11227" y="1870"/>
                    <a:pt x="11022" y="3285"/>
                  </a:cubicBezTo>
                  <a:cubicBezTo>
                    <a:pt x="10885" y="4358"/>
                    <a:pt x="11227" y="5568"/>
                    <a:pt x="10634" y="6572"/>
                  </a:cubicBezTo>
                  <a:cubicBezTo>
                    <a:pt x="10132" y="7417"/>
                    <a:pt x="9127" y="7827"/>
                    <a:pt x="8214" y="8079"/>
                  </a:cubicBezTo>
                  <a:cubicBezTo>
                    <a:pt x="7233" y="8330"/>
                    <a:pt x="6251" y="8489"/>
                    <a:pt x="5338" y="8923"/>
                  </a:cubicBezTo>
                  <a:cubicBezTo>
                    <a:pt x="4540" y="9311"/>
                    <a:pt x="3809" y="9859"/>
                    <a:pt x="3193" y="10498"/>
                  </a:cubicBezTo>
                  <a:cubicBezTo>
                    <a:pt x="1618" y="12119"/>
                    <a:pt x="751" y="14241"/>
                    <a:pt x="43" y="16341"/>
                  </a:cubicBezTo>
                  <a:cubicBezTo>
                    <a:pt x="1" y="16454"/>
                    <a:pt x="89" y="16532"/>
                    <a:pt x="174" y="16532"/>
                  </a:cubicBezTo>
                  <a:cubicBezTo>
                    <a:pt x="226" y="16532"/>
                    <a:pt x="277" y="16502"/>
                    <a:pt x="294" y="16433"/>
                  </a:cubicBezTo>
                  <a:cubicBezTo>
                    <a:pt x="910" y="14652"/>
                    <a:pt x="1618" y="12849"/>
                    <a:pt x="2828" y="11365"/>
                  </a:cubicBezTo>
                  <a:cubicBezTo>
                    <a:pt x="3398" y="10635"/>
                    <a:pt x="4083" y="9973"/>
                    <a:pt x="4882" y="9494"/>
                  </a:cubicBezTo>
                  <a:cubicBezTo>
                    <a:pt x="5681" y="9014"/>
                    <a:pt x="6525" y="8763"/>
                    <a:pt x="7416" y="8558"/>
                  </a:cubicBezTo>
                  <a:cubicBezTo>
                    <a:pt x="8854" y="8238"/>
                    <a:pt x="10588" y="7782"/>
                    <a:pt x="11113" y="6207"/>
                  </a:cubicBezTo>
                  <a:cubicBezTo>
                    <a:pt x="11410" y="5362"/>
                    <a:pt x="11227" y="4449"/>
                    <a:pt x="11296" y="3559"/>
                  </a:cubicBezTo>
                  <a:cubicBezTo>
                    <a:pt x="11341" y="2737"/>
                    <a:pt x="11638" y="1916"/>
                    <a:pt x="12186" y="1277"/>
                  </a:cubicBezTo>
                  <a:cubicBezTo>
                    <a:pt x="12690" y="672"/>
                    <a:pt x="13408" y="298"/>
                    <a:pt x="14198" y="298"/>
                  </a:cubicBezTo>
                  <a:cubicBezTo>
                    <a:pt x="14303" y="298"/>
                    <a:pt x="14408" y="305"/>
                    <a:pt x="14514" y="318"/>
                  </a:cubicBezTo>
                  <a:cubicBezTo>
                    <a:pt x="15359" y="432"/>
                    <a:pt x="16135" y="980"/>
                    <a:pt x="16363" y="1847"/>
                  </a:cubicBezTo>
                  <a:cubicBezTo>
                    <a:pt x="16382" y="1922"/>
                    <a:pt x="16439" y="1955"/>
                    <a:pt x="16496" y="1955"/>
                  </a:cubicBezTo>
                  <a:cubicBezTo>
                    <a:pt x="16579" y="1955"/>
                    <a:pt x="16664" y="1887"/>
                    <a:pt x="16637" y="1779"/>
                  </a:cubicBezTo>
                  <a:cubicBezTo>
                    <a:pt x="16358" y="664"/>
                    <a:pt x="15246" y="1"/>
                    <a:pt x="14149" y="1"/>
                  </a:cubicBezTo>
                  <a:close/>
                </a:path>
              </a:pathLst>
            </a:custGeom>
            <a:solidFill>
              <a:srgbClr val="E2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5176950" y="2688800"/>
              <a:ext cx="95075" cy="136175"/>
            </a:xfrm>
            <a:custGeom>
              <a:avLst/>
              <a:gdLst/>
              <a:ahLst/>
              <a:cxnLst/>
              <a:rect l="l" t="t" r="r" b="b"/>
              <a:pathLst>
                <a:path w="3803" h="5447" extrusionOk="0">
                  <a:moveTo>
                    <a:pt x="3167" y="0"/>
                  </a:moveTo>
                  <a:cubicBezTo>
                    <a:pt x="1527" y="0"/>
                    <a:pt x="0" y="1268"/>
                    <a:pt x="82" y="3096"/>
                  </a:cubicBezTo>
                  <a:cubicBezTo>
                    <a:pt x="127" y="4123"/>
                    <a:pt x="721" y="4990"/>
                    <a:pt x="1657" y="5447"/>
                  </a:cubicBezTo>
                  <a:cubicBezTo>
                    <a:pt x="1702" y="5355"/>
                    <a:pt x="1748" y="5287"/>
                    <a:pt x="1793" y="5196"/>
                  </a:cubicBezTo>
                  <a:cubicBezTo>
                    <a:pt x="1063" y="4830"/>
                    <a:pt x="515" y="4214"/>
                    <a:pt x="401" y="3370"/>
                  </a:cubicBezTo>
                  <a:cubicBezTo>
                    <a:pt x="138" y="1611"/>
                    <a:pt x="1594" y="264"/>
                    <a:pt x="3183" y="264"/>
                  </a:cubicBezTo>
                  <a:cubicBezTo>
                    <a:pt x="3388" y="264"/>
                    <a:pt x="3596" y="287"/>
                    <a:pt x="3802" y="334"/>
                  </a:cubicBezTo>
                  <a:cubicBezTo>
                    <a:pt x="3802" y="243"/>
                    <a:pt x="3779" y="151"/>
                    <a:pt x="3779" y="60"/>
                  </a:cubicBezTo>
                  <a:cubicBezTo>
                    <a:pt x="3575" y="20"/>
                    <a:pt x="3371" y="0"/>
                    <a:pt x="3167" y="0"/>
                  </a:cubicBezTo>
                  <a:close/>
                </a:path>
              </a:pathLst>
            </a:custGeom>
            <a:solidFill>
              <a:srgbClr val="E2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5100225" y="2568175"/>
              <a:ext cx="112450" cy="75825"/>
            </a:xfrm>
            <a:custGeom>
              <a:avLst/>
              <a:gdLst/>
              <a:ahLst/>
              <a:cxnLst/>
              <a:rect l="l" t="t" r="r" b="b"/>
              <a:pathLst>
                <a:path w="4498" h="3033" extrusionOk="0">
                  <a:moveTo>
                    <a:pt x="685" y="0"/>
                  </a:moveTo>
                  <a:cubicBezTo>
                    <a:pt x="275" y="662"/>
                    <a:pt x="1" y="1438"/>
                    <a:pt x="69" y="2169"/>
                  </a:cubicBezTo>
                  <a:cubicBezTo>
                    <a:pt x="122" y="2839"/>
                    <a:pt x="590" y="3033"/>
                    <a:pt x="1123" y="3033"/>
                  </a:cubicBezTo>
                  <a:cubicBezTo>
                    <a:pt x="1515" y="3033"/>
                    <a:pt x="1941" y="2927"/>
                    <a:pt x="2260" y="2831"/>
                  </a:cubicBezTo>
                  <a:cubicBezTo>
                    <a:pt x="3059" y="2602"/>
                    <a:pt x="3790" y="2306"/>
                    <a:pt x="4497" y="1918"/>
                  </a:cubicBezTo>
                  <a:cubicBezTo>
                    <a:pt x="4406" y="1872"/>
                    <a:pt x="4315" y="1804"/>
                    <a:pt x="4201" y="1758"/>
                  </a:cubicBezTo>
                  <a:cubicBezTo>
                    <a:pt x="3972" y="1872"/>
                    <a:pt x="3744" y="1986"/>
                    <a:pt x="3516" y="2077"/>
                  </a:cubicBezTo>
                  <a:cubicBezTo>
                    <a:pt x="3014" y="2306"/>
                    <a:pt x="2489" y="2488"/>
                    <a:pt x="1964" y="2625"/>
                  </a:cubicBezTo>
                  <a:cubicBezTo>
                    <a:pt x="1731" y="2683"/>
                    <a:pt x="1411" y="2771"/>
                    <a:pt x="1113" y="2771"/>
                  </a:cubicBezTo>
                  <a:cubicBezTo>
                    <a:pt x="824" y="2771"/>
                    <a:pt x="557" y="2689"/>
                    <a:pt x="412" y="2420"/>
                  </a:cubicBezTo>
                  <a:cubicBezTo>
                    <a:pt x="138" y="1940"/>
                    <a:pt x="480" y="1119"/>
                    <a:pt x="685" y="639"/>
                  </a:cubicBezTo>
                  <a:cubicBezTo>
                    <a:pt x="754" y="480"/>
                    <a:pt x="845" y="320"/>
                    <a:pt x="937" y="160"/>
                  </a:cubicBezTo>
                  <a:cubicBezTo>
                    <a:pt x="845" y="114"/>
                    <a:pt x="754" y="69"/>
                    <a:pt x="685" y="0"/>
                  </a:cubicBezTo>
                  <a:close/>
                </a:path>
              </a:pathLst>
            </a:custGeom>
            <a:solidFill>
              <a:srgbClr val="E2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4745875" y="2562475"/>
              <a:ext cx="101600" cy="47275"/>
            </a:xfrm>
            <a:custGeom>
              <a:avLst/>
              <a:gdLst/>
              <a:ahLst/>
              <a:cxnLst/>
              <a:rect l="l" t="t" r="r" b="b"/>
              <a:pathLst>
                <a:path w="4064" h="1891" extrusionOk="0">
                  <a:moveTo>
                    <a:pt x="4063" y="0"/>
                  </a:moveTo>
                  <a:lnTo>
                    <a:pt x="4063" y="0"/>
                  </a:lnTo>
                  <a:cubicBezTo>
                    <a:pt x="3949" y="23"/>
                    <a:pt x="3835" y="69"/>
                    <a:pt x="3721" y="91"/>
                  </a:cubicBezTo>
                  <a:cubicBezTo>
                    <a:pt x="3470" y="571"/>
                    <a:pt x="3173" y="1004"/>
                    <a:pt x="2694" y="1324"/>
                  </a:cubicBezTo>
                  <a:cubicBezTo>
                    <a:pt x="2384" y="1535"/>
                    <a:pt x="2083" y="1627"/>
                    <a:pt x="1794" y="1627"/>
                  </a:cubicBezTo>
                  <a:cubicBezTo>
                    <a:pt x="1207" y="1627"/>
                    <a:pt x="672" y="1250"/>
                    <a:pt x="228" y="730"/>
                  </a:cubicBezTo>
                  <a:cubicBezTo>
                    <a:pt x="160" y="799"/>
                    <a:pt x="69" y="867"/>
                    <a:pt x="0" y="936"/>
                  </a:cubicBezTo>
                  <a:cubicBezTo>
                    <a:pt x="501" y="1495"/>
                    <a:pt x="1100" y="1891"/>
                    <a:pt x="1810" y="1891"/>
                  </a:cubicBezTo>
                  <a:cubicBezTo>
                    <a:pt x="1941" y="1891"/>
                    <a:pt x="2076" y="1877"/>
                    <a:pt x="2214" y="1849"/>
                  </a:cubicBezTo>
                  <a:cubicBezTo>
                    <a:pt x="3196" y="1643"/>
                    <a:pt x="3675" y="845"/>
                    <a:pt x="4063" y="0"/>
                  </a:cubicBezTo>
                  <a:close/>
                </a:path>
              </a:pathLst>
            </a:custGeom>
            <a:solidFill>
              <a:srgbClr val="E2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4851425" y="2625600"/>
              <a:ext cx="207200" cy="45750"/>
            </a:xfrm>
            <a:custGeom>
              <a:avLst/>
              <a:gdLst/>
              <a:ahLst/>
              <a:cxnLst/>
              <a:rect l="l" t="t" r="r" b="b"/>
              <a:pathLst>
                <a:path w="8288" h="1830" extrusionOk="0">
                  <a:moveTo>
                    <a:pt x="321" y="0"/>
                  </a:moveTo>
                  <a:cubicBezTo>
                    <a:pt x="266" y="0"/>
                    <a:pt x="210" y="30"/>
                    <a:pt x="183" y="100"/>
                  </a:cubicBezTo>
                  <a:cubicBezTo>
                    <a:pt x="1" y="625"/>
                    <a:pt x="252" y="1173"/>
                    <a:pt x="708" y="1469"/>
                  </a:cubicBezTo>
                  <a:cubicBezTo>
                    <a:pt x="1169" y="1771"/>
                    <a:pt x="1752" y="1830"/>
                    <a:pt x="2310" y="1830"/>
                  </a:cubicBezTo>
                  <a:cubicBezTo>
                    <a:pt x="2553" y="1830"/>
                    <a:pt x="2792" y="1819"/>
                    <a:pt x="3014" y="1812"/>
                  </a:cubicBezTo>
                  <a:cubicBezTo>
                    <a:pt x="4771" y="1766"/>
                    <a:pt x="6506" y="1378"/>
                    <a:pt x="8127" y="693"/>
                  </a:cubicBezTo>
                  <a:cubicBezTo>
                    <a:pt x="8288" y="633"/>
                    <a:pt x="8200" y="431"/>
                    <a:pt x="8052" y="431"/>
                  </a:cubicBezTo>
                  <a:cubicBezTo>
                    <a:pt x="8032" y="431"/>
                    <a:pt x="8011" y="434"/>
                    <a:pt x="7990" y="442"/>
                  </a:cubicBezTo>
                  <a:cubicBezTo>
                    <a:pt x="6734" y="967"/>
                    <a:pt x="5388" y="1310"/>
                    <a:pt x="4018" y="1469"/>
                  </a:cubicBezTo>
                  <a:cubicBezTo>
                    <a:pt x="3591" y="1514"/>
                    <a:pt x="3154" y="1539"/>
                    <a:pt x="2719" y="1539"/>
                  </a:cubicBezTo>
                  <a:cubicBezTo>
                    <a:pt x="2481" y="1539"/>
                    <a:pt x="2244" y="1531"/>
                    <a:pt x="2009" y="1515"/>
                  </a:cubicBezTo>
                  <a:cubicBezTo>
                    <a:pt x="1302" y="1492"/>
                    <a:pt x="138" y="1150"/>
                    <a:pt x="457" y="191"/>
                  </a:cubicBezTo>
                  <a:cubicBezTo>
                    <a:pt x="500" y="78"/>
                    <a:pt x="411" y="0"/>
                    <a:pt x="321" y="0"/>
                  </a:cubicBezTo>
                  <a:close/>
                </a:path>
              </a:pathLst>
            </a:custGeom>
            <a:solidFill>
              <a:srgbClr val="E2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4992250" y="2841800"/>
              <a:ext cx="186500" cy="425650"/>
            </a:xfrm>
            <a:custGeom>
              <a:avLst/>
              <a:gdLst/>
              <a:ahLst/>
              <a:cxnLst/>
              <a:rect l="l" t="t" r="r" b="b"/>
              <a:pathLst>
                <a:path w="7460" h="17026" extrusionOk="0">
                  <a:moveTo>
                    <a:pt x="7256" y="1"/>
                  </a:moveTo>
                  <a:cubicBezTo>
                    <a:pt x="7216" y="1"/>
                    <a:pt x="7176" y="18"/>
                    <a:pt x="7150" y="57"/>
                  </a:cubicBezTo>
                  <a:cubicBezTo>
                    <a:pt x="3772" y="5170"/>
                    <a:pt x="1352" y="10876"/>
                    <a:pt x="29" y="16856"/>
                  </a:cubicBezTo>
                  <a:cubicBezTo>
                    <a:pt x="1" y="16954"/>
                    <a:pt x="92" y="17026"/>
                    <a:pt x="177" y="17026"/>
                  </a:cubicBezTo>
                  <a:cubicBezTo>
                    <a:pt x="232" y="17026"/>
                    <a:pt x="285" y="16996"/>
                    <a:pt x="302" y="16925"/>
                  </a:cubicBezTo>
                  <a:cubicBezTo>
                    <a:pt x="1626" y="10968"/>
                    <a:pt x="4023" y="5307"/>
                    <a:pt x="7378" y="217"/>
                  </a:cubicBezTo>
                  <a:cubicBezTo>
                    <a:pt x="7460" y="103"/>
                    <a:pt x="7356" y="1"/>
                    <a:pt x="7256" y="1"/>
                  </a:cubicBezTo>
                  <a:close/>
                </a:path>
              </a:pathLst>
            </a:custGeom>
            <a:solidFill>
              <a:srgbClr val="E2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4839550" y="2281700"/>
              <a:ext cx="53575" cy="83375"/>
            </a:xfrm>
            <a:custGeom>
              <a:avLst/>
              <a:gdLst/>
              <a:ahLst/>
              <a:cxnLst/>
              <a:rect l="l" t="t" r="r" b="b"/>
              <a:pathLst>
                <a:path w="2143" h="3335" extrusionOk="0">
                  <a:moveTo>
                    <a:pt x="1280" y="1"/>
                  </a:moveTo>
                  <a:cubicBezTo>
                    <a:pt x="1165" y="1"/>
                    <a:pt x="540" y="38"/>
                    <a:pt x="270" y="846"/>
                  </a:cubicBezTo>
                  <a:cubicBezTo>
                    <a:pt x="0" y="1746"/>
                    <a:pt x="196" y="3334"/>
                    <a:pt x="1143" y="3334"/>
                  </a:cubicBezTo>
                  <a:cubicBezTo>
                    <a:pt x="1156" y="3334"/>
                    <a:pt x="1170" y="3334"/>
                    <a:pt x="1183" y="3334"/>
                  </a:cubicBezTo>
                  <a:cubicBezTo>
                    <a:pt x="2142" y="3288"/>
                    <a:pt x="1298" y="1"/>
                    <a:pt x="1298" y="1"/>
                  </a:cubicBezTo>
                  <a:cubicBezTo>
                    <a:pt x="1298" y="1"/>
                    <a:pt x="1291" y="1"/>
                    <a:pt x="1280" y="1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4825175" y="2338625"/>
              <a:ext cx="67950" cy="64825"/>
            </a:xfrm>
            <a:custGeom>
              <a:avLst/>
              <a:gdLst/>
              <a:ahLst/>
              <a:cxnLst/>
              <a:rect l="l" t="t" r="r" b="b"/>
              <a:pathLst>
                <a:path w="2718" h="2593" extrusionOk="0">
                  <a:moveTo>
                    <a:pt x="1341" y="386"/>
                  </a:moveTo>
                  <a:cubicBezTo>
                    <a:pt x="1381" y="386"/>
                    <a:pt x="1421" y="389"/>
                    <a:pt x="1462" y="395"/>
                  </a:cubicBezTo>
                  <a:cubicBezTo>
                    <a:pt x="1964" y="440"/>
                    <a:pt x="2329" y="897"/>
                    <a:pt x="2283" y="1399"/>
                  </a:cubicBezTo>
                  <a:cubicBezTo>
                    <a:pt x="2220" y="1860"/>
                    <a:pt x="1830" y="2206"/>
                    <a:pt x="1395" y="2206"/>
                  </a:cubicBezTo>
                  <a:cubicBezTo>
                    <a:pt x="1357" y="2206"/>
                    <a:pt x="1318" y="2203"/>
                    <a:pt x="1279" y="2198"/>
                  </a:cubicBezTo>
                  <a:cubicBezTo>
                    <a:pt x="777" y="2152"/>
                    <a:pt x="412" y="1696"/>
                    <a:pt x="457" y="1193"/>
                  </a:cubicBezTo>
                  <a:cubicBezTo>
                    <a:pt x="520" y="732"/>
                    <a:pt x="892" y="386"/>
                    <a:pt x="1341" y="386"/>
                  </a:cubicBezTo>
                  <a:close/>
                  <a:moveTo>
                    <a:pt x="1378" y="0"/>
                  </a:moveTo>
                  <a:cubicBezTo>
                    <a:pt x="724" y="0"/>
                    <a:pt x="156" y="484"/>
                    <a:pt x="92" y="1148"/>
                  </a:cubicBezTo>
                  <a:cubicBezTo>
                    <a:pt x="1" y="1855"/>
                    <a:pt x="526" y="2495"/>
                    <a:pt x="1233" y="2586"/>
                  </a:cubicBezTo>
                  <a:cubicBezTo>
                    <a:pt x="1277" y="2590"/>
                    <a:pt x="1320" y="2592"/>
                    <a:pt x="1362" y="2592"/>
                  </a:cubicBezTo>
                  <a:cubicBezTo>
                    <a:pt x="2017" y="2592"/>
                    <a:pt x="2584" y="2109"/>
                    <a:pt x="2649" y="1445"/>
                  </a:cubicBezTo>
                  <a:cubicBezTo>
                    <a:pt x="2717" y="737"/>
                    <a:pt x="2215" y="98"/>
                    <a:pt x="1507" y="7"/>
                  </a:cubicBezTo>
                  <a:cubicBezTo>
                    <a:pt x="1464" y="2"/>
                    <a:pt x="1421" y="0"/>
                    <a:pt x="1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4907925" y="247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EA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4887375" y="2402125"/>
              <a:ext cx="202025" cy="216850"/>
            </a:xfrm>
            <a:custGeom>
              <a:avLst/>
              <a:gdLst/>
              <a:ahLst/>
              <a:cxnLst/>
              <a:rect l="l" t="t" r="r" b="b"/>
              <a:pathLst>
                <a:path w="8081" h="8674" extrusionOk="0">
                  <a:moveTo>
                    <a:pt x="7647" y="0"/>
                  </a:moveTo>
                  <a:lnTo>
                    <a:pt x="7396" y="114"/>
                  </a:lnTo>
                  <a:lnTo>
                    <a:pt x="7008" y="274"/>
                  </a:lnTo>
                  <a:cubicBezTo>
                    <a:pt x="5388" y="1826"/>
                    <a:pt x="3288" y="2579"/>
                    <a:pt x="823" y="2762"/>
                  </a:cubicBezTo>
                  <a:lnTo>
                    <a:pt x="823" y="2785"/>
                  </a:lnTo>
                  <a:cubicBezTo>
                    <a:pt x="800" y="2967"/>
                    <a:pt x="800" y="3127"/>
                    <a:pt x="800" y="3287"/>
                  </a:cubicBezTo>
                  <a:cubicBezTo>
                    <a:pt x="754" y="3995"/>
                    <a:pt x="708" y="4588"/>
                    <a:pt x="617" y="5136"/>
                  </a:cubicBezTo>
                  <a:cubicBezTo>
                    <a:pt x="571" y="5341"/>
                    <a:pt x="526" y="5524"/>
                    <a:pt x="480" y="5706"/>
                  </a:cubicBezTo>
                  <a:cubicBezTo>
                    <a:pt x="366" y="6209"/>
                    <a:pt x="206" y="6642"/>
                    <a:pt x="1" y="7099"/>
                  </a:cubicBezTo>
                  <a:cubicBezTo>
                    <a:pt x="1" y="7099"/>
                    <a:pt x="161" y="8628"/>
                    <a:pt x="3676" y="8674"/>
                  </a:cubicBezTo>
                  <a:cubicBezTo>
                    <a:pt x="3690" y="8674"/>
                    <a:pt x="3705" y="8674"/>
                    <a:pt x="3719" y="8674"/>
                  </a:cubicBezTo>
                  <a:cubicBezTo>
                    <a:pt x="6455" y="8674"/>
                    <a:pt x="8081" y="6528"/>
                    <a:pt x="8081" y="6528"/>
                  </a:cubicBezTo>
                  <a:cubicBezTo>
                    <a:pt x="7214" y="4428"/>
                    <a:pt x="7008" y="2625"/>
                    <a:pt x="7556" y="594"/>
                  </a:cubicBezTo>
                  <a:lnTo>
                    <a:pt x="7670" y="137"/>
                  </a:lnTo>
                  <a:lnTo>
                    <a:pt x="7647" y="0"/>
                  </a:lnTo>
                  <a:close/>
                </a:path>
              </a:pathLst>
            </a:custGeom>
            <a:solidFill>
              <a:srgbClr val="FEA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4902800" y="2448350"/>
              <a:ext cx="111300" cy="82175"/>
            </a:xfrm>
            <a:custGeom>
              <a:avLst/>
              <a:gdLst/>
              <a:ahLst/>
              <a:cxnLst/>
              <a:rect l="l" t="t" r="r" b="b"/>
              <a:pathLst>
                <a:path w="4452" h="3287" extrusionOk="0">
                  <a:moveTo>
                    <a:pt x="4451" y="0"/>
                  </a:moveTo>
                  <a:cubicBezTo>
                    <a:pt x="3389" y="641"/>
                    <a:pt x="2210" y="1061"/>
                    <a:pt x="1125" y="1061"/>
                  </a:cubicBezTo>
                  <a:cubicBezTo>
                    <a:pt x="857" y="1061"/>
                    <a:pt x="595" y="1036"/>
                    <a:pt x="342" y="982"/>
                  </a:cubicBezTo>
                  <a:cubicBezTo>
                    <a:pt x="297" y="959"/>
                    <a:pt x="251" y="959"/>
                    <a:pt x="206" y="936"/>
                  </a:cubicBezTo>
                  <a:cubicBezTo>
                    <a:pt x="183" y="1118"/>
                    <a:pt x="183" y="1278"/>
                    <a:pt x="183" y="1438"/>
                  </a:cubicBezTo>
                  <a:cubicBezTo>
                    <a:pt x="137" y="2146"/>
                    <a:pt x="91" y="2739"/>
                    <a:pt x="0" y="3287"/>
                  </a:cubicBezTo>
                  <a:cubicBezTo>
                    <a:pt x="2283" y="2876"/>
                    <a:pt x="3766" y="1050"/>
                    <a:pt x="4451" y="0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4850300" y="2125350"/>
              <a:ext cx="315000" cy="352900"/>
            </a:xfrm>
            <a:custGeom>
              <a:avLst/>
              <a:gdLst/>
              <a:ahLst/>
              <a:cxnLst/>
              <a:rect l="l" t="t" r="r" b="b"/>
              <a:pathLst>
                <a:path w="12600" h="14116" extrusionOk="0">
                  <a:moveTo>
                    <a:pt x="6574" y="1"/>
                  </a:moveTo>
                  <a:cubicBezTo>
                    <a:pt x="1689" y="1"/>
                    <a:pt x="228" y="2146"/>
                    <a:pt x="297" y="4361"/>
                  </a:cubicBezTo>
                  <a:cubicBezTo>
                    <a:pt x="343" y="5525"/>
                    <a:pt x="708" y="8195"/>
                    <a:pt x="708" y="8195"/>
                  </a:cubicBezTo>
                  <a:cubicBezTo>
                    <a:pt x="708" y="8195"/>
                    <a:pt x="685" y="8218"/>
                    <a:pt x="685" y="8241"/>
                  </a:cubicBezTo>
                  <a:cubicBezTo>
                    <a:pt x="594" y="8469"/>
                    <a:pt x="525" y="8720"/>
                    <a:pt x="457" y="8994"/>
                  </a:cubicBezTo>
                  <a:cubicBezTo>
                    <a:pt x="0" y="10843"/>
                    <a:pt x="114" y="13308"/>
                    <a:pt x="1895" y="13856"/>
                  </a:cubicBezTo>
                  <a:cubicBezTo>
                    <a:pt x="2009" y="13902"/>
                    <a:pt x="2420" y="14084"/>
                    <a:pt x="3036" y="14107"/>
                  </a:cubicBezTo>
                  <a:cubicBezTo>
                    <a:pt x="3122" y="14113"/>
                    <a:pt x="3212" y="14116"/>
                    <a:pt x="3306" y="14116"/>
                  </a:cubicBezTo>
                  <a:cubicBezTo>
                    <a:pt x="5055" y="14116"/>
                    <a:pt x="8076" y="13108"/>
                    <a:pt x="9267" y="11094"/>
                  </a:cubicBezTo>
                  <a:cubicBezTo>
                    <a:pt x="9290" y="11048"/>
                    <a:pt x="9313" y="11026"/>
                    <a:pt x="9336" y="11003"/>
                  </a:cubicBezTo>
                  <a:cubicBezTo>
                    <a:pt x="9359" y="10911"/>
                    <a:pt x="9404" y="10843"/>
                    <a:pt x="9450" y="10774"/>
                  </a:cubicBezTo>
                  <a:lnTo>
                    <a:pt x="9496" y="10774"/>
                  </a:lnTo>
                  <a:cubicBezTo>
                    <a:pt x="9558" y="10779"/>
                    <a:pt x="9620" y="10781"/>
                    <a:pt x="9681" y="10781"/>
                  </a:cubicBezTo>
                  <a:cubicBezTo>
                    <a:pt x="11296" y="10781"/>
                    <a:pt x="12444" y="9357"/>
                    <a:pt x="12554" y="8081"/>
                  </a:cubicBezTo>
                  <a:cubicBezTo>
                    <a:pt x="12600" y="7647"/>
                    <a:pt x="12531" y="7100"/>
                    <a:pt x="12098" y="6826"/>
                  </a:cubicBezTo>
                  <a:cubicBezTo>
                    <a:pt x="12371" y="6597"/>
                    <a:pt x="12577" y="5022"/>
                    <a:pt x="12554" y="4749"/>
                  </a:cubicBezTo>
                  <a:cubicBezTo>
                    <a:pt x="12349" y="3128"/>
                    <a:pt x="11458" y="1"/>
                    <a:pt x="6574" y="1"/>
                  </a:cubicBezTo>
                  <a:close/>
                </a:path>
              </a:pathLst>
            </a:custGeom>
            <a:solidFill>
              <a:srgbClr val="FEA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4881675" y="2297650"/>
              <a:ext cx="18275" cy="33175"/>
            </a:xfrm>
            <a:custGeom>
              <a:avLst/>
              <a:gdLst/>
              <a:ahLst/>
              <a:cxnLst/>
              <a:rect l="l" t="t" r="r" b="b"/>
              <a:pathLst>
                <a:path w="731" h="1327" extrusionOk="0">
                  <a:moveTo>
                    <a:pt x="340" y="1"/>
                  </a:moveTo>
                  <a:cubicBezTo>
                    <a:pt x="333" y="1"/>
                    <a:pt x="327" y="1"/>
                    <a:pt x="320" y="2"/>
                  </a:cubicBezTo>
                  <a:cubicBezTo>
                    <a:pt x="138" y="2"/>
                    <a:pt x="1" y="299"/>
                    <a:pt x="23" y="687"/>
                  </a:cubicBezTo>
                  <a:cubicBezTo>
                    <a:pt x="46" y="1052"/>
                    <a:pt x="206" y="1326"/>
                    <a:pt x="411" y="1326"/>
                  </a:cubicBezTo>
                  <a:cubicBezTo>
                    <a:pt x="594" y="1303"/>
                    <a:pt x="731" y="1006"/>
                    <a:pt x="708" y="641"/>
                  </a:cubicBezTo>
                  <a:cubicBezTo>
                    <a:pt x="686" y="289"/>
                    <a:pt x="516" y="1"/>
                    <a:pt x="340" y="1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4870275" y="2293750"/>
              <a:ext cx="44525" cy="12525"/>
            </a:xfrm>
            <a:custGeom>
              <a:avLst/>
              <a:gdLst/>
              <a:ahLst/>
              <a:cxnLst/>
              <a:rect l="l" t="t" r="r" b="b"/>
              <a:pathLst>
                <a:path w="1781" h="501" extrusionOk="0">
                  <a:moveTo>
                    <a:pt x="758" y="0"/>
                  </a:moveTo>
                  <a:cubicBezTo>
                    <a:pt x="529" y="0"/>
                    <a:pt x="283" y="59"/>
                    <a:pt x="46" y="227"/>
                  </a:cubicBezTo>
                  <a:cubicBezTo>
                    <a:pt x="0" y="249"/>
                    <a:pt x="0" y="318"/>
                    <a:pt x="23" y="364"/>
                  </a:cubicBezTo>
                  <a:cubicBezTo>
                    <a:pt x="36" y="390"/>
                    <a:pt x="65" y="401"/>
                    <a:pt x="96" y="401"/>
                  </a:cubicBezTo>
                  <a:cubicBezTo>
                    <a:pt x="118" y="401"/>
                    <a:pt x="141" y="396"/>
                    <a:pt x="160" y="386"/>
                  </a:cubicBezTo>
                  <a:cubicBezTo>
                    <a:pt x="355" y="252"/>
                    <a:pt x="561" y="205"/>
                    <a:pt x="756" y="205"/>
                  </a:cubicBezTo>
                  <a:cubicBezTo>
                    <a:pt x="1223" y="205"/>
                    <a:pt x="1621" y="478"/>
                    <a:pt x="1621" y="478"/>
                  </a:cubicBezTo>
                  <a:cubicBezTo>
                    <a:pt x="1643" y="501"/>
                    <a:pt x="1666" y="501"/>
                    <a:pt x="1712" y="501"/>
                  </a:cubicBezTo>
                  <a:cubicBezTo>
                    <a:pt x="1735" y="478"/>
                    <a:pt x="1735" y="478"/>
                    <a:pt x="1758" y="455"/>
                  </a:cubicBezTo>
                  <a:cubicBezTo>
                    <a:pt x="1780" y="409"/>
                    <a:pt x="1780" y="364"/>
                    <a:pt x="1735" y="318"/>
                  </a:cubicBezTo>
                  <a:cubicBezTo>
                    <a:pt x="1703" y="302"/>
                    <a:pt x="1276" y="0"/>
                    <a:pt x="758" y="0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4961000" y="2293675"/>
              <a:ext cx="18850" cy="33175"/>
            </a:xfrm>
            <a:custGeom>
              <a:avLst/>
              <a:gdLst/>
              <a:ahLst/>
              <a:cxnLst/>
              <a:rect l="l" t="t" r="r" b="b"/>
              <a:pathLst>
                <a:path w="754" h="1327" extrusionOk="0">
                  <a:moveTo>
                    <a:pt x="363" y="0"/>
                  </a:moveTo>
                  <a:cubicBezTo>
                    <a:pt x="356" y="0"/>
                    <a:pt x="349" y="1"/>
                    <a:pt x="343" y="1"/>
                  </a:cubicBezTo>
                  <a:cubicBezTo>
                    <a:pt x="137" y="24"/>
                    <a:pt x="0" y="321"/>
                    <a:pt x="46" y="686"/>
                  </a:cubicBezTo>
                  <a:cubicBezTo>
                    <a:pt x="68" y="1038"/>
                    <a:pt x="217" y="1326"/>
                    <a:pt x="391" y="1326"/>
                  </a:cubicBezTo>
                  <a:cubicBezTo>
                    <a:pt x="398" y="1326"/>
                    <a:pt x="405" y="1326"/>
                    <a:pt x="411" y="1325"/>
                  </a:cubicBezTo>
                  <a:cubicBezTo>
                    <a:pt x="617" y="1325"/>
                    <a:pt x="754" y="1006"/>
                    <a:pt x="731" y="640"/>
                  </a:cubicBezTo>
                  <a:cubicBezTo>
                    <a:pt x="709" y="289"/>
                    <a:pt x="538" y="0"/>
                    <a:pt x="363" y="0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4954725" y="2290200"/>
              <a:ext cx="43950" cy="15500"/>
            </a:xfrm>
            <a:custGeom>
              <a:avLst/>
              <a:gdLst/>
              <a:ahLst/>
              <a:cxnLst/>
              <a:rect l="l" t="t" r="r" b="b"/>
              <a:pathLst>
                <a:path w="1758" h="620" extrusionOk="0">
                  <a:moveTo>
                    <a:pt x="641" y="0"/>
                  </a:moveTo>
                  <a:cubicBezTo>
                    <a:pt x="460" y="0"/>
                    <a:pt x="266" y="39"/>
                    <a:pt x="69" y="140"/>
                  </a:cubicBezTo>
                  <a:cubicBezTo>
                    <a:pt x="23" y="163"/>
                    <a:pt x="0" y="209"/>
                    <a:pt x="23" y="255"/>
                  </a:cubicBezTo>
                  <a:cubicBezTo>
                    <a:pt x="38" y="298"/>
                    <a:pt x="61" y="314"/>
                    <a:pt x="94" y="314"/>
                  </a:cubicBezTo>
                  <a:cubicBezTo>
                    <a:pt x="113" y="314"/>
                    <a:pt x="135" y="309"/>
                    <a:pt x="160" y="300"/>
                  </a:cubicBezTo>
                  <a:cubicBezTo>
                    <a:pt x="317" y="219"/>
                    <a:pt x="473" y="188"/>
                    <a:pt x="622" y="188"/>
                  </a:cubicBezTo>
                  <a:cubicBezTo>
                    <a:pt x="1147" y="188"/>
                    <a:pt x="1580" y="579"/>
                    <a:pt x="1598" y="597"/>
                  </a:cubicBezTo>
                  <a:cubicBezTo>
                    <a:pt x="1621" y="620"/>
                    <a:pt x="1644" y="620"/>
                    <a:pt x="1666" y="620"/>
                  </a:cubicBezTo>
                  <a:cubicBezTo>
                    <a:pt x="1689" y="620"/>
                    <a:pt x="1712" y="597"/>
                    <a:pt x="1735" y="574"/>
                  </a:cubicBezTo>
                  <a:cubicBezTo>
                    <a:pt x="1758" y="551"/>
                    <a:pt x="1758" y="483"/>
                    <a:pt x="1712" y="437"/>
                  </a:cubicBezTo>
                  <a:cubicBezTo>
                    <a:pt x="1695" y="420"/>
                    <a:pt x="1235" y="0"/>
                    <a:pt x="641" y="0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4893100" y="2380550"/>
              <a:ext cx="53075" cy="23300"/>
            </a:xfrm>
            <a:custGeom>
              <a:avLst/>
              <a:gdLst/>
              <a:ahLst/>
              <a:cxnLst/>
              <a:rect l="l" t="t" r="r" b="b"/>
              <a:pathLst>
                <a:path w="2123" h="932" extrusionOk="0">
                  <a:moveTo>
                    <a:pt x="1910" y="0"/>
                  </a:moveTo>
                  <a:cubicBezTo>
                    <a:pt x="1853" y="0"/>
                    <a:pt x="1797" y="24"/>
                    <a:pt x="1758" y="64"/>
                  </a:cubicBezTo>
                  <a:cubicBezTo>
                    <a:pt x="1758" y="87"/>
                    <a:pt x="1415" y="521"/>
                    <a:pt x="982" y="544"/>
                  </a:cubicBezTo>
                  <a:cubicBezTo>
                    <a:pt x="946" y="547"/>
                    <a:pt x="911" y="549"/>
                    <a:pt x="879" y="549"/>
                  </a:cubicBezTo>
                  <a:cubicBezTo>
                    <a:pt x="519" y="549"/>
                    <a:pt x="365" y="336"/>
                    <a:pt x="365" y="315"/>
                  </a:cubicBezTo>
                  <a:cubicBezTo>
                    <a:pt x="338" y="260"/>
                    <a:pt x="285" y="230"/>
                    <a:pt x="227" y="230"/>
                  </a:cubicBezTo>
                  <a:cubicBezTo>
                    <a:pt x="190" y="230"/>
                    <a:pt x="150" y="243"/>
                    <a:pt x="114" y="270"/>
                  </a:cubicBezTo>
                  <a:cubicBezTo>
                    <a:pt x="23" y="315"/>
                    <a:pt x="0" y="429"/>
                    <a:pt x="46" y="521"/>
                  </a:cubicBezTo>
                  <a:cubicBezTo>
                    <a:pt x="69" y="521"/>
                    <a:pt x="297" y="909"/>
                    <a:pt x="845" y="932"/>
                  </a:cubicBezTo>
                  <a:cubicBezTo>
                    <a:pt x="913" y="932"/>
                    <a:pt x="959" y="932"/>
                    <a:pt x="1027" y="909"/>
                  </a:cubicBezTo>
                  <a:cubicBezTo>
                    <a:pt x="1621" y="863"/>
                    <a:pt x="2032" y="315"/>
                    <a:pt x="2054" y="293"/>
                  </a:cubicBezTo>
                  <a:cubicBezTo>
                    <a:pt x="2123" y="201"/>
                    <a:pt x="2100" y="87"/>
                    <a:pt x="2032" y="41"/>
                  </a:cubicBezTo>
                  <a:cubicBezTo>
                    <a:pt x="1993" y="13"/>
                    <a:pt x="1951" y="0"/>
                    <a:pt x="1910" y="0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5080250" y="2316975"/>
              <a:ext cx="59950" cy="52075"/>
            </a:xfrm>
            <a:custGeom>
              <a:avLst/>
              <a:gdLst/>
              <a:ahLst/>
              <a:cxnLst/>
              <a:rect l="l" t="t" r="r" b="b"/>
              <a:pathLst>
                <a:path w="2398" h="2083" extrusionOk="0">
                  <a:moveTo>
                    <a:pt x="2205" y="1"/>
                  </a:moveTo>
                  <a:cubicBezTo>
                    <a:pt x="2193" y="1"/>
                    <a:pt x="2181" y="2"/>
                    <a:pt x="2169" y="5"/>
                  </a:cubicBezTo>
                  <a:cubicBezTo>
                    <a:pt x="2101" y="28"/>
                    <a:pt x="434" y="462"/>
                    <a:pt x="46" y="1854"/>
                  </a:cubicBezTo>
                  <a:cubicBezTo>
                    <a:pt x="1" y="1945"/>
                    <a:pt x="69" y="2059"/>
                    <a:pt x="161" y="2082"/>
                  </a:cubicBezTo>
                  <a:lnTo>
                    <a:pt x="229" y="2082"/>
                  </a:lnTo>
                  <a:cubicBezTo>
                    <a:pt x="298" y="2082"/>
                    <a:pt x="366" y="2037"/>
                    <a:pt x="389" y="1968"/>
                  </a:cubicBezTo>
                  <a:cubicBezTo>
                    <a:pt x="731" y="758"/>
                    <a:pt x="2238" y="348"/>
                    <a:pt x="2260" y="348"/>
                  </a:cubicBezTo>
                  <a:cubicBezTo>
                    <a:pt x="2352" y="325"/>
                    <a:pt x="2397" y="233"/>
                    <a:pt x="2375" y="142"/>
                  </a:cubicBezTo>
                  <a:cubicBezTo>
                    <a:pt x="2355" y="63"/>
                    <a:pt x="2283" y="1"/>
                    <a:pt x="2205" y="1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5099100" y="2333650"/>
              <a:ext cx="31400" cy="21700"/>
            </a:xfrm>
            <a:custGeom>
              <a:avLst/>
              <a:gdLst/>
              <a:ahLst/>
              <a:cxnLst/>
              <a:rect l="l" t="t" r="r" b="b"/>
              <a:pathLst>
                <a:path w="1256" h="868" extrusionOk="0">
                  <a:moveTo>
                    <a:pt x="183" y="0"/>
                  </a:moveTo>
                  <a:cubicBezTo>
                    <a:pt x="91" y="0"/>
                    <a:pt x="0" y="69"/>
                    <a:pt x="0" y="160"/>
                  </a:cubicBezTo>
                  <a:cubicBezTo>
                    <a:pt x="0" y="251"/>
                    <a:pt x="68" y="343"/>
                    <a:pt x="183" y="343"/>
                  </a:cubicBezTo>
                  <a:cubicBezTo>
                    <a:pt x="685" y="365"/>
                    <a:pt x="890" y="776"/>
                    <a:pt x="890" y="776"/>
                  </a:cubicBezTo>
                  <a:cubicBezTo>
                    <a:pt x="913" y="845"/>
                    <a:pt x="982" y="868"/>
                    <a:pt x="1050" y="868"/>
                  </a:cubicBezTo>
                  <a:cubicBezTo>
                    <a:pt x="1073" y="868"/>
                    <a:pt x="1096" y="868"/>
                    <a:pt x="1118" y="845"/>
                  </a:cubicBezTo>
                  <a:cubicBezTo>
                    <a:pt x="1210" y="822"/>
                    <a:pt x="1255" y="708"/>
                    <a:pt x="1210" y="616"/>
                  </a:cubicBezTo>
                  <a:cubicBezTo>
                    <a:pt x="1187" y="594"/>
                    <a:pt x="913" y="23"/>
                    <a:pt x="183" y="0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4861700" y="2331350"/>
              <a:ext cx="26275" cy="18925"/>
            </a:xfrm>
            <a:custGeom>
              <a:avLst/>
              <a:gdLst/>
              <a:ahLst/>
              <a:cxnLst/>
              <a:rect l="l" t="t" r="r" b="b"/>
              <a:pathLst>
                <a:path w="1051" h="757" extrusionOk="0">
                  <a:moveTo>
                    <a:pt x="229" y="1"/>
                  </a:moveTo>
                  <a:cubicBezTo>
                    <a:pt x="138" y="229"/>
                    <a:pt x="69" y="480"/>
                    <a:pt x="1" y="754"/>
                  </a:cubicBezTo>
                  <a:cubicBezTo>
                    <a:pt x="49" y="756"/>
                    <a:pt x="96" y="757"/>
                    <a:pt x="142" y="757"/>
                  </a:cubicBezTo>
                  <a:cubicBezTo>
                    <a:pt x="642" y="757"/>
                    <a:pt x="1007" y="645"/>
                    <a:pt x="1028" y="457"/>
                  </a:cubicBezTo>
                  <a:cubicBezTo>
                    <a:pt x="1051" y="298"/>
                    <a:pt x="708" y="115"/>
                    <a:pt x="229" y="1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4962125" y="2343425"/>
              <a:ext cx="62225" cy="20975"/>
            </a:xfrm>
            <a:custGeom>
              <a:avLst/>
              <a:gdLst/>
              <a:ahLst/>
              <a:cxnLst/>
              <a:rect l="l" t="t" r="r" b="b"/>
              <a:pathLst>
                <a:path w="2489" h="839" extrusionOk="0">
                  <a:moveTo>
                    <a:pt x="906" y="0"/>
                  </a:moveTo>
                  <a:cubicBezTo>
                    <a:pt x="416" y="0"/>
                    <a:pt x="42" y="110"/>
                    <a:pt x="24" y="294"/>
                  </a:cubicBezTo>
                  <a:cubicBezTo>
                    <a:pt x="1" y="499"/>
                    <a:pt x="526" y="750"/>
                    <a:pt x="1188" y="819"/>
                  </a:cubicBezTo>
                  <a:cubicBezTo>
                    <a:pt x="1321" y="832"/>
                    <a:pt x="1450" y="839"/>
                    <a:pt x="1571" y="839"/>
                  </a:cubicBezTo>
                  <a:cubicBezTo>
                    <a:pt x="2074" y="839"/>
                    <a:pt x="2448" y="729"/>
                    <a:pt x="2466" y="545"/>
                  </a:cubicBezTo>
                  <a:cubicBezTo>
                    <a:pt x="2489" y="340"/>
                    <a:pt x="1964" y="88"/>
                    <a:pt x="1279" y="20"/>
                  </a:cubicBezTo>
                  <a:cubicBezTo>
                    <a:pt x="1150" y="7"/>
                    <a:pt x="1025" y="0"/>
                    <a:pt x="906" y="0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5057425" y="2378250"/>
              <a:ext cx="30275" cy="24450"/>
            </a:xfrm>
            <a:custGeom>
              <a:avLst/>
              <a:gdLst/>
              <a:ahLst/>
              <a:cxnLst/>
              <a:rect l="l" t="t" r="r" b="b"/>
              <a:pathLst>
                <a:path w="1211" h="978" extrusionOk="0">
                  <a:moveTo>
                    <a:pt x="195" y="1"/>
                  </a:moveTo>
                  <a:cubicBezTo>
                    <a:pt x="168" y="1"/>
                    <a:pt x="140" y="7"/>
                    <a:pt x="115" y="19"/>
                  </a:cubicBezTo>
                  <a:cubicBezTo>
                    <a:pt x="24" y="65"/>
                    <a:pt x="1" y="156"/>
                    <a:pt x="46" y="248"/>
                  </a:cubicBezTo>
                  <a:cubicBezTo>
                    <a:pt x="115" y="430"/>
                    <a:pt x="229" y="544"/>
                    <a:pt x="343" y="658"/>
                  </a:cubicBezTo>
                  <a:cubicBezTo>
                    <a:pt x="549" y="841"/>
                    <a:pt x="800" y="932"/>
                    <a:pt x="982" y="978"/>
                  </a:cubicBezTo>
                  <a:cubicBezTo>
                    <a:pt x="1005" y="932"/>
                    <a:pt x="1028" y="910"/>
                    <a:pt x="1051" y="887"/>
                  </a:cubicBezTo>
                  <a:cubicBezTo>
                    <a:pt x="1074" y="795"/>
                    <a:pt x="1119" y="727"/>
                    <a:pt x="1165" y="658"/>
                  </a:cubicBezTo>
                  <a:lnTo>
                    <a:pt x="1211" y="658"/>
                  </a:lnTo>
                  <a:cubicBezTo>
                    <a:pt x="1165" y="658"/>
                    <a:pt x="1096" y="636"/>
                    <a:pt x="1051" y="636"/>
                  </a:cubicBezTo>
                  <a:cubicBezTo>
                    <a:pt x="937" y="590"/>
                    <a:pt x="845" y="567"/>
                    <a:pt x="731" y="499"/>
                  </a:cubicBezTo>
                  <a:cubicBezTo>
                    <a:pt x="594" y="407"/>
                    <a:pt x="457" y="293"/>
                    <a:pt x="366" y="88"/>
                  </a:cubicBezTo>
                  <a:cubicBezTo>
                    <a:pt x="333" y="38"/>
                    <a:pt x="265" y="1"/>
                    <a:pt x="195" y="1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5074550" y="2366750"/>
              <a:ext cx="67925" cy="63600"/>
            </a:xfrm>
            <a:custGeom>
              <a:avLst/>
              <a:gdLst/>
              <a:ahLst/>
              <a:cxnLst/>
              <a:rect l="l" t="t" r="r" b="b"/>
              <a:pathLst>
                <a:path w="2717" h="2544" extrusionOk="0">
                  <a:moveTo>
                    <a:pt x="1644" y="0"/>
                  </a:moveTo>
                  <a:cubicBezTo>
                    <a:pt x="1507" y="114"/>
                    <a:pt x="1507" y="228"/>
                    <a:pt x="1598" y="388"/>
                  </a:cubicBezTo>
                  <a:cubicBezTo>
                    <a:pt x="2032" y="502"/>
                    <a:pt x="2329" y="913"/>
                    <a:pt x="2260" y="1347"/>
                  </a:cubicBezTo>
                  <a:cubicBezTo>
                    <a:pt x="2217" y="1820"/>
                    <a:pt x="1808" y="2172"/>
                    <a:pt x="1341" y="2172"/>
                  </a:cubicBezTo>
                  <a:cubicBezTo>
                    <a:pt x="1313" y="2172"/>
                    <a:pt x="1284" y="2171"/>
                    <a:pt x="1256" y="2168"/>
                  </a:cubicBezTo>
                  <a:cubicBezTo>
                    <a:pt x="754" y="2100"/>
                    <a:pt x="411" y="1666"/>
                    <a:pt x="457" y="1164"/>
                  </a:cubicBezTo>
                  <a:cubicBezTo>
                    <a:pt x="457" y="1141"/>
                    <a:pt x="457" y="1141"/>
                    <a:pt x="457" y="1141"/>
                  </a:cubicBezTo>
                  <a:cubicBezTo>
                    <a:pt x="343" y="1118"/>
                    <a:pt x="206" y="1096"/>
                    <a:pt x="92" y="1050"/>
                  </a:cubicBezTo>
                  <a:cubicBezTo>
                    <a:pt x="92" y="1073"/>
                    <a:pt x="92" y="1096"/>
                    <a:pt x="92" y="1118"/>
                  </a:cubicBezTo>
                  <a:cubicBezTo>
                    <a:pt x="1" y="1826"/>
                    <a:pt x="526" y="2465"/>
                    <a:pt x="1233" y="2534"/>
                  </a:cubicBezTo>
                  <a:cubicBezTo>
                    <a:pt x="1287" y="2541"/>
                    <a:pt x="1340" y="2544"/>
                    <a:pt x="1393" y="2544"/>
                  </a:cubicBezTo>
                  <a:cubicBezTo>
                    <a:pt x="2035" y="2544"/>
                    <a:pt x="2585" y="2046"/>
                    <a:pt x="2648" y="1392"/>
                  </a:cubicBezTo>
                  <a:cubicBezTo>
                    <a:pt x="2717" y="730"/>
                    <a:pt x="2283" y="137"/>
                    <a:pt x="1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4912500" y="2414950"/>
              <a:ext cx="22850" cy="10025"/>
            </a:xfrm>
            <a:custGeom>
              <a:avLst/>
              <a:gdLst/>
              <a:ahLst/>
              <a:cxnLst/>
              <a:rect l="l" t="t" r="r" b="b"/>
              <a:pathLst>
                <a:path w="914" h="401" extrusionOk="0">
                  <a:moveTo>
                    <a:pt x="765" y="1"/>
                  </a:moveTo>
                  <a:cubicBezTo>
                    <a:pt x="736" y="1"/>
                    <a:pt x="708" y="12"/>
                    <a:pt x="685" y="35"/>
                  </a:cubicBezTo>
                  <a:cubicBezTo>
                    <a:pt x="685" y="52"/>
                    <a:pt x="568" y="173"/>
                    <a:pt x="374" y="173"/>
                  </a:cubicBezTo>
                  <a:cubicBezTo>
                    <a:pt x="311" y="173"/>
                    <a:pt x="239" y="160"/>
                    <a:pt x="160" y="126"/>
                  </a:cubicBezTo>
                  <a:cubicBezTo>
                    <a:pt x="149" y="121"/>
                    <a:pt x="136" y="118"/>
                    <a:pt x="122" y="118"/>
                  </a:cubicBezTo>
                  <a:cubicBezTo>
                    <a:pt x="83" y="118"/>
                    <a:pt x="40" y="143"/>
                    <a:pt x="23" y="195"/>
                  </a:cubicBezTo>
                  <a:cubicBezTo>
                    <a:pt x="0" y="240"/>
                    <a:pt x="23" y="309"/>
                    <a:pt x="91" y="332"/>
                  </a:cubicBezTo>
                  <a:cubicBezTo>
                    <a:pt x="228" y="400"/>
                    <a:pt x="343" y="400"/>
                    <a:pt x="434" y="400"/>
                  </a:cubicBezTo>
                  <a:cubicBezTo>
                    <a:pt x="708" y="377"/>
                    <a:pt x="845" y="218"/>
                    <a:pt x="868" y="195"/>
                  </a:cubicBezTo>
                  <a:cubicBezTo>
                    <a:pt x="913" y="149"/>
                    <a:pt x="890" y="81"/>
                    <a:pt x="845" y="35"/>
                  </a:cubicBezTo>
                  <a:cubicBezTo>
                    <a:pt x="822" y="12"/>
                    <a:pt x="793" y="1"/>
                    <a:pt x="765" y="1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7"/>
            <p:cNvSpPr/>
            <p:nvPr/>
          </p:nvSpPr>
          <p:spPr>
            <a:xfrm>
              <a:off x="4843575" y="2117175"/>
              <a:ext cx="305175" cy="227700"/>
            </a:xfrm>
            <a:custGeom>
              <a:avLst/>
              <a:gdLst/>
              <a:ahLst/>
              <a:cxnLst/>
              <a:rect l="l" t="t" r="r" b="b"/>
              <a:pathLst>
                <a:path w="12207" h="9108" extrusionOk="0">
                  <a:moveTo>
                    <a:pt x="7192" y="0"/>
                  </a:moveTo>
                  <a:cubicBezTo>
                    <a:pt x="4896" y="0"/>
                    <a:pt x="2765" y="653"/>
                    <a:pt x="1479" y="1789"/>
                  </a:cubicBezTo>
                  <a:cubicBezTo>
                    <a:pt x="817" y="2359"/>
                    <a:pt x="383" y="3067"/>
                    <a:pt x="269" y="3889"/>
                  </a:cubicBezTo>
                  <a:cubicBezTo>
                    <a:pt x="1" y="5751"/>
                    <a:pt x="250" y="5998"/>
                    <a:pt x="401" y="5998"/>
                  </a:cubicBezTo>
                  <a:cubicBezTo>
                    <a:pt x="456" y="5998"/>
                    <a:pt x="497" y="5966"/>
                    <a:pt x="497" y="5966"/>
                  </a:cubicBezTo>
                  <a:cubicBezTo>
                    <a:pt x="497" y="5966"/>
                    <a:pt x="475" y="5920"/>
                    <a:pt x="612" y="5372"/>
                  </a:cubicBezTo>
                  <a:cubicBezTo>
                    <a:pt x="680" y="5053"/>
                    <a:pt x="817" y="4573"/>
                    <a:pt x="1022" y="3820"/>
                  </a:cubicBezTo>
                  <a:cubicBezTo>
                    <a:pt x="1263" y="2915"/>
                    <a:pt x="2855" y="2545"/>
                    <a:pt x="4318" y="2545"/>
                  </a:cubicBezTo>
                  <a:cubicBezTo>
                    <a:pt x="5769" y="2545"/>
                    <a:pt x="7093" y="2909"/>
                    <a:pt x="6843" y="3478"/>
                  </a:cubicBezTo>
                  <a:cubicBezTo>
                    <a:pt x="6843" y="3478"/>
                    <a:pt x="6820" y="3615"/>
                    <a:pt x="6820" y="3843"/>
                  </a:cubicBezTo>
                  <a:cubicBezTo>
                    <a:pt x="6820" y="4094"/>
                    <a:pt x="6843" y="4436"/>
                    <a:pt x="6980" y="4779"/>
                  </a:cubicBezTo>
                  <a:cubicBezTo>
                    <a:pt x="7025" y="4802"/>
                    <a:pt x="7071" y="4802"/>
                    <a:pt x="7117" y="4825"/>
                  </a:cubicBezTo>
                  <a:cubicBezTo>
                    <a:pt x="7687" y="4984"/>
                    <a:pt x="8144" y="5190"/>
                    <a:pt x="8532" y="5418"/>
                  </a:cubicBezTo>
                  <a:cubicBezTo>
                    <a:pt x="8532" y="5418"/>
                    <a:pt x="8532" y="5418"/>
                    <a:pt x="8532" y="5441"/>
                  </a:cubicBezTo>
                  <a:cubicBezTo>
                    <a:pt x="8578" y="5464"/>
                    <a:pt x="9399" y="6194"/>
                    <a:pt x="9194" y="7107"/>
                  </a:cubicBezTo>
                  <a:cubicBezTo>
                    <a:pt x="8979" y="7986"/>
                    <a:pt x="8564" y="9107"/>
                    <a:pt x="9063" y="9107"/>
                  </a:cubicBezTo>
                  <a:cubicBezTo>
                    <a:pt x="9095" y="9107"/>
                    <a:pt x="9131" y="9102"/>
                    <a:pt x="9171" y="9093"/>
                  </a:cubicBezTo>
                  <a:cubicBezTo>
                    <a:pt x="9833" y="8910"/>
                    <a:pt x="10130" y="8157"/>
                    <a:pt x="10130" y="8157"/>
                  </a:cubicBezTo>
                  <a:cubicBezTo>
                    <a:pt x="10518" y="7769"/>
                    <a:pt x="10974" y="7381"/>
                    <a:pt x="11636" y="7221"/>
                  </a:cubicBezTo>
                  <a:cubicBezTo>
                    <a:pt x="12001" y="5555"/>
                    <a:pt x="12207" y="3866"/>
                    <a:pt x="11705" y="2222"/>
                  </a:cubicBezTo>
                  <a:cubicBezTo>
                    <a:pt x="10769" y="1058"/>
                    <a:pt x="9399" y="54"/>
                    <a:pt x="7642" y="8"/>
                  </a:cubicBezTo>
                  <a:cubicBezTo>
                    <a:pt x="7491" y="3"/>
                    <a:pt x="7341" y="0"/>
                    <a:pt x="7192" y="0"/>
                  </a:cubicBezTo>
                  <a:close/>
                </a:path>
              </a:pathLst>
            </a:custGeom>
            <a:solidFill>
              <a:srgbClr val="FBA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7"/>
            <p:cNvSpPr/>
            <p:nvPr/>
          </p:nvSpPr>
          <p:spPr>
            <a:xfrm>
              <a:off x="5014075" y="2193900"/>
              <a:ext cx="139825" cy="278525"/>
            </a:xfrm>
            <a:custGeom>
              <a:avLst/>
              <a:gdLst/>
              <a:ahLst/>
              <a:cxnLst/>
              <a:rect l="l" t="t" r="r" b="b"/>
              <a:pathLst>
                <a:path w="5593" h="11141" extrusionOk="0">
                  <a:moveTo>
                    <a:pt x="3618" y="0"/>
                  </a:moveTo>
                  <a:cubicBezTo>
                    <a:pt x="2086" y="0"/>
                    <a:pt x="388" y="605"/>
                    <a:pt x="0" y="774"/>
                  </a:cubicBezTo>
                  <a:cubicBezTo>
                    <a:pt x="0" y="1025"/>
                    <a:pt x="23" y="1367"/>
                    <a:pt x="160" y="1710"/>
                  </a:cubicBezTo>
                  <a:cubicBezTo>
                    <a:pt x="205" y="1733"/>
                    <a:pt x="251" y="1733"/>
                    <a:pt x="297" y="1756"/>
                  </a:cubicBezTo>
                  <a:cubicBezTo>
                    <a:pt x="867" y="1915"/>
                    <a:pt x="1324" y="2121"/>
                    <a:pt x="1712" y="2349"/>
                  </a:cubicBezTo>
                  <a:cubicBezTo>
                    <a:pt x="1712" y="2349"/>
                    <a:pt x="1712" y="2349"/>
                    <a:pt x="1712" y="2372"/>
                  </a:cubicBezTo>
                  <a:cubicBezTo>
                    <a:pt x="1758" y="2395"/>
                    <a:pt x="2579" y="3125"/>
                    <a:pt x="2374" y="4038"/>
                  </a:cubicBezTo>
                  <a:cubicBezTo>
                    <a:pt x="2146" y="4974"/>
                    <a:pt x="799" y="9995"/>
                    <a:pt x="1689" y="10863"/>
                  </a:cubicBezTo>
                  <a:cubicBezTo>
                    <a:pt x="1886" y="11055"/>
                    <a:pt x="2063" y="11141"/>
                    <a:pt x="2220" y="11141"/>
                  </a:cubicBezTo>
                  <a:cubicBezTo>
                    <a:pt x="3543" y="11141"/>
                    <a:pt x="3561" y="5111"/>
                    <a:pt x="3561" y="5111"/>
                  </a:cubicBezTo>
                  <a:cubicBezTo>
                    <a:pt x="3949" y="4700"/>
                    <a:pt x="4154" y="4312"/>
                    <a:pt x="4816" y="4152"/>
                  </a:cubicBezTo>
                  <a:cubicBezTo>
                    <a:pt x="5592" y="2851"/>
                    <a:pt x="5478" y="1550"/>
                    <a:pt x="5113" y="272"/>
                  </a:cubicBezTo>
                  <a:cubicBezTo>
                    <a:pt x="4678" y="75"/>
                    <a:pt x="4158" y="0"/>
                    <a:pt x="3618" y="0"/>
                  </a:cubicBezTo>
                  <a:close/>
                </a:path>
              </a:pathLst>
            </a:custGeom>
            <a:solidFill>
              <a:srgbClr val="FBA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7"/>
            <p:cNvSpPr/>
            <p:nvPr/>
          </p:nvSpPr>
          <p:spPr>
            <a:xfrm>
              <a:off x="5124775" y="2153325"/>
              <a:ext cx="63525" cy="145925"/>
            </a:xfrm>
            <a:custGeom>
              <a:avLst/>
              <a:gdLst/>
              <a:ahLst/>
              <a:cxnLst/>
              <a:rect l="l" t="t" r="r" b="b"/>
              <a:pathLst>
                <a:path w="2541" h="5837" extrusionOk="0">
                  <a:moveTo>
                    <a:pt x="251" y="0"/>
                  </a:moveTo>
                  <a:cubicBezTo>
                    <a:pt x="251" y="1"/>
                    <a:pt x="0" y="1279"/>
                    <a:pt x="320" y="1758"/>
                  </a:cubicBezTo>
                  <a:cubicBezTo>
                    <a:pt x="320" y="1758"/>
                    <a:pt x="1233" y="3379"/>
                    <a:pt x="388" y="5775"/>
                  </a:cubicBezTo>
                  <a:cubicBezTo>
                    <a:pt x="388" y="5775"/>
                    <a:pt x="700" y="5726"/>
                    <a:pt x="1029" y="5726"/>
                  </a:cubicBezTo>
                  <a:cubicBezTo>
                    <a:pt x="1248" y="5726"/>
                    <a:pt x="1475" y="5748"/>
                    <a:pt x="1621" y="5821"/>
                  </a:cubicBezTo>
                  <a:cubicBezTo>
                    <a:pt x="1644" y="5832"/>
                    <a:pt x="1667" y="5837"/>
                    <a:pt x="1691" y="5837"/>
                  </a:cubicBezTo>
                  <a:cubicBezTo>
                    <a:pt x="2070" y="5837"/>
                    <a:pt x="2540" y="4506"/>
                    <a:pt x="2283" y="3196"/>
                  </a:cubicBezTo>
                  <a:cubicBezTo>
                    <a:pt x="2009" y="1804"/>
                    <a:pt x="251" y="1"/>
                    <a:pt x="251" y="0"/>
                  </a:cubicBezTo>
                  <a:close/>
                </a:path>
              </a:pathLst>
            </a:custGeom>
            <a:solidFill>
              <a:srgbClr val="FBA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7"/>
            <p:cNvSpPr/>
            <p:nvPr/>
          </p:nvSpPr>
          <p:spPr>
            <a:xfrm>
              <a:off x="4894800" y="2304950"/>
              <a:ext cx="38250" cy="56100"/>
            </a:xfrm>
            <a:custGeom>
              <a:avLst/>
              <a:gdLst/>
              <a:ahLst/>
              <a:cxnLst/>
              <a:rect l="l" t="t" r="r" b="b"/>
              <a:pathLst>
                <a:path w="1530" h="2244" extrusionOk="0">
                  <a:moveTo>
                    <a:pt x="1378" y="1"/>
                  </a:moveTo>
                  <a:cubicBezTo>
                    <a:pt x="1317" y="1"/>
                    <a:pt x="1252" y="42"/>
                    <a:pt x="1233" y="98"/>
                  </a:cubicBezTo>
                  <a:cubicBezTo>
                    <a:pt x="1005" y="806"/>
                    <a:pt x="640" y="1239"/>
                    <a:pt x="92" y="1513"/>
                  </a:cubicBezTo>
                  <a:cubicBezTo>
                    <a:pt x="46" y="1536"/>
                    <a:pt x="23" y="1582"/>
                    <a:pt x="23" y="1627"/>
                  </a:cubicBezTo>
                  <a:cubicBezTo>
                    <a:pt x="1" y="1673"/>
                    <a:pt x="23" y="1742"/>
                    <a:pt x="69" y="1764"/>
                  </a:cubicBezTo>
                  <a:lnTo>
                    <a:pt x="708" y="2221"/>
                  </a:lnTo>
                  <a:cubicBezTo>
                    <a:pt x="731" y="2221"/>
                    <a:pt x="754" y="2244"/>
                    <a:pt x="777" y="2244"/>
                  </a:cubicBezTo>
                  <a:cubicBezTo>
                    <a:pt x="822" y="2244"/>
                    <a:pt x="891" y="2221"/>
                    <a:pt x="914" y="2175"/>
                  </a:cubicBezTo>
                  <a:cubicBezTo>
                    <a:pt x="959" y="2107"/>
                    <a:pt x="936" y="2016"/>
                    <a:pt x="868" y="1970"/>
                  </a:cubicBezTo>
                  <a:lnTo>
                    <a:pt x="434" y="1650"/>
                  </a:lnTo>
                  <a:cubicBezTo>
                    <a:pt x="959" y="1354"/>
                    <a:pt x="1302" y="874"/>
                    <a:pt x="1507" y="189"/>
                  </a:cubicBezTo>
                  <a:cubicBezTo>
                    <a:pt x="1530" y="121"/>
                    <a:pt x="1484" y="30"/>
                    <a:pt x="1416" y="7"/>
                  </a:cubicBezTo>
                  <a:cubicBezTo>
                    <a:pt x="1404" y="3"/>
                    <a:pt x="1391" y="1"/>
                    <a:pt x="1378" y="1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7"/>
            <p:cNvSpPr/>
            <p:nvPr/>
          </p:nvSpPr>
          <p:spPr>
            <a:xfrm>
              <a:off x="4830900" y="2293100"/>
              <a:ext cx="87325" cy="61750"/>
            </a:xfrm>
            <a:custGeom>
              <a:avLst/>
              <a:gdLst/>
              <a:ahLst/>
              <a:cxnLst/>
              <a:rect l="l" t="t" r="r" b="b"/>
              <a:pathLst>
                <a:path w="3493" h="2470" extrusionOk="0">
                  <a:moveTo>
                    <a:pt x="1743" y="1"/>
                  </a:moveTo>
                  <a:cubicBezTo>
                    <a:pt x="811" y="1"/>
                    <a:pt x="45" y="518"/>
                    <a:pt x="23" y="1188"/>
                  </a:cubicBezTo>
                  <a:cubicBezTo>
                    <a:pt x="0" y="1850"/>
                    <a:pt x="753" y="2444"/>
                    <a:pt x="1712" y="2467"/>
                  </a:cubicBezTo>
                  <a:cubicBezTo>
                    <a:pt x="1750" y="2469"/>
                    <a:pt x="1788" y="2469"/>
                    <a:pt x="1825" y="2469"/>
                  </a:cubicBezTo>
                  <a:cubicBezTo>
                    <a:pt x="2711" y="2469"/>
                    <a:pt x="3448" y="1960"/>
                    <a:pt x="3470" y="1303"/>
                  </a:cubicBezTo>
                  <a:cubicBezTo>
                    <a:pt x="3492" y="618"/>
                    <a:pt x="2739" y="47"/>
                    <a:pt x="1803" y="2"/>
                  </a:cubicBezTo>
                  <a:cubicBezTo>
                    <a:pt x="1783" y="1"/>
                    <a:pt x="1763" y="1"/>
                    <a:pt x="174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7"/>
            <p:cNvSpPr/>
            <p:nvPr/>
          </p:nvSpPr>
          <p:spPr>
            <a:xfrm>
              <a:off x="4929600" y="2292550"/>
              <a:ext cx="94750" cy="66850"/>
            </a:xfrm>
            <a:custGeom>
              <a:avLst/>
              <a:gdLst/>
              <a:ahLst/>
              <a:cxnLst/>
              <a:rect l="l" t="t" r="r" b="b"/>
              <a:pathLst>
                <a:path w="3790" h="2674" extrusionOk="0">
                  <a:moveTo>
                    <a:pt x="1879" y="0"/>
                  </a:moveTo>
                  <a:cubicBezTo>
                    <a:pt x="880" y="0"/>
                    <a:pt x="69" y="541"/>
                    <a:pt x="47" y="1279"/>
                  </a:cubicBezTo>
                  <a:cubicBezTo>
                    <a:pt x="1" y="2009"/>
                    <a:pt x="823" y="2648"/>
                    <a:pt x="1850" y="2671"/>
                  </a:cubicBezTo>
                  <a:cubicBezTo>
                    <a:pt x="1888" y="2673"/>
                    <a:pt x="1927" y="2674"/>
                    <a:pt x="1965" y="2674"/>
                  </a:cubicBezTo>
                  <a:cubicBezTo>
                    <a:pt x="2941" y="2674"/>
                    <a:pt x="3745" y="2119"/>
                    <a:pt x="3767" y="1416"/>
                  </a:cubicBezTo>
                  <a:cubicBezTo>
                    <a:pt x="3790" y="663"/>
                    <a:pt x="2991" y="46"/>
                    <a:pt x="1941" y="1"/>
                  </a:cubicBezTo>
                  <a:cubicBezTo>
                    <a:pt x="1920" y="0"/>
                    <a:pt x="1900" y="0"/>
                    <a:pt x="18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7"/>
            <p:cNvSpPr/>
            <p:nvPr/>
          </p:nvSpPr>
          <p:spPr>
            <a:xfrm>
              <a:off x="4910775" y="2317200"/>
              <a:ext cx="26275" cy="10000"/>
            </a:xfrm>
            <a:custGeom>
              <a:avLst/>
              <a:gdLst/>
              <a:ahLst/>
              <a:cxnLst/>
              <a:rect l="l" t="t" r="r" b="b"/>
              <a:pathLst>
                <a:path w="1051" h="400" extrusionOk="0">
                  <a:moveTo>
                    <a:pt x="511" y="1"/>
                  </a:moveTo>
                  <a:cubicBezTo>
                    <a:pt x="371" y="1"/>
                    <a:pt x="212" y="48"/>
                    <a:pt x="46" y="179"/>
                  </a:cubicBezTo>
                  <a:cubicBezTo>
                    <a:pt x="1" y="224"/>
                    <a:pt x="1" y="293"/>
                    <a:pt x="46" y="339"/>
                  </a:cubicBezTo>
                  <a:cubicBezTo>
                    <a:pt x="69" y="361"/>
                    <a:pt x="92" y="361"/>
                    <a:pt x="115" y="361"/>
                  </a:cubicBezTo>
                  <a:cubicBezTo>
                    <a:pt x="138" y="361"/>
                    <a:pt x="160" y="361"/>
                    <a:pt x="183" y="339"/>
                  </a:cubicBezTo>
                  <a:cubicBezTo>
                    <a:pt x="311" y="241"/>
                    <a:pt x="424" y="208"/>
                    <a:pt x="519" y="208"/>
                  </a:cubicBezTo>
                  <a:cubicBezTo>
                    <a:pt x="712" y="208"/>
                    <a:pt x="830" y="346"/>
                    <a:pt x="845" y="361"/>
                  </a:cubicBezTo>
                  <a:cubicBezTo>
                    <a:pt x="872" y="388"/>
                    <a:pt x="907" y="399"/>
                    <a:pt x="940" y="399"/>
                  </a:cubicBezTo>
                  <a:cubicBezTo>
                    <a:pt x="963" y="399"/>
                    <a:pt x="986" y="394"/>
                    <a:pt x="1005" y="384"/>
                  </a:cubicBezTo>
                  <a:cubicBezTo>
                    <a:pt x="1028" y="339"/>
                    <a:pt x="1051" y="270"/>
                    <a:pt x="1005" y="224"/>
                  </a:cubicBezTo>
                  <a:cubicBezTo>
                    <a:pt x="920" y="126"/>
                    <a:pt x="740" y="1"/>
                    <a:pt x="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7"/>
            <p:cNvSpPr/>
            <p:nvPr/>
          </p:nvSpPr>
          <p:spPr>
            <a:xfrm>
              <a:off x="5015200" y="2302250"/>
              <a:ext cx="71925" cy="21150"/>
            </a:xfrm>
            <a:custGeom>
              <a:avLst/>
              <a:gdLst/>
              <a:ahLst/>
              <a:cxnLst/>
              <a:rect l="l" t="t" r="r" b="b"/>
              <a:pathLst>
                <a:path w="2877" h="846" extrusionOk="0">
                  <a:moveTo>
                    <a:pt x="2691" y="0"/>
                  </a:moveTo>
                  <a:cubicBezTo>
                    <a:pt x="2382" y="0"/>
                    <a:pt x="1137" y="36"/>
                    <a:pt x="69" y="640"/>
                  </a:cubicBezTo>
                  <a:cubicBezTo>
                    <a:pt x="24" y="686"/>
                    <a:pt x="1" y="754"/>
                    <a:pt x="46" y="800"/>
                  </a:cubicBezTo>
                  <a:cubicBezTo>
                    <a:pt x="46" y="822"/>
                    <a:pt x="92" y="845"/>
                    <a:pt x="115" y="845"/>
                  </a:cubicBezTo>
                  <a:lnTo>
                    <a:pt x="183" y="845"/>
                  </a:lnTo>
                  <a:cubicBezTo>
                    <a:pt x="1186" y="264"/>
                    <a:pt x="2401" y="228"/>
                    <a:pt x="2696" y="228"/>
                  </a:cubicBezTo>
                  <a:cubicBezTo>
                    <a:pt x="2737" y="228"/>
                    <a:pt x="2760" y="229"/>
                    <a:pt x="2763" y="229"/>
                  </a:cubicBezTo>
                  <a:cubicBezTo>
                    <a:pt x="2808" y="229"/>
                    <a:pt x="2877" y="183"/>
                    <a:pt x="2877" y="115"/>
                  </a:cubicBezTo>
                  <a:cubicBezTo>
                    <a:pt x="2877" y="69"/>
                    <a:pt x="2831" y="1"/>
                    <a:pt x="2763" y="1"/>
                  </a:cubicBezTo>
                  <a:cubicBezTo>
                    <a:pt x="2757" y="1"/>
                    <a:pt x="2733" y="0"/>
                    <a:pt x="2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7"/>
            <p:cNvSpPr/>
            <p:nvPr/>
          </p:nvSpPr>
          <p:spPr>
            <a:xfrm>
              <a:off x="4828600" y="2309675"/>
              <a:ext cx="37125" cy="15425"/>
            </a:xfrm>
            <a:custGeom>
              <a:avLst/>
              <a:gdLst/>
              <a:ahLst/>
              <a:cxnLst/>
              <a:rect l="l" t="t" r="r" b="b"/>
              <a:pathLst>
                <a:path w="1485" h="617" extrusionOk="0">
                  <a:moveTo>
                    <a:pt x="1370" y="0"/>
                  </a:moveTo>
                  <a:cubicBezTo>
                    <a:pt x="1325" y="0"/>
                    <a:pt x="366" y="46"/>
                    <a:pt x="46" y="457"/>
                  </a:cubicBezTo>
                  <a:cubicBezTo>
                    <a:pt x="1" y="503"/>
                    <a:pt x="1" y="571"/>
                    <a:pt x="46" y="594"/>
                  </a:cubicBezTo>
                  <a:cubicBezTo>
                    <a:pt x="69" y="617"/>
                    <a:pt x="92" y="617"/>
                    <a:pt x="115" y="617"/>
                  </a:cubicBezTo>
                  <a:cubicBezTo>
                    <a:pt x="138" y="617"/>
                    <a:pt x="183" y="617"/>
                    <a:pt x="206" y="594"/>
                  </a:cubicBezTo>
                  <a:cubicBezTo>
                    <a:pt x="435" y="320"/>
                    <a:pt x="1142" y="229"/>
                    <a:pt x="1393" y="206"/>
                  </a:cubicBezTo>
                  <a:cubicBezTo>
                    <a:pt x="1439" y="206"/>
                    <a:pt x="1484" y="160"/>
                    <a:pt x="1484" y="92"/>
                  </a:cubicBezTo>
                  <a:cubicBezTo>
                    <a:pt x="1484" y="46"/>
                    <a:pt x="1439" y="0"/>
                    <a:pt x="137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7"/>
            <p:cNvSpPr/>
            <p:nvPr/>
          </p:nvSpPr>
          <p:spPr>
            <a:xfrm>
              <a:off x="4861700" y="2490575"/>
              <a:ext cx="424000" cy="938850"/>
            </a:xfrm>
            <a:custGeom>
              <a:avLst/>
              <a:gdLst/>
              <a:ahLst/>
              <a:cxnLst/>
              <a:rect l="l" t="t" r="r" b="b"/>
              <a:pathLst>
                <a:path w="16960" h="37554" extrusionOk="0">
                  <a:moveTo>
                    <a:pt x="8332" y="0"/>
                  </a:moveTo>
                  <a:cubicBezTo>
                    <a:pt x="7191" y="3492"/>
                    <a:pt x="5479" y="6209"/>
                    <a:pt x="3630" y="9861"/>
                  </a:cubicBezTo>
                  <a:cubicBezTo>
                    <a:pt x="1804" y="13513"/>
                    <a:pt x="1" y="37023"/>
                    <a:pt x="1" y="37023"/>
                  </a:cubicBezTo>
                  <a:cubicBezTo>
                    <a:pt x="1365" y="37367"/>
                    <a:pt x="2790" y="37554"/>
                    <a:pt x="4195" y="37554"/>
                  </a:cubicBezTo>
                  <a:cubicBezTo>
                    <a:pt x="7257" y="37554"/>
                    <a:pt x="10224" y="36668"/>
                    <a:pt x="12258" y="34603"/>
                  </a:cubicBezTo>
                  <a:cubicBezTo>
                    <a:pt x="12258" y="34603"/>
                    <a:pt x="8857" y="25290"/>
                    <a:pt x="9542" y="22962"/>
                  </a:cubicBezTo>
                  <a:cubicBezTo>
                    <a:pt x="10226" y="20611"/>
                    <a:pt x="16458" y="12075"/>
                    <a:pt x="16846" y="8126"/>
                  </a:cubicBezTo>
                  <a:cubicBezTo>
                    <a:pt x="16960" y="6916"/>
                    <a:pt x="15887" y="6094"/>
                    <a:pt x="14974" y="5318"/>
                  </a:cubicBezTo>
                  <a:cubicBezTo>
                    <a:pt x="14084" y="4542"/>
                    <a:pt x="10660" y="3401"/>
                    <a:pt x="10660" y="3401"/>
                  </a:cubicBezTo>
                  <a:cubicBezTo>
                    <a:pt x="10226" y="525"/>
                    <a:pt x="8332" y="0"/>
                    <a:pt x="8332" y="0"/>
                  </a:cubicBezTo>
                  <a:close/>
                </a:path>
              </a:pathLst>
            </a:custGeom>
            <a:solidFill>
              <a:srgbClr val="144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7"/>
            <p:cNvSpPr/>
            <p:nvPr/>
          </p:nvSpPr>
          <p:spPr>
            <a:xfrm>
              <a:off x="4990150" y="2575750"/>
              <a:ext cx="142750" cy="161150"/>
            </a:xfrm>
            <a:custGeom>
              <a:avLst/>
              <a:gdLst/>
              <a:ahLst/>
              <a:cxnLst/>
              <a:rect l="l" t="t" r="r" b="b"/>
              <a:pathLst>
                <a:path w="5710" h="6446" extrusionOk="0">
                  <a:moveTo>
                    <a:pt x="5486" y="0"/>
                  </a:moveTo>
                  <a:cubicBezTo>
                    <a:pt x="5414" y="0"/>
                    <a:pt x="5344" y="41"/>
                    <a:pt x="5317" y="131"/>
                  </a:cubicBezTo>
                  <a:cubicBezTo>
                    <a:pt x="4769" y="2824"/>
                    <a:pt x="2806" y="5130"/>
                    <a:pt x="204" y="6066"/>
                  </a:cubicBezTo>
                  <a:cubicBezTo>
                    <a:pt x="1" y="6147"/>
                    <a:pt x="51" y="6445"/>
                    <a:pt x="209" y="6445"/>
                  </a:cubicBezTo>
                  <a:cubicBezTo>
                    <a:pt x="229" y="6445"/>
                    <a:pt x="250" y="6441"/>
                    <a:pt x="272" y="6431"/>
                  </a:cubicBezTo>
                  <a:cubicBezTo>
                    <a:pt x="3011" y="5449"/>
                    <a:pt x="5088" y="3075"/>
                    <a:pt x="5682" y="245"/>
                  </a:cubicBezTo>
                  <a:cubicBezTo>
                    <a:pt x="5709" y="94"/>
                    <a:pt x="5596" y="0"/>
                    <a:pt x="5486" y="0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7"/>
            <p:cNvSpPr/>
            <p:nvPr/>
          </p:nvSpPr>
          <p:spPr>
            <a:xfrm>
              <a:off x="4918200" y="2728250"/>
              <a:ext cx="94450" cy="647850"/>
            </a:xfrm>
            <a:custGeom>
              <a:avLst/>
              <a:gdLst/>
              <a:ahLst/>
              <a:cxnLst/>
              <a:rect l="l" t="t" r="r" b="b"/>
              <a:pathLst>
                <a:path w="3778" h="25914" extrusionOk="0">
                  <a:moveTo>
                    <a:pt x="3545" y="1"/>
                  </a:moveTo>
                  <a:cubicBezTo>
                    <a:pt x="3474" y="1"/>
                    <a:pt x="3405" y="38"/>
                    <a:pt x="3379" y="125"/>
                  </a:cubicBezTo>
                  <a:cubicBezTo>
                    <a:pt x="2762" y="1974"/>
                    <a:pt x="2260" y="3846"/>
                    <a:pt x="1826" y="5740"/>
                  </a:cubicBezTo>
                  <a:cubicBezTo>
                    <a:pt x="366" y="12314"/>
                    <a:pt x="0" y="19093"/>
                    <a:pt x="685" y="25781"/>
                  </a:cubicBezTo>
                  <a:cubicBezTo>
                    <a:pt x="694" y="25873"/>
                    <a:pt x="759" y="25913"/>
                    <a:pt x="832" y="25913"/>
                  </a:cubicBezTo>
                  <a:cubicBezTo>
                    <a:pt x="940" y="25913"/>
                    <a:pt x="1064" y="25826"/>
                    <a:pt x="1050" y="25690"/>
                  </a:cubicBezTo>
                  <a:cubicBezTo>
                    <a:pt x="845" y="23772"/>
                    <a:pt x="731" y="21832"/>
                    <a:pt x="731" y="19915"/>
                  </a:cubicBezTo>
                  <a:cubicBezTo>
                    <a:pt x="662" y="13250"/>
                    <a:pt x="1644" y="6562"/>
                    <a:pt x="3721" y="239"/>
                  </a:cubicBezTo>
                  <a:cubicBezTo>
                    <a:pt x="3777" y="98"/>
                    <a:pt x="3659" y="1"/>
                    <a:pt x="3545" y="1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7"/>
            <p:cNvSpPr/>
            <p:nvPr/>
          </p:nvSpPr>
          <p:spPr>
            <a:xfrm>
              <a:off x="4863775" y="3311475"/>
              <a:ext cx="295000" cy="72525"/>
            </a:xfrm>
            <a:custGeom>
              <a:avLst/>
              <a:gdLst/>
              <a:ahLst/>
              <a:cxnLst/>
              <a:rect l="l" t="t" r="r" b="b"/>
              <a:pathLst>
                <a:path w="11800" h="2901" extrusionOk="0">
                  <a:moveTo>
                    <a:pt x="11541" y="1"/>
                  </a:moveTo>
                  <a:cubicBezTo>
                    <a:pt x="11510" y="1"/>
                    <a:pt x="11478" y="10"/>
                    <a:pt x="11444" y="32"/>
                  </a:cubicBezTo>
                  <a:cubicBezTo>
                    <a:pt x="9001" y="1667"/>
                    <a:pt x="6104" y="2523"/>
                    <a:pt x="3193" y="2523"/>
                  </a:cubicBezTo>
                  <a:cubicBezTo>
                    <a:pt x="2242" y="2523"/>
                    <a:pt x="1290" y="2432"/>
                    <a:pt x="351" y="2247"/>
                  </a:cubicBezTo>
                  <a:cubicBezTo>
                    <a:pt x="337" y="2244"/>
                    <a:pt x="322" y="2243"/>
                    <a:pt x="309" y="2243"/>
                  </a:cubicBezTo>
                  <a:cubicBezTo>
                    <a:pt x="88" y="2243"/>
                    <a:pt x="1" y="2569"/>
                    <a:pt x="237" y="2612"/>
                  </a:cubicBezTo>
                  <a:cubicBezTo>
                    <a:pt x="1217" y="2805"/>
                    <a:pt x="2209" y="2901"/>
                    <a:pt x="3199" y="2901"/>
                  </a:cubicBezTo>
                  <a:cubicBezTo>
                    <a:pt x="6175" y="2901"/>
                    <a:pt x="9126" y="2036"/>
                    <a:pt x="11627" y="375"/>
                  </a:cubicBezTo>
                  <a:cubicBezTo>
                    <a:pt x="11799" y="260"/>
                    <a:pt x="11699" y="1"/>
                    <a:pt x="11541" y="1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7"/>
            <p:cNvSpPr/>
            <p:nvPr/>
          </p:nvSpPr>
          <p:spPr>
            <a:xfrm>
              <a:off x="4540450" y="2500275"/>
              <a:ext cx="366925" cy="867375"/>
            </a:xfrm>
            <a:custGeom>
              <a:avLst/>
              <a:gdLst/>
              <a:ahLst/>
              <a:cxnLst/>
              <a:rect l="l" t="t" r="r" b="b"/>
              <a:pathLst>
                <a:path w="14677" h="34695" extrusionOk="0">
                  <a:moveTo>
                    <a:pt x="14677" y="0"/>
                  </a:moveTo>
                  <a:cubicBezTo>
                    <a:pt x="13467" y="91"/>
                    <a:pt x="12440" y="2009"/>
                    <a:pt x="12440" y="2009"/>
                  </a:cubicBezTo>
                  <a:cubicBezTo>
                    <a:pt x="12006" y="2328"/>
                    <a:pt x="8833" y="2009"/>
                    <a:pt x="7624" y="2716"/>
                  </a:cubicBezTo>
                  <a:cubicBezTo>
                    <a:pt x="6414" y="3447"/>
                    <a:pt x="7053" y="5958"/>
                    <a:pt x="6848" y="7510"/>
                  </a:cubicBezTo>
                  <a:cubicBezTo>
                    <a:pt x="6642" y="9062"/>
                    <a:pt x="4839" y="9655"/>
                    <a:pt x="4200" y="11390"/>
                  </a:cubicBezTo>
                  <a:cubicBezTo>
                    <a:pt x="3561" y="13125"/>
                    <a:pt x="5706" y="17279"/>
                    <a:pt x="4839" y="20406"/>
                  </a:cubicBezTo>
                  <a:cubicBezTo>
                    <a:pt x="3994" y="23556"/>
                    <a:pt x="0" y="31339"/>
                    <a:pt x="0" y="31339"/>
                  </a:cubicBezTo>
                  <a:cubicBezTo>
                    <a:pt x="2671" y="34238"/>
                    <a:pt x="6939" y="34695"/>
                    <a:pt x="6939" y="34695"/>
                  </a:cubicBezTo>
                  <a:cubicBezTo>
                    <a:pt x="6939" y="34695"/>
                    <a:pt x="8468" y="27459"/>
                    <a:pt x="9039" y="22278"/>
                  </a:cubicBezTo>
                  <a:cubicBezTo>
                    <a:pt x="9609" y="17073"/>
                    <a:pt x="13102" y="9290"/>
                    <a:pt x="13581" y="6528"/>
                  </a:cubicBezTo>
                  <a:cubicBezTo>
                    <a:pt x="14038" y="3972"/>
                    <a:pt x="14677" y="0"/>
                    <a:pt x="14677" y="0"/>
                  </a:cubicBezTo>
                  <a:close/>
                </a:path>
              </a:pathLst>
            </a:custGeom>
            <a:solidFill>
              <a:srgbClr val="144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7"/>
            <p:cNvSpPr/>
            <p:nvPr/>
          </p:nvSpPr>
          <p:spPr>
            <a:xfrm>
              <a:off x="4630125" y="2628650"/>
              <a:ext cx="86950" cy="468475"/>
            </a:xfrm>
            <a:custGeom>
              <a:avLst/>
              <a:gdLst/>
              <a:ahLst/>
              <a:cxnLst/>
              <a:rect l="l" t="t" r="r" b="b"/>
              <a:pathLst>
                <a:path w="3478" h="18739" extrusionOk="0">
                  <a:moveTo>
                    <a:pt x="3346" y="1"/>
                  </a:moveTo>
                  <a:cubicBezTo>
                    <a:pt x="3278" y="1"/>
                    <a:pt x="3204" y="46"/>
                    <a:pt x="3192" y="138"/>
                  </a:cubicBezTo>
                  <a:cubicBezTo>
                    <a:pt x="3078" y="914"/>
                    <a:pt x="2987" y="1690"/>
                    <a:pt x="2758" y="2420"/>
                  </a:cubicBezTo>
                  <a:cubicBezTo>
                    <a:pt x="2507" y="3242"/>
                    <a:pt x="2074" y="3881"/>
                    <a:pt x="1617" y="4589"/>
                  </a:cubicBezTo>
                  <a:cubicBezTo>
                    <a:pt x="773" y="5890"/>
                    <a:pt x="202" y="7168"/>
                    <a:pt x="544" y="8743"/>
                  </a:cubicBezTo>
                  <a:cubicBezTo>
                    <a:pt x="727" y="9565"/>
                    <a:pt x="1047" y="10341"/>
                    <a:pt x="1229" y="11140"/>
                  </a:cubicBezTo>
                  <a:cubicBezTo>
                    <a:pt x="1389" y="11961"/>
                    <a:pt x="1480" y="12806"/>
                    <a:pt x="1435" y="13650"/>
                  </a:cubicBezTo>
                  <a:cubicBezTo>
                    <a:pt x="1389" y="15362"/>
                    <a:pt x="910" y="17028"/>
                    <a:pt x="65" y="18512"/>
                  </a:cubicBezTo>
                  <a:cubicBezTo>
                    <a:pt x="1" y="18625"/>
                    <a:pt x="107" y="18738"/>
                    <a:pt x="207" y="18738"/>
                  </a:cubicBezTo>
                  <a:cubicBezTo>
                    <a:pt x="249" y="18738"/>
                    <a:pt x="289" y="18719"/>
                    <a:pt x="316" y="18672"/>
                  </a:cubicBezTo>
                  <a:cubicBezTo>
                    <a:pt x="1092" y="17302"/>
                    <a:pt x="1572" y="15773"/>
                    <a:pt x="1686" y="14198"/>
                  </a:cubicBezTo>
                  <a:cubicBezTo>
                    <a:pt x="1845" y="12486"/>
                    <a:pt x="1480" y="10934"/>
                    <a:pt x="1001" y="9314"/>
                  </a:cubicBezTo>
                  <a:cubicBezTo>
                    <a:pt x="727" y="8423"/>
                    <a:pt x="590" y="7510"/>
                    <a:pt x="887" y="6597"/>
                  </a:cubicBezTo>
                  <a:cubicBezTo>
                    <a:pt x="1138" y="5798"/>
                    <a:pt x="1617" y="5091"/>
                    <a:pt x="2074" y="4406"/>
                  </a:cubicBezTo>
                  <a:cubicBezTo>
                    <a:pt x="2507" y="3744"/>
                    <a:pt x="2850" y="3105"/>
                    <a:pt x="3078" y="2352"/>
                  </a:cubicBezTo>
                  <a:cubicBezTo>
                    <a:pt x="3283" y="1644"/>
                    <a:pt x="3375" y="891"/>
                    <a:pt x="3466" y="138"/>
                  </a:cubicBezTo>
                  <a:cubicBezTo>
                    <a:pt x="3477" y="46"/>
                    <a:pt x="3415" y="1"/>
                    <a:pt x="3346" y="1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7"/>
            <p:cNvSpPr/>
            <p:nvPr/>
          </p:nvSpPr>
          <p:spPr>
            <a:xfrm>
              <a:off x="4836025" y="2564525"/>
              <a:ext cx="31625" cy="135025"/>
            </a:xfrm>
            <a:custGeom>
              <a:avLst/>
              <a:gdLst/>
              <a:ahLst/>
              <a:cxnLst/>
              <a:rect l="l" t="t" r="r" b="b"/>
              <a:pathLst>
                <a:path w="1265" h="5401" extrusionOk="0">
                  <a:moveTo>
                    <a:pt x="430" y="1"/>
                  </a:moveTo>
                  <a:cubicBezTo>
                    <a:pt x="338" y="1"/>
                    <a:pt x="240" y="58"/>
                    <a:pt x="229" y="169"/>
                  </a:cubicBezTo>
                  <a:cubicBezTo>
                    <a:pt x="1" y="1858"/>
                    <a:pt x="46" y="3753"/>
                    <a:pt x="868" y="5305"/>
                  </a:cubicBezTo>
                  <a:cubicBezTo>
                    <a:pt x="905" y="5372"/>
                    <a:pt x="965" y="5400"/>
                    <a:pt x="1024" y="5400"/>
                  </a:cubicBezTo>
                  <a:cubicBezTo>
                    <a:pt x="1145" y="5400"/>
                    <a:pt x="1264" y="5283"/>
                    <a:pt x="1187" y="5145"/>
                  </a:cubicBezTo>
                  <a:cubicBezTo>
                    <a:pt x="389" y="3639"/>
                    <a:pt x="389" y="1813"/>
                    <a:pt x="594" y="192"/>
                  </a:cubicBezTo>
                  <a:cubicBezTo>
                    <a:pt x="617" y="63"/>
                    <a:pt x="527" y="1"/>
                    <a:pt x="430" y="1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7"/>
            <p:cNvSpPr/>
            <p:nvPr/>
          </p:nvSpPr>
          <p:spPr>
            <a:xfrm>
              <a:off x="4691375" y="2668925"/>
              <a:ext cx="167200" cy="676125"/>
            </a:xfrm>
            <a:custGeom>
              <a:avLst/>
              <a:gdLst/>
              <a:ahLst/>
              <a:cxnLst/>
              <a:rect l="l" t="t" r="r" b="b"/>
              <a:pathLst>
                <a:path w="6688" h="27045" extrusionOk="0">
                  <a:moveTo>
                    <a:pt x="6450" y="0"/>
                  </a:moveTo>
                  <a:cubicBezTo>
                    <a:pt x="6376" y="0"/>
                    <a:pt x="6301" y="37"/>
                    <a:pt x="6266" y="125"/>
                  </a:cubicBezTo>
                  <a:cubicBezTo>
                    <a:pt x="5421" y="2430"/>
                    <a:pt x="4622" y="4781"/>
                    <a:pt x="3915" y="7155"/>
                  </a:cubicBezTo>
                  <a:cubicBezTo>
                    <a:pt x="1998" y="13614"/>
                    <a:pt x="879" y="20188"/>
                    <a:pt x="12" y="26853"/>
                  </a:cubicBezTo>
                  <a:cubicBezTo>
                    <a:pt x="0" y="26981"/>
                    <a:pt x="90" y="27044"/>
                    <a:pt x="184" y="27044"/>
                  </a:cubicBezTo>
                  <a:cubicBezTo>
                    <a:pt x="273" y="27044"/>
                    <a:pt x="366" y="26987"/>
                    <a:pt x="377" y="26876"/>
                  </a:cubicBezTo>
                  <a:cubicBezTo>
                    <a:pt x="605" y="25209"/>
                    <a:pt x="833" y="23543"/>
                    <a:pt x="1062" y="21900"/>
                  </a:cubicBezTo>
                  <a:cubicBezTo>
                    <a:pt x="2180" y="14482"/>
                    <a:pt x="4029" y="7269"/>
                    <a:pt x="6631" y="239"/>
                  </a:cubicBezTo>
                  <a:cubicBezTo>
                    <a:pt x="6688" y="98"/>
                    <a:pt x="6570" y="0"/>
                    <a:pt x="6450" y="0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4554025" y="3259075"/>
              <a:ext cx="166825" cy="92250"/>
            </a:xfrm>
            <a:custGeom>
              <a:avLst/>
              <a:gdLst/>
              <a:ahLst/>
              <a:cxnLst/>
              <a:rect l="l" t="t" r="r" b="b"/>
              <a:pathLst>
                <a:path w="6673" h="3690" extrusionOk="0">
                  <a:moveTo>
                    <a:pt x="274" y="0"/>
                  </a:moveTo>
                  <a:cubicBezTo>
                    <a:pt x="133" y="0"/>
                    <a:pt x="0" y="179"/>
                    <a:pt x="142" y="302"/>
                  </a:cubicBezTo>
                  <a:cubicBezTo>
                    <a:pt x="1899" y="1900"/>
                    <a:pt x="4045" y="3064"/>
                    <a:pt x="6350" y="3681"/>
                  </a:cubicBezTo>
                  <a:cubicBezTo>
                    <a:pt x="6371" y="3687"/>
                    <a:pt x="6390" y="3690"/>
                    <a:pt x="6409" y="3690"/>
                  </a:cubicBezTo>
                  <a:cubicBezTo>
                    <a:pt x="6596" y="3690"/>
                    <a:pt x="6672" y="3401"/>
                    <a:pt x="6464" y="3338"/>
                  </a:cubicBezTo>
                  <a:cubicBezTo>
                    <a:pt x="4205" y="2722"/>
                    <a:pt x="2128" y="1603"/>
                    <a:pt x="393" y="51"/>
                  </a:cubicBezTo>
                  <a:cubicBezTo>
                    <a:pt x="357" y="15"/>
                    <a:pt x="315" y="0"/>
                    <a:pt x="274" y="0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4141000" y="3245500"/>
              <a:ext cx="623725" cy="139850"/>
            </a:xfrm>
            <a:custGeom>
              <a:avLst/>
              <a:gdLst/>
              <a:ahLst/>
              <a:cxnLst/>
              <a:rect l="l" t="t" r="r" b="b"/>
              <a:pathLst>
                <a:path w="24949" h="5594" extrusionOk="0">
                  <a:moveTo>
                    <a:pt x="388" y="1"/>
                  </a:moveTo>
                  <a:cubicBezTo>
                    <a:pt x="343" y="1"/>
                    <a:pt x="297" y="47"/>
                    <a:pt x="297" y="92"/>
                  </a:cubicBezTo>
                  <a:lnTo>
                    <a:pt x="0" y="3128"/>
                  </a:lnTo>
                  <a:cubicBezTo>
                    <a:pt x="0" y="3174"/>
                    <a:pt x="23" y="3219"/>
                    <a:pt x="69" y="3219"/>
                  </a:cubicBezTo>
                  <a:lnTo>
                    <a:pt x="24538" y="5593"/>
                  </a:lnTo>
                  <a:cubicBezTo>
                    <a:pt x="24583" y="5593"/>
                    <a:pt x="24629" y="5570"/>
                    <a:pt x="24652" y="5525"/>
                  </a:cubicBezTo>
                  <a:lnTo>
                    <a:pt x="24926" y="2466"/>
                  </a:lnTo>
                  <a:cubicBezTo>
                    <a:pt x="24948" y="2420"/>
                    <a:pt x="24903" y="2398"/>
                    <a:pt x="24857" y="2375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3952900" y="2785425"/>
              <a:ext cx="452900" cy="566250"/>
            </a:xfrm>
            <a:custGeom>
              <a:avLst/>
              <a:gdLst/>
              <a:ahLst/>
              <a:cxnLst/>
              <a:rect l="l" t="t" r="r" b="b"/>
              <a:pathLst>
                <a:path w="18116" h="22650" extrusionOk="0">
                  <a:moveTo>
                    <a:pt x="1856" y="1"/>
                  </a:moveTo>
                  <a:cubicBezTo>
                    <a:pt x="826" y="1"/>
                    <a:pt x="0" y="922"/>
                    <a:pt x="175" y="1947"/>
                  </a:cubicBezTo>
                  <a:lnTo>
                    <a:pt x="3119" y="19659"/>
                  </a:lnTo>
                  <a:cubicBezTo>
                    <a:pt x="3256" y="20572"/>
                    <a:pt x="4009" y="21280"/>
                    <a:pt x="4945" y="21371"/>
                  </a:cubicBezTo>
                  <a:lnTo>
                    <a:pt x="18115" y="22649"/>
                  </a:lnTo>
                  <a:lnTo>
                    <a:pt x="14509" y="2449"/>
                  </a:lnTo>
                  <a:cubicBezTo>
                    <a:pt x="14372" y="1719"/>
                    <a:pt x="13756" y="1148"/>
                    <a:pt x="13025" y="1080"/>
                  </a:cubicBezTo>
                  <a:lnTo>
                    <a:pt x="2001" y="7"/>
                  </a:lnTo>
                  <a:cubicBezTo>
                    <a:pt x="1952" y="3"/>
                    <a:pt x="1904" y="1"/>
                    <a:pt x="18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4099075" y="3011375"/>
              <a:ext cx="105550" cy="105350"/>
            </a:xfrm>
            <a:custGeom>
              <a:avLst/>
              <a:gdLst/>
              <a:ahLst/>
              <a:cxnLst/>
              <a:rect l="l" t="t" r="r" b="b"/>
              <a:pathLst>
                <a:path w="4222" h="4214" extrusionOk="0">
                  <a:moveTo>
                    <a:pt x="1508" y="1"/>
                  </a:moveTo>
                  <a:cubicBezTo>
                    <a:pt x="568" y="1"/>
                    <a:pt x="0" y="840"/>
                    <a:pt x="239" y="1948"/>
                  </a:cubicBezTo>
                  <a:cubicBezTo>
                    <a:pt x="490" y="3089"/>
                    <a:pt x="1540" y="4116"/>
                    <a:pt x="2568" y="4207"/>
                  </a:cubicBezTo>
                  <a:cubicBezTo>
                    <a:pt x="2618" y="4212"/>
                    <a:pt x="2668" y="4214"/>
                    <a:pt x="2717" y="4214"/>
                  </a:cubicBezTo>
                  <a:cubicBezTo>
                    <a:pt x="3675" y="4214"/>
                    <a:pt x="4222" y="3375"/>
                    <a:pt x="3983" y="2267"/>
                  </a:cubicBezTo>
                  <a:cubicBezTo>
                    <a:pt x="3732" y="1126"/>
                    <a:pt x="2682" y="99"/>
                    <a:pt x="1655" y="8"/>
                  </a:cubicBezTo>
                  <a:cubicBezTo>
                    <a:pt x="1605" y="3"/>
                    <a:pt x="1556" y="1"/>
                    <a:pt x="1508" y="1"/>
                  </a:cubicBezTo>
                  <a:close/>
                </a:path>
              </a:pathLst>
            </a:custGeom>
            <a:solidFill>
              <a:srgbClr val="FBA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4156400" y="3044650"/>
              <a:ext cx="10300" cy="21125"/>
            </a:xfrm>
            <a:custGeom>
              <a:avLst/>
              <a:gdLst/>
              <a:ahLst/>
              <a:cxnLst/>
              <a:rect l="l" t="t" r="r" b="b"/>
              <a:pathLst>
                <a:path w="412" h="845" extrusionOk="0">
                  <a:moveTo>
                    <a:pt x="115" y="0"/>
                  </a:moveTo>
                  <a:cubicBezTo>
                    <a:pt x="23" y="0"/>
                    <a:pt x="1" y="183"/>
                    <a:pt x="46" y="411"/>
                  </a:cubicBezTo>
                  <a:cubicBezTo>
                    <a:pt x="92" y="640"/>
                    <a:pt x="206" y="822"/>
                    <a:pt x="297" y="845"/>
                  </a:cubicBezTo>
                  <a:cubicBezTo>
                    <a:pt x="389" y="845"/>
                    <a:pt x="411" y="662"/>
                    <a:pt x="366" y="434"/>
                  </a:cubicBezTo>
                  <a:cubicBezTo>
                    <a:pt x="320" y="206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4131875" y="3042375"/>
              <a:ext cx="10850" cy="21125"/>
            </a:xfrm>
            <a:custGeom>
              <a:avLst/>
              <a:gdLst/>
              <a:ahLst/>
              <a:cxnLst/>
              <a:rect l="l" t="t" r="r" b="b"/>
              <a:pathLst>
                <a:path w="434" h="845" extrusionOk="0">
                  <a:moveTo>
                    <a:pt x="114" y="0"/>
                  </a:moveTo>
                  <a:cubicBezTo>
                    <a:pt x="23" y="0"/>
                    <a:pt x="0" y="183"/>
                    <a:pt x="46" y="411"/>
                  </a:cubicBezTo>
                  <a:cubicBezTo>
                    <a:pt x="91" y="639"/>
                    <a:pt x="206" y="822"/>
                    <a:pt x="297" y="845"/>
                  </a:cubicBezTo>
                  <a:cubicBezTo>
                    <a:pt x="388" y="845"/>
                    <a:pt x="434" y="662"/>
                    <a:pt x="365" y="434"/>
                  </a:cubicBezTo>
                  <a:cubicBezTo>
                    <a:pt x="320" y="206"/>
                    <a:pt x="206" y="0"/>
                    <a:pt x="114" y="0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4126725" y="3061775"/>
              <a:ext cx="50775" cy="28075"/>
            </a:xfrm>
            <a:custGeom>
              <a:avLst/>
              <a:gdLst/>
              <a:ahLst/>
              <a:cxnLst/>
              <a:rect l="l" t="t" r="r" b="b"/>
              <a:pathLst>
                <a:path w="2031" h="1123" extrusionOk="0">
                  <a:moveTo>
                    <a:pt x="69" y="0"/>
                  </a:moveTo>
                  <a:cubicBezTo>
                    <a:pt x="24" y="23"/>
                    <a:pt x="1" y="69"/>
                    <a:pt x="24" y="114"/>
                  </a:cubicBezTo>
                  <a:cubicBezTo>
                    <a:pt x="24" y="114"/>
                    <a:pt x="412" y="1027"/>
                    <a:pt x="1210" y="1119"/>
                  </a:cubicBezTo>
                  <a:cubicBezTo>
                    <a:pt x="1241" y="1121"/>
                    <a:pt x="1270" y="1122"/>
                    <a:pt x="1298" y="1122"/>
                  </a:cubicBezTo>
                  <a:cubicBezTo>
                    <a:pt x="2030" y="1122"/>
                    <a:pt x="2009" y="297"/>
                    <a:pt x="2009" y="297"/>
                  </a:cubicBezTo>
                  <a:cubicBezTo>
                    <a:pt x="2009" y="251"/>
                    <a:pt x="1964" y="183"/>
                    <a:pt x="1918" y="183"/>
                  </a:cubicBezTo>
                  <a:cubicBezTo>
                    <a:pt x="1906" y="177"/>
                    <a:pt x="1895" y="174"/>
                    <a:pt x="1886" y="174"/>
                  </a:cubicBezTo>
                  <a:cubicBezTo>
                    <a:pt x="1862" y="174"/>
                    <a:pt x="1850" y="195"/>
                    <a:pt x="1850" y="228"/>
                  </a:cubicBezTo>
                  <a:cubicBezTo>
                    <a:pt x="1850" y="273"/>
                    <a:pt x="1850" y="938"/>
                    <a:pt x="1248" y="938"/>
                  </a:cubicBezTo>
                  <a:cubicBezTo>
                    <a:pt x="1228" y="938"/>
                    <a:pt x="1208" y="937"/>
                    <a:pt x="1188" y="936"/>
                  </a:cubicBezTo>
                  <a:cubicBezTo>
                    <a:pt x="503" y="868"/>
                    <a:pt x="183" y="114"/>
                    <a:pt x="183" y="91"/>
                  </a:cubicBezTo>
                  <a:cubicBezTo>
                    <a:pt x="160" y="46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7"/>
            <p:cNvSpPr/>
            <p:nvPr/>
          </p:nvSpPr>
          <p:spPr>
            <a:xfrm>
              <a:off x="4278525" y="2812400"/>
              <a:ext cx="158075" cy="538125"/>
            </a:xfrm>
            <a:custGeom>
              <a:avLst/>
              <a:gdLst/>
              <a:ahLst/>
              <a:cxnLst/>
              <a:rect l="l" t="t" r="r" b="b"/>
              <a:pathLst>
                <a:path w="6323" h="21525" extrusionOk="0">
                  <a:moveTo>
                    <a:pt x="0" y="1"/>
                  </a:moveTo>
                  <a:lnTo>
                    <a:pt x="48" y="6"/>
                  </a:lnTo>
                  <a:lnTo>
                    <a:pt x="48" y="6"/>
                  </a:lnTo>
                  <a:cubicBezTo>
                    <a:pt x="32" y="4"/>
                    <a:pt x="16" y="2"/>
                    <a:pt x="0" y="1"/>
                  </a:cubicBezTo>
                  <a:close/>
                  <a:moveTo>
                    <a:pt x="48" y="6"/>
                  </a:moveTo>
                  <a:cubicBezTo>
                    <a:pt x="757" y="94"/>
                    <a:pt x="1350" y="656"/>
                    <a:pt x="1484" y="1370"/>
                  </a:cubicBezTo>
                  <a:lnTo>
                    <a:pt x="5067" y="21388"/>
                  </a:lnTo>
                  <a:lnTo>
                    <a:pt x="6323" y="21525"/>
                  </a:lnTo>
                  <a:lnTo>
                    <a:pt x="2739" y="1484"/>
                  </a:lnTo>
                  <a:cubicBezTo>
                    <a:pt x="2602" y="754"/>
                    <a:pt x="2009" y="206"/>
                    <a:pt x="1256" y="137"/>
                  </a:cubicBezTo>
                  <a:lnTo>
                    <a:pt x="4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7"/>
            <p:cNvSpPr/>
            <p:nvPr/>
          </p:nvSpPr>
          <p:spPr>
            <a:xfrm>
              <a:off x="4308750" y="2835125"/>
              <a:ext cx="98750" cy="509125"/>
            </a:xfrm>
            <a:custGeom>
              <a:avLst/>
              <a:gdLst/>
              <a:ahLst/>
              <a:cxnLst/>
              <a:rect l="l" t="t" r="r" b="b"/>
              <a:pathLst>
                <a:path w="3950" h="20365" extrusionOk="0">
                  <a:moveTo>
                    <a:pt x="204" y="0"/>
                  </a:moveTo>
                  <a:cubicBezTo>
                    <a:pt x="190" y="0"/>
                    <a:pt x="175" y="2"/>
                    <a:pt x="161" y="5"/>
                  </a:cubicBezTo>
                  <a:cubicBezTo>
                    <a:pt x="69" y="27"/>
                    <a:pt x="1" y="119"/>
                    <a:pt x="24" y="233"/>
                  </a:cubicBezTo>
                  <a:lnTo>
                    <a:pt x="3562" y="20205"/>
                  </a:lnTo>
                  <a:cubicBezTo>
                    <a:pt x="3562" y="20296"/>
                    <a:pt x="3653" y="20365"/>
                    <a:pt x="3744" y="20365"/>
                  </a:cubicBezTo>
                  <a:cubicBezTo>
                    <a:pt x="3744" y="20365"/>
                    <a:pt x="3767" y="20365"/>
                    <a:pt x="3767" y="20342"/>
                  </a:cubicBezTo>
                  <a:cubicBezTo>
                    <a:pt x="3881" y="20342"/>
                    <a:pt x="3950" y="20228"/>
                    <a:pt x="3927" y="20136"/>
                  </a:cubicBezTo>
                  <a:lnTo>
                    <a:pt x="389" y="164"/>
                  </a:lnTo>
                  <a:cubicBezTo>
                    <a:pt x="369" y="65"/>
                    <a:pt x="297" y="0"/>
                    <a:pt x="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4448000" y="2612100"/>
              <a:ext cx="841125" cy="680925"/>
            </a:xfrm>
            <a:custGeom>
              <a:avLst/>
              <a:gdLst/>
              <a:ahLst/>
              <a:cxnLst/>
              <a:rect l="l" t="t" r="r" b="b"/>
              <a:pathLst>
                <a:path w="33645" h="27237" extrusionOk="0">
                  <a:moveTo>
                    <a:pt x="29658" y="0"/>
                  </a:moveTo>
                  <a:cubicBezTo>
                    <a:pt x="28218" y="0"/>
                    <a:pt x="26850" y="872"/>
                    <a:pt x="26272" y="2306"/>
                  </a:cubicBezTo>
                  <a:lnTo>
                    <a:pt x="26272" y="2352"/>
                  </a:lnTo>
                  <a:lnTo>
                    <a:pt x="25382" y="4566"/>
                  </a:lnTo>
                  <a:lnTo>
                    <a:pt x="24492" y="6803"/>
                  </a:lnTo>
                  <a:cubicBezTo>
                    <a:pt x="23898" y="8286"/>
                    <a:pt x="23305" y="9770"/>
                    <a:pt x="22666" y="11208"/>
                  </a:cubicBezTo>
                  <a:cubicBezTo>
                    <a:pt x="22050" y="12669"/>
                    <a:pt x="21388" y="14107"/>
                    <a:pt x="20726" y="15454"/>
                  </a:cubicBezTo>
                  <a:cubicBezTo>
                    <a:pt x="20543" y="15796"/>
                    <a:pt x="20383" y="16116"/>
                    <a:pt x="20201" y="16435"/>
                  </a:cubicBezTo>
                  <a:cubicBezTo>
                    <a:pt x="20018" y="16755"/>
                    <a:pt x="19858" y="17074"/>
                    <a:pt x="19676" y="17371"/>
                  </a:cubicBezTo>
                  <a:cubicBezTo>
                    <a:pt x="19493" y="17690"/>
                    <a:pt x="19311" y="17964"/>
                    <a:pt x="19128" y="18238"/>
                  </a:cubicBezTo>
                  <a:cubicBezTo>
                    <a:pt x="18945" y="18489"/>
                    <a:pt x="18786" y="18740"/>
                    <a:pt x="18626" y="18923"/>
                  </a:cubicBezTo>
                  <a:cubicBezTo>
                    <a:pt x="18466" y="19128"/>
                    <a:pt x="18329" y="19265"/>
                    <a:pt x="18306" y="19288"/>
                  </a:cubicBezTo>
                  <a:cubicBezTo>
                    <a:pt x="18306" y="19311"/>
                    <a:pt x="18283" y="19311"/>
                    <a:pt x="18283" y="19311"/>
                  </a:cubicBezTo>
                  <a:lnTo>
                    <a:pt x="18261" y="19334"/>
                  </a:lnTo>
                  <a:cubicBezTo>
                    <a:pt x="18238" y="19357"/>
                    <a:pt x="18238" y="19357"/>
                    <a:pt x="18215" y="19380"/>
                  </a:cubicBezTo>
                  <a:lnTo>
                    <a:pt x="18192" y="19380"/>
                  </a:lnTo>
                  <a:lnTo>
                    <a:pt x="18169" y="19402"/>
                  </a:lnTo>
                  <a:lnTo>
                    <a:pt x="18101" y="19448"/>
                  </a:lnTo>
                  <a:cubicBezTo>
                    <a:pt x="18101" y="19448"/>
                    <a:pt x="18078" y="19471"/>
                    <a:pt x="18055" y="19494"/>
                  </a:cubicBezTo>
                  <a:cubicBezTo>
                    <a:pt x="18032" y="19494"/>
                    <a:pt x="18010" y="19516"/>
                    <a:pt x="17987" y="19516"/>
                  </a:cubicBezTo>
                  <a:lnTo>
                    <a:pt x="17895" y="19562"/>
                  </a:lnTo>
                  <a:cubicBezTo>
                    <a:pt x="17690" y="19676"/>
                    <a:pt x="17416" y="19790"/>
                    <a:pt x="17119" y="19882"/>
                  </a:cubicBezTo>
                  <a:cubicBezTo>
                    <a:pt x="16823" y="19996"/>
                    <a:pt x="16503" y="20110"/>
                    <a:pt x="16183" y="20201"/>
                  </a:cubicBezTo>
                  <a:cubicBezTo>
                    <a:pt x="15499" y="20384"/>
                    <a:pt x="14791" y="20544"/>
                    <a:pt x="14038" y="20703"/>
                  </a:cubicBezTo>
                  <a:cubicBezTo>
                    <a:pt x="13307" y="20840"/>
                    <a:pt x="12554" y="20954"/>
                    <a:pt x="11778" y="21091"/>
                  </a:cubicBezTo>
                  <a:cubicBezTo>
                    <a:pt x="10226" y="21297"/>
                    <a:pt x="8628" y="21502"/>
                    <a:pt x="7031" y="21662"/>
                  </a:cubicBezTo>
                  <a:cubicBezTo>
                    <a:pt x="6232" y="21731"/>
                    <a:pt x="5433" y="21822"/>
                    <a:pt x="4634" y="21890"/>
                  </a:cubicBezTo>
                  <a:lnTo>
                    <a:pt x="2237" y="22096"/>
                  </a:lnTo>
                  <a:lnTo>
                    <a:pt x="2169" y="22096"/>
                  </a:lnTo>
                  <a:cubicBezTo>
                    <a:pt x="1187" y="22187"/>
                    <a:pt x="366" y="22917"/>
                    <a:pt x="183" y="23945"/>
                  </a:cubicBezTo>
                  <a:cubicBezTo>
                    <a:pt x="0" y="25131"/>
                    <a:pt x="799" y="26273"/>
                    <a:pt x="2009" y="26478"/>
                  </a:cubicBezTo>
                  <a:lnTo>
                    <a:pt x="2329" y="26524"/>
                  </a:lnTo>
                  <a:lnTo>
                    <a:pt x="2648" y="26592"/>
                  </a:lnTo>
                  <a:lnTo>
                    <a:pt x="3287" y="26684"/>
                  </a:lnTo>
                  <a:cubicBezTo>
                    <a:pt x="3721" y="26729"/>
                    <a:pt x="4132" y="26775"/>
                    <a:pt x="4565" y="26843"/>
                  </a:cubicBezTo>
                  <a:cubicBezTo>
                    <a:pt x="5410" y="26935"/>
                    <a:pt x="6254" y="27003"/>
                    <a:pt x="7099" y="27072"/>
                  </a:cubicBezTo>
                  <a:cubicBezTo>
                    <a:pt x="8514" y="27186"/>
                    <a:pt x="9945" y="27237"/>
                    <a:pt x="11405" y="27237"/>
                  </a:cubicBezTo>
                  <a:cubicBezTo>
                    <a:pt x="11688" y="27237"/>
                    <a:pt x="11972" y="27235"/>
                    <a:pt x="12258" y="27231"/>
                  </a:cubicBezTo>
                  <a:cubicBezTo>
                    <a:pt x="13125" y="27231"/>
                    <a:pt x="14015" y="27186"/>
                    <a:pt x="14905" y="27117"/>
                  </a:cubicBezTo>
                  <a:cubicBezTo>
                    <a:pt x="15795" y="27026"/>
                    <a:pt x="16708" y="26935"/>
                    <a:pt x="17644" y="26775"/>
                  </a:cubicBezTo>
                  <a:cubicBezTo>
                    <a:pt x="18580" y="26592"/>
                    <a:pt x="19562" y="26364"/>
                    <a:pt x="20657" y="25930"/>
                  </a:cubicBezTo>
                  <a:lnTo>
                    <a:pt x="20863" y="25862"/>
                  </a:lnTo>
                  <a:cubicBezTo>
                    <a:pt x="20931" y="25839"/>
                    <a:pt x="21000" y="25793"/>
                    <a:pt x="21068" y="25771"/>
                  </a:cubicBezTo>
                  <a:cubicBezTo>
                    <a:pt x="21137" y="25725"/>
                    <a:pt x="21205" y="25702"/>
                    <a:pt x="21274" y="25656"/>
                  </a:cubicBezTo>
                  <a:lnTo>
                    <a:pt x="21502" y="25565"/>
                  </a:lnTo>
                  <a:lnTo>
                    <a:pt x="21593" y="25497"/>
                  </a:lnTo>
                  <a:lnTo>
                    <a:pt x="21707" y="25451"/>
                  </a:lnTo>
                  <a:lnTo>
                    <a:pt x="21935" y="25314"/>
                  </a:lnTo>
                  <a:cubicBezTo>
                    <a:pt x="22027" y="25268"/>
                    <a:pt x="22095" y="25223"/>
                    <a:pt x="22164" y="25177"/>
                  </a:cubicBezTo>
                  <a:cubicBezTo>
                    <a:pt x="22255" y="25131"/>
                    <a:pt x="22323" y="25086"/>
                    <a:pt x="22415" y="25017"/>
                  </a:cubicBezTo>
                  <a:cubicBezTo>
                    <a:pt x="23054" y="24561"/>
                    <a:pt x="23510" y="24127"/>
                    <a:pt x="23898" y="23716"/>
                  </a:cubicBezTo>
                  <a:cubicBezTo>
                    <a:pt x="24309" y="23283"/>
                    <a:pt x="24652" y="22895"/>
                    <a:pt x="24948" y="22484"/>
                  </a:cubicBezTo>
                  <a:cubicBezTo>
                    <a:pt x="25268" y="22073"/>
                    <a:pt x="25542" y="21685"/>
                    <a:pt x="25816" y="21297"/>
                  </a:cubicBezTo>
                  <a:cubicBezTo>
                    <a:pt x="26341" y="20498"/>
                    <a:pt x="26797" y="19722"/>
                    <a:pt x="27231" y="18946"/>
                  </a:cubicBezTo>
                  <a:cubicBezTo>
                    <a:pt x="28098" y="17371"/>
                    <a:pt x="28852" y="15819"/>
                    <a:pt x="29559" y="14244"/>
                  </a:cubicBezTo>
                  <a:cubicBezTo>
                    <a:pt x="30267" y="12669"/>
                    <a:pt x="30906" y="11094"/>
                    <a:pt x="31499" y="9496"/>
                  </a:cubicBezTo>
                  <a:cubicBezTo>
                    <a:pt x="31796" y="8720"/>
                    <a:pt x="32070" y="7921"/>
                    <a:pt x="32344" y="7100"/>
                  </a:cubicBezTo>
                  <a:cubicBezTo>
                    <a:pt x="32481" y="6711"/>
                    <a:pt x="32618" y="6301"/>
                    <a:pt x="32755" y="5890"/>
                  </a:cubicBezTo>
                  <a:lnTo>
                    <a:pt x="32937" y="5296"/>
                  </a:lnTo>
                  <a:lnTo>
                    <a:pt x="33029" y="4977"/>
                  </a:lnTo>
                  <a:lnTo>
                    <a:pt x="33120" y="4657"/>
                  </a:lnTo>
                  <a:cubicBezTo>
                    <a:pt x="33645" y="2877"/>
                    <a:pt x="32732" y="960"/>
                    <a:pt x="30974" y="252"/>
                  </a:cubicBezTo>
                  <a:cubicBezTo>
                    <a:pt x="30542" y="81"/>
                    <a:pt x="30097" y="0"/>
                    <a:pt x="29658" y="0"/>
                  </a:cubicBezTo>
                  <a:close/>
                </a:path>
              </a:pathLst>
            </a:custGeom>
            <a:solidFill>
              <a:srgbClr val="144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7"/>
            <p:cNvSpPr/>
            <p:nvPr/>
          </p:nvSpPr>
          <p:spPr>
            <a:xfrm>
              <a:off x="4640975" y="3150250"/>
              <a:ext cx="31300" cy="153700"/>
            </a:xfrm>
            <a:custGeom>
              <a:avLst/>
              <a:gdLst/>
              <a:ahLst/>
              <a:cxnLst/>
              <a:rect l="l" t="t" r="r" b="b"/>
              <a:pathLst>
                <a:path w="1252" h="6148" extrusionOk="0">
                  <a:moveTo>
                    <a:pt x="176" y="1"/>
                  </a:moveTo>
                  <a:cubicBezTo>
                    <a:pt x="86" y="1"/>
                    <a:pt x="0" y="70"/>
                    <a:pt x="42" y="182"/>
                  </a:cubicBezTo>
                  <a:cubicBezTo>
                    <a:pt x="750" y="2031"/>
                    <a:pt x="978" y="4016"/>
                    <a:pt x="658" y="5956"/>
                  </a:cubicBezTo>
                  <a:cubicBezTo>
                    <a:pt x="644" y="6069"/>
                    <a:pt x="743" y="6147"/>
                    <a:pt x="827" y="6147"/>
                  </a:cubicBezTo>
                  <a:cubicBezTo>
                    <a:pt x="878" y="6147"/>
                    <a:pt x="923" y="6118"/>
                    <a:pt x="932" y="6048"/>
                  </a:cubicBezTo>
                  <a:cubicBezTo>
                    <a:pt x="1252" y="4039"/>
                    <a:pt x="1046" y="2008"/>
                    <a:pt x="316" y="90"/>
                  </a:cubicBezTo>
                  <a:cubicBezTo>
                    <a:pt x="289" y="28"/>
                    <a:pt x="232" y="1"/>
                    <a:pt x="176" y="1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4905675" y="3086725"/>
              <a:ext cx="50250" cy="55575"/>
            </a:xfrm>
            <a:custGeom>
              <a:avLst/>
              <a:gdLst/>
              <a:ahLst/>
              <a:cxnLst/>
              <a:rect l="l" t="t" r="r" b="b"/>
              <a:pathLst>
                <a:path w="2010" h="2223" extrusionOk="0">
                  <a:moveTo>
                    <a:pt x="191" y="0"/>
                  </a:moveTo>
                  <a:cubicBezTo>
                    <a:pt x="73" y="0"/>
                    <a:pt x="1" y="187"/>
                    <a:pt x="113" y="280"/>
                  </a:cubicBezTo>
                  <a:cubicBezTo>
                    <a:pt x="844" y="737"/>
                    <a:pt x="1346" y="1376"/>
                    <a:pt x="1711" y="2152"/>
                  </a:cubicBezTo>
                  <a:cubicBezTo>
                    <a:pt x="1739" y="2202"/>
                    <a:pt x="1781" y="2223"/>
                    <a:pt x="1823" y="2223"/>
                  </a:cubicBezTo>
                  <a:cubicBezTo>
                    <a:pt x="1915" y="2223"/>
                    <a:pt x="2009" y="2118"/>
                    <a:pt x="1962" y="1992"/>
                  </a:cubicBezTo>
                  <a:cubicBezTo>
                    <a:pt x="1574" y="1193"/>
                    <a:pt x="1026" y="509"/>
                    <a:pt x="273" y="29"/>
                  </a:cubicBezTo>
                  <a:cubicBezTo>
                    <a:pt x="245" y="9"/>
                    <a:pt x="217" y="0"/>
                    <a:pt x="191" y="0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4903700" y="3083300"/>
              <a:ext cx="54500" cy="13600"/>
            </a:xfrm>
            <a:custGeom>
              <a:avLst/>
              <a:gdLst/>
              <a:ahLst/>
              <a:cxnLst/>
              <a:rect l="l" t="t" r="r" b="b"/>
              <a:pathLst>
                <a:path w="2180" h="544" extrusionOk="0">
                  <a:moveTo>
                    <a:pt x="907" y="1"/>
                  </a:moveTo>
                  <a:cubicBezTo>
                    <a:pt x="665" y="1"/>
                    <a:pt x="419" y="36"/>
                    <a:pt x="170" y="98"/>
                  </a:cubicBezTo>
                  <a:cubicBezTo>
                    <a:pt x="1" y="140"/>
                    <a:pt x="46" y="377"/>
                    <a:pt x="198" y="377"/>
                  </a:cubicBezTo>
                  <a:cubicBezTo>
                    <a:pt x="211" y="377"/>
                    <a:pt x="224" y="375"/>
                    <a:pt x="238" y="372"/>
                  </a:cubicBezTo>
                  <a:cubicBezTo>
                    <a:pt x="469" y="316"/>
                    <a:pt x="696" y="283"/>
                    <a:pt x="919" y="283"/>
                  </a:cubicBezTo>
                  <a:cubicBezTo>
                    <a:pt x="1248" y="283"/>
                    <a:pt x="1569" y="355"/>
                    <a:pt x="1881" y="532"/>
                  </a:cubicBezTo>
                  <a:cubicBezTo>
                    <a:pt x="1900" y="540"/>
                    <a:pt x="1919" y="543"/>
                    <a:pt x="1937" y="543"/>
                  </a:cubicBezTo>
                  <a:cubicBezTo>
                    <a:pt x="2074" y="543"/>
                    <a:pt x="2179" y="341"/>
                    <a:pt x="2018" y="280"/>
                  </a:cubicBezTo>
                  <a:cubicBezTo>
                    <a:pt x="1656" y="86"/>
                    <a:pt x="1286" y="1"/>
                    <a:pt x="907" y="1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4407475" y="3157925"/>
              <a:ext cx="198600" cy="132700"/>
            </a:xfrm>
            <a:custGeom>
              <a:avLst/>
              <a:gdLst/>
              <a:ahLst/>
              <a:cxnLst/>
              <a:rect l="l" t="t" r="r" b="b"/>
              <a:pathLst>
                <a:path w="7944" h="5308" extrusionOk="0">
                  <a:moveTo>
                    <a:pt x="2871" y="1"/>
                  </a:moveTo>
                  <a:cubicBezTo>
                    <a:pt x="2667" y="1"/>
                    <a:pt x="2470" y="11"/>
                    <a:pt x="2283" y="34"/>
                  </a:cubicBezTo>
                  <a:cubicBezTo>
                    <a:pt x="434" y="240"/>
                    <a:pt x="1" y="970"/>
                    <a:pt x="1" y="970"/>
                  </a:cubicBezTo>
                  <a:lnTo>
                    <a:pt x="594" y="4554"/>
                  </a:lnTo>
                  <a:lnTo>
                    <a:pt x="7373" y="5307"/>
                  </a:lnTo>
                  <a:cubicBezTo>
                    <a:pt x="7944" y="3504"/>
                    <a:pt x="7647" y="2066"/>
                    <a:pt x="6985" y="811"/>
                  </a:cubicBezTo>
                  <a:cubicBezTo>
                    <a:pt x="6985" y="811"/>
                    <a:pt x="4666" y="1"/>
                    <a:pt x="2871" y="1"/>
                  </a:cubicBezTo>
                  <a:close/>
                </a:path>
              </a:pathLst>
            </a:custGeom>
            <a:solidFill>
              <a:srgbClr val="FEA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4903700" y="2775900"/>
              <a:ext cx="169625" cy="316775"/>
            </a:xfrm>
            <a:custGeom>
              <a:avLst/>
              <a:gdLst/>
              <a:ahLst/>
              <a:cxnLst/>
              <a:rect l="l" t="t" r="r" b="b"/>
              <a:pathLst>
                <a:path w="6785" h="12671" extrusionOk="0">
                  <a:moveTo>
                    <a:pt x="6614" y="0"/>
                  </a:moveTo>
                  <a:cubicBezTo>
                    <a:pt x="6556" y="0"/>
                    <a:pt x="6497" y="28"/>
                    <a:pt x="6469" y="91"/>
                  </a:cubicBezTo>
                  <a:cubicBezTo>
                    <a:pt x="5533" y="2351"/>
                    <a:pt x="4484" y="4565"/>
                    <a:pt x="3365" y="6733"/>
                  </a:cubicBezTo>
                  <a:cubicBezTo>
                    <a:pt x="2361" y="8696"/>
                    <a:pt x="1311" y="10636"/>
                    <a:pt x="78" y="12462"/>
                  </a:cubicBezTo>
                  <a:cubicBezTo>
                    <a:pt x="0" y="12572"/>
                    <a:pt x="93" y="12670"/>
                    <a:pt x="196" y="12670"/>
                  </a:cubicBezTo>
                  <a:cubicBezTo>
                    <a:pt x="244" y="12670"/>
                    <a:pt x="293" y="12650"/>
                    <a:pt x="329" y="12599"/>
                  </a:cubicBezTo>
                  <a:cubicBezTo>
                    <a:pt x="1585" y="10750"/>
                    <a:pt x="2657" y="8742"/>
                    <a:pt x="3685" y="6733"/>
                  </a:cubicBezTo>
                  <a:cubicBezTo>
                    <a:pt x="4780" y="4588"/>
                    <a:pt x="5807" y="2396"/>
                    <a:pt x="6743" y="159"/>
                  </a:cubicBezTo>
                  <a:cubicBezTo>
                    <a:pt x="6784" y="63"/>
                    <a:pt x="6701" y="0"/>
                    <a:pt x="6614" y="0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4870275" y="3130500"/>
              <a:ext cx="237825" cy="153875"/>
            </a:xfrm>
            <a:custGeom>
              <a:avLst/>
              <a:gdLst/>
              <a:ahLst/>
              <a:cxnLst/>
              <a:rect l="l" t="t" r="r" b="b"/>
              <a:pathLst>
                <a:path w="9513" h="6155" extrusionOk="0">
                  <a:moveTo>
                    <a:pt x="9318" y="0"/>
                  </a:moveTo>
                  <a:cubicBezTo>
                    <a:pt x="9273" y="0"/>
                    <a:pt x="9228" y="24"/>
                    <a:pt x="9199" y="82"/>
                  </a:cubicBezTo>
                  <a:cubicBezTo>
                    <a:pt x="7532" y="3391"/>
                    <a:pt x="3880" y="5697"/>
                    <a:pt x="183" y="5879"/>
                  </a:cubicBezTo>
                  <a:cubicBezTo>
                    <a:pt x="7" y="5879"/>
                    <a:pt x="0" y="6154"/>
                    <a:pt x="163" y="6154"/>
                  </a:cubicBezTo>
                  <a:cubicBezTo>
                    <a:pt x="169" y="6154"/>
                    <a:pt x="176" y="6154"/>
                    <a:pt x="183" y="6153"/>
                  </a:cubicBezTo>
                  <a:cubicBezTo>
                    <a:pt x="3972" y="5993"/>
                    <a:pt x="7738" y="3619"/>
                    <a:pt x="9450" y="218"/>
                  </a:cubicBezTo>
                  <a:cubicBezTo>
                    <a:pt x="9512" y="109"/>
                    <a:pt x="9415" y="0"/>
                    <a:pt x="9318" y="0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3796900" y="2230350"/>
              <a:ext cx="298475" cy="298475"/>
            </a:xfrm>
            <a:custGeom>
              <a:avLst/>
              <a:gdLst/>
              <a:ahLst/>
              <a:cxnLst/>
              <a:rect l="l" t="t" r="r" b="b"/>
              <a:pathLst>
                <a:path w="11939" h="11939" extrusionOk="0">
                  <a:moveTo>
                    <a:pt x="2146" y="1"/>
                  </a:moveTo>
                  <a:cubicBezTo>
                    <a:pt x="959" y="1"/>
                    <a:pt x="1" y="959"/>
                    <a:pt x="1" y="2146"/>
                  </a:cubicBezTo>
                  <a:lnTo>
                    <a:pt x="1" y="9793"/>
                  </a:lnTo>
                  <a:cubicBezTo>
                    <a:pt x="1" y="10980"/>
                    <a:pt x="959" y="11938"/>
                    <a:pt x="2146" y="11938"/>
                  </a:cubicBezTo>
                  <a:lnTo>
                    <a:pt x="9793" y="11938"/>
                  </a:lnTo>
                  <a:cubicBezTo>
                    <a:pt x="10980" y="11938"/>
                    <a:pt x="11938" y="10980"/>
                    <a:pt x="11938" y="9793"/>
                  </a:cubicBezTo>
                  <a:lnTo>
                    <a:pt x="11938" y="2146"/>
                  </a:lnTo>
                  <a:cubicBezTo>
                    <a:pt x="11938" y="959"/>
                    <a:pt x="10980" y="1"/>
                    <a:pt x="9793" y="1"/>
                  </a:cubicBezTo>
                  <a:close/>
                </a:path>
              </a:pathLst>
            </a:custGeom>
            <a:solidFill>
              <a:srgbClr val="00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3861950" y="2283075"/>
              <a:ext cx="175225" cy="180700"/>
            </a:xfrm>
            <a:custGeom>
              <a:avLst/>
              <a:gdLst/>
              <a:ahLst/>
              <a:cxnLst/>
              <a:rect l="l" t="t" r="r" b="b"/>
              <a:pathLst>
                <a:path w="7009" h="7228" extrusionOk="0">
                  <a:moveTo>
                    <a:pt x="3445" y="2368"/>
                  </a:moveTo>
                  <a:cubicBezTo>
                    <a:pt x="3922" y="2368"/>
                    <a:pt x="4375" y="2651"/>
                    <a:pt x="4566" y="3119"/>
                  </a:cubicBezTo>
                  <a:cubicBezTo>
                    <a:pt x="4680" y="3415"/>
                    <a:pt x="4680" y="3735"/>
                    <a:pt x="4566" y="4032"/>
                  </a:cubicBezTo>
                  <a:cubicBezTo>
                    <a:pt x="4452" y="4328"/>
                    <a:pt x="4223" y="4557"/>
                    <a:pt x="3927" y="4694"/>
                  </a:cubicBezTo>
                  <a:cubicBezTo>
                    <a:pt x="3767" y="4739"/>
                    <a:pt x="3607" y="4785"/>
                    <a:pt x="3447" y="4785"/>
                  </a:cubicBezTo>
                  <a:cubicBezTo>
                    <a:pt x="2991" y="4785"/>
                    <a:pt x="2534" y="4511"/>
                    <a:pt x="2352" y="4055"/>
                  </a:cubicBezTo>
                  <a:cubicBezTo>
                    <a:pt x="2078" y="3438"/>
                    <a:pt x="2375" y="2731"/>
                    <a:pt x="2991" y="2457"/>
                  </a:cubicBezTo>
                  <a:cubicBezTo>
                    <a:pt x="3140" y="2396"/>
                    <a:pt x="3294" y="2368"/>
                    <a:pt x="3445" y="2368"/>
                  </a:cubicBezTo>
                  <a:close/>
                  <a:moveTo>
                    <a:pt x="4174" y="0"/>
                  </a:moveTo>
                  <a:cubicBezTo>
                    <a:pt x="4086" y="0"/>
                    <a:pt x="4008" y="62"/>
                    <a:pt x="3972" y="151"/>
                  </a:cubicBezTo>
                  <a:lnTo>
                    <a:pt x="3630" y="950"/>
                  </a:lnTo>
                  <a:lnTo>
                    <a:pt x="3265" y="950"/>
                  </a:lnTo>
                  <a:lnTo>
                    <a:pt x="2945" y="197"/>
                  </a:lnTo>
                  <a:cubicBezTo>
                    <a:pt x="2922" y="151"/>
                    <a:pt x="2877" y="106"/>
                    <a:pt x="2831" y="83"/>
                  </a:cubicBezTo>
                  <a:cubicBezTo>
                    <a:pt x="2797" y="72"/>
                    <a:pt x="2768" y="66"/>
                    <a:pt x="2740" y="66"/>
                  </a:cubicBezTo>
                  <a:cubicBezTo>
                    <a:pt x="2711" y="66"/>
                    <a:pt x="2683" y="72"/>
                    <a:pt x="2648" y="83"/>
                  </a:cubicBezTo>
                  <a:lnTo>
                    <a:pt x="1667" y="494"/>
                  </a:lnTo>
                  <a:cubicBezTo>
                    <a:pt x="1553" y="540"/>
                    <a:pt x="1507" y="676"/>
                    <a:pt x="1553" y="791"/>
                  </a:cubicBezTo>
                  <a:lnTo>
                    <a:pt x="1850" y="1475"/>
                  </a:lnTo>
                  <a:cubicBezTo>
                    <a:pt x="1667" y="1635"/>
                    <a:pt x="1507" y="1795"/>
                    <a:pt x="1370" y="1977"/>
                  </a:cubicBezTo>
                  <a:lnTo>
                    <a:pt x="708" y="1704"/>
                  </a:lnTo>
                  <a:cubicBezTo>
                    <a:pt x="674" y="1692"/>
                    <a:pt x="646" y="1686"/>
                    <a:pt x="617" y="1686"/>
                  </a:cubicBezTo>
                  <a:cubicBezTo>
                    <a:pt x="588" y="1686"/>
                    <a:pt x="560" y="1692"/>
                    <a:pt x="526" y="1704"/>
                  </a:cubicBezTo>
                  <a:cubicBezTo>
                    <a:pt x="480" y="1726"/>
                    <a:pt x="434" y="1772"/>
                    <a:pt x="412" y="1841"/>
                  </a:cubicBezTo>
                  <a:lnTo>
                    <a:pt x="24" y="2822"/>
                  </a:lnTo>
                  <a:cubicBezTo>
                    <a:pt x="1" y="2891"/>
                    <a:pt x="1" y="2936"/>
                    <a:pt x="24" y="3005"/>
                  </a:cubicBezTo>
                  <a:cubicBezTo>
                    <a:pt x="46" y="3050"/>
                    <a:pt x="92" y="3096"/>
                    <a:pt x="138" y="3119"/>
                  </a:cubicBezTo>
                  <a:lnTo>
                    <a:pt x="822" y="3393"/>
                  </a:lnTo>
                  <a:cubicBezTo>
                    <a:pt x="822" y="3575"/>
                    <a:pt x="822" y="3758"/>
                    <a:pt x="845" y="3963"/>
                  </a:cubicBezTo>
                  <a:lnTo>
                    <a:pt x="138" y="4260"/>
                  </a:lnTo>
                  <a:cubicBezTo>
                    <a:pt x="92" y="4283"/>
                    <a:pt x="46" y="4306"/>
                    <a:pt x="24" y="4374"/>
                  </a:cubicBezTo>
                  <a:cubicBezTo>
                    <a:pt x="1" y="4420"/>
                    <a:pt x="1" y="4488"/>
                    <a:pt x="24" y="4534"/>
                  </a:cubicBezTo>
                  <a:lnTo>
                    <a:pt x="434" y="5538"/>
                  </a:lnTo>
                  <a:cubicBezTo>
                    <a:pt x="470" y="5610"/>
                    <a:pt x="561" y="5667"/>
                    <a:pt x="654" y="5667"/>
                  </a:cubicBezTo>
                  <a:cubicBezTo>
                    <a:pt x="680" y="5667"/>
                    <a:pt x="706" y="5662"/>
                    <a:pt x="731" y="5652"/>
                  </a:cubicBezTo>
                  <a:lnTo>
                    <a:pt x="1484" y="5333"/>
                  </a:lnTo>
                  <a:cubicBezTo>
                    <a:pt x="1621" y="5493"/>
                    <a:pt x="1781" y="5630"/>
                    <a:pt x="1964" y="5744"/>
                  </a:cubicBezTo>
                  <a:lnTo>
                    <a:pt x="1644" y="6520"/>
                  </a:lnTo>
                  <a:cubicBezTo>
                    <a:pt x="1621" y="6565"/>
                    <a:pt x="1621" y="6634"/>
                    <a:pt x="1644" y="6679"/>
                  </a:cubicBezTo>
                  <a:cubicBezTo>
                    <a:pt x="1667" y="6748"/>
                    <a:pt x="1713" y="6771"/>
                    <a:pt x="1758" y="6794"/>
                  </a:cubicBezTo>
                  <a:lnTo>
                    <a:pt x="2763" y="7204"/>
                  </a:lnTo>
                  <a:cubicBezTo>
                    <a:pt x="2785" y="7227"/>
                    <a:pt x="2808" y="7227"/>
                    <a:pt x="2854" y="7227"/>
                  </a:cubicBezTo>
                  <a:cubicBezTo>
                    <a:pt x="2922" y="7227"/>
                    <a:pt x="3014" y="7159"/>
                    <a:pt x="3059" y="7090"/>
                  </a:cubicBezTo>
                  <a:lnTo>
                    <a:pt x="3402" y="6200"/>
                  </a:lnTo>
                  <a:cubicBezTo>
                    <a:pt x="3442" y="6207"/>
                    <a:pt x="3484" y="6210"/>
                    <a:pt x="3527" y="6210"/>
                  </a:cubicBezTo>
                  <a:cubicBezTo>
                    <a:pt x="3630" y="6210"/>
                    <a:pt x="3739" y="6193"/>
                    <a:pt x="3835" y="6177"/>
                  </a:cubicBezTo>
                  <a:lnTo>
                    <a:pt x="4132" y="6885"/>
                  </a:lnTo>
                  <a:cubicBezTo>
                    <a:pt x="4155" y="6953"/>
                    <a:pt x="4201" y="6976"/>
                    <a:pt x="4246" y="6999"/>
                  </a:cubicBezTo>
                  <a:cubicBezTo>
                    <a:pt x="4269" y="7010"/>
                    <a:pt x="4298" y="7016"/>
                    <a:pt x="4326" y="7016"/>
                  </a:cubicBezTo>
                  <a:cubicBezTo>
                    <a:pt x="4355" y="7016"/>
                    <a:pt x="4383" y="7010"/>
                    <a:pt x="4406" y="6999"/>
                  </a:cubicBezTo>
                  <a:lnTo>
                    <a:pt x="5410" y="6588"/>
                  </a:lnTo>
                  <a:cubicBezTo>
                    <a:pt x="5524" y="6543"/>
                    <a:pt x="5570" y="6406"/>
                    <a:pt x="5524" y="6291"/>
                  </a:cubicBezTo>
                  <a:lnTo>
                    <a:pt x="5205" y="5538"/>
                  </a:lnTo>
                  <a:cubicBezTo>
                    <a:pt x="5296" y="5470"/>
                    <a:pt x="5388" y="5378"/>
                    <a:pt x="5456" y="5287"/>
                  </a:cubicBezTo>
                  <a:lnTo>
                    <a:pt x="6278" y="5607"/>
                  </a:lnTo>
                  <a:cubicBezTo>
                    <a:pt x="6301" y="5618"/>
                    <a:pt x="6329" y="5624"/>
                    <a:pt x="6358" y="5624"/>
                  </a:cubicBezTo>
                  <a:cubicBezTo>
                    <a:pt x="6386" y="5624"/>
                    <a:pt x="6415" y="5618"/>
                    <a:pt x="6437" y="5607"/>
                  </a:cubicBezTo>
                  <a:cubicBezTo>
                    <a:pt x="6506" y="5584"/>
                    <a:pt x="6529" y="5538"/>
                    <a:pt x="6552" y="5493"/>
                  </a:cubicBezTo>
                  <a:lnTo>
                    <a:pt x="6962" y="4488"/>
                  </a:lnTo>
                  <a:cubicBezTo>
                    <a:pt x="7008" y="4374"/>
                    <a:pt x="6962" y="4260"/>
                    <a:pt x="6848" y="4214"/>
                  </a:cubicBezTo>
                  <a:lnTo>
                    <a:pt x="6072" y="3895"/>
                  </a:lnTo>
                  <a:cubicBezTo>
                    <a:pt x="6095" y="3735"/>
                    <a:pt x="6095" y="3552"/>
                    <a:pt x="6072" y="3393"/>
                  </a:cubicBezTo>
                  <a:lnTo>
                    <a:pt x="6826" y="3073"/>
                  </a:lnTo>
                  <a:cubicBezTo>
                    <a:pt x="6940" y="3027"/>
                    <a:pt x="7008" y="2891"/>
                    <a:pt x="6962" y="2776"/>
                  </a:cubicBezTo>
                  <a:lnTo>
                    <a:pt x="6529" y="1795"/>
                  </a:lnTo>
                  <a:cubicBezTo>
                    <a:pt x="6506" y="1749"/>
                    <a:pt x="6460" y="1704"/>
                    <a:pt x="6415" y="1681"/>
                  </a:cubicBezTo>
                  <a:cubicBezTo>
                    <a:pt x="6392" y="1669"/>
                    <a:pt x="6363" y="1664"/>
                    <a:pt x="6335" y="1664"/>
                  </a:cubicBezTo>
                  <a:cubicBezTo>
                    <a:pt x="6306" y="1664"/>
                    <a:pt x="6278" y="1669"/>
                    <a:pt x="6255" y="1681"/>
                  </a:cubicBezTo>
                  <a:lnTo>
                    <a:pt x="5547" y="1977"/>
                  </a:lnTo>
                  <a:cubicBezTo>
                    <a:pt x="5410" y="1795"/>
                    <a:pt x="5228" y="1612"/>
                    <a:pt x="5045" y="1475"/>
                  </a:cubicBezTo>
                  <a:lnTo>
                    <a:pt x="5365" y="699"/>
                  </a:lnTo>
                  <a:cubicBezTo>
                    <a:pt x="5388" y="654"/>
                    <a:pt x="5388" y="585"/>
                    <a:pt x="5365" y="540"/>
                  </a:cubicBezTo>
                  <a:cubicBezTo>
                    <a:pt x="5342" y="494"/>
                    <a:pt x="5296" y="448"/>
                    <a:pt x="5251" y="425"/>
                  </a:cubicBezTo>
                  <a:lnTo>
                    <a:pt x="4246" y="15"/>
                  </a:lnTo>
                  <a:cubicBezTo>
                    <a:pt x="4222" y="5"/>
                    <a:pt x="4197" y="0"/>
                    <a:pt x="4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3952675" y="2515675"/>
              <a:ext cx="97625" cy="103875"/>
            </a:xfrm>
            <a:custGeom>
              <a:avLst/>
              <a:gdLst/>
              <a:ahLst/>
              <a:cxnLst/>
              <a:rect l="l" t="t" r="r" b="b"/>
              <a:pathLst>
                <a:path w="3905" h="4155" extrusionOk="0">
                  <a:moveTo>
                    <a:pt x="1" y="0"/>
                  </a:moveTo>
                  <a:lnTo>
                    <a:pt x="1941" y="4155"/>
                  </a:lnTo>
                  <a:lnTo>
                    <a:pt x="3904" y="0"/>
                  </a:lnTo>
                  <a:close/>
                </a:path>
              </a:pathLst>
            </a:custGeom>
            <a:solidFill>
              <a:srgbClr val="00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4186650" y="2230350"/>
              <a:ext cx="298450" cy="298475"/>
            </a:xfrm>
            <a:custGeom>
              <a:avLst/>
              <a:gdLst/>
              <a:ahLst/>
              <a:cxnLst/>
              <a:rect l="l" t="t" r="r" b="b"/>
              <a:pathLst>
                <a:path w="11938" h="11939" extrusionOk="0">
                  <a:moveTo>
                    <a:pt x="2146" y="1"/>
                  </a:moveTo>
                  <a:cubicBezTo>
                    <a:pt x="959" y="1"/>
                    <a:pt x="0" y="959"/>
                    <a:pt x="0" y="2146"/>
                  </a:cubicBezTo>
                  <a:lnTo>
                    <a:pt x="0" y="9793"/>
                  </a:lnTo>
                  <a:cubicBezTo>
                    <a:pt x="0" y="10980"/>
                    <a:pt x="959" y="11938"/>
                    <a:pt x="2146" y="11938"/>
                  </a:cubicBezTo>
                  <a:lnTo>
                    <a:pt x="9792" y="11938"/>
                  </a:lnTo>
                  <a:cubicBezTo>
                    <a:pt x="10979" y="11938"/>
                    <a:pt x="11938" y="10980"/>
                    <a:pt x="11938" y="9793"/>
                  </a:cubicBezTo>
                  <a:lnTo>
                    <a:pt x="11938" y="2146"/>
                  </a:lnTo>
                  <a:cubicBezTo>
                    <a:pt x="11938" y="959"/>
                    <a:pt x="10979" y="1"/>
                    <a:pt x="9792" y="1"/>
                  </a:cubicBezTo>
                  <a:close/>
                </a:path>
              </a:pathLst>
            </a:custGeom>
            <a:solidFill>
              <a:srgbClr val="DD4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4246000" y="2293700"/>
              <a:ext cx="179775" cy="169500"/>
            </a:xfrm>
            <a:custGeom>
              <a:avLst/>
              <a:gdLst/>
              <a:ahLst/>
              <a:cxnLst/>
              <a:rect l="l" t="t" r="r" b="b"/>
              <a:pathLst>
                <a:path w="7191" h="6780" extrusionOk="0">
                  <a:moveTo>
                    <a:pt x="3584" y="2808"/>
                  </a:moveTo>
                  <a:cubicBezTo>
                    <a:pt x="3903" y="2808"/>
                    <a:pt x="4132" y="3036"/>
                    <a:pt x="4132" y="3470"/>
                  </a:cubicBezTo>
                  <a:cubicBezTo>
                    <a:pt x="4132" y="3926"/>
                    <a:pt x="3903" y="4155"/>
                    <a:pt x="3584" y="4155"/>
                  </a:cubicBezTo>
                  <a:cubicBezTo>
                    <a:pt x="3287" y="4155"/>
                    <a:pt x="3082" y="3926"/>
                    <a:pt x="3082" y="3470"/>
                  </a:cubicBezTo>
                  <a:cubicBezTo>
                    <a:pt x="3082" y="3036"/>
                    <a:pt x="3287" y="2808"/>
                    <a:pt x="3584" y="2808"/>
                  </a:cubicBezTo>
                  <a:close/>
                  <a:moveTo>
                    <a:pt x="3652" y="0"/>
                  </a:moveTo>
                  <a:cubicBezTo>
                    <a:pt x="1415" y="0"/>
                    <a:pt x="0" y="1484"/>
                    <a:pt x="0" y="3379"/>
                  </a:cubicBezTo>
                  <a:cubicBezTo>
                    <a:pt x="0" y="5296"/>
                    <a:pt x="1415" y="6779"/>
                    <a:pt x="3629" y="6779"/>
                  </a:cubicBezTo>
                  <a:cubicBezTo>
                    <a:pt x="4291" y="6779"/>
                    <a:pt x="4976" y="6620"/>
                    <a:pt x="5410" y="6414"/>
                  </a:cubicBezTo>
                  <a:lnTo>
                    <a:pt x="5113" y="5524"/>
                  </a:lnTo>
                  <a:cubicBezTo>
                    <a:pt x="4611" y="5752"/>
                    <a:pt x="4109" y="5844"/>
                    <a:pt x="3629" y="5844"/>
                  </a:cubicBezTo>
                  <a:cubicBezTo>
                    <a:pt x="2146" y="5844"/>
                    <a:pt x="1141" y="4817"/>
                    <a:pt x="1141" y="3379"/>
                  </a:cubicBezTo>
                  <a:cubicBezTo>
                    <a:pt x="1141" y="1986"/>
                    <a:pt x="2169" y="936"/>
                    <a:pt x="3652" y="936"/>
                  </a:cubicBezTo>
                  <a:cubicBezTo>
                    <a:pt x="5159" y="936"/>
                    <a:pt x="6163" y="1872"/>
                    <a:pt x="6163" y="3196"/>
                  </a:cubicBezTo>
                  <a:cubicBezTo>
                    <a:pt x="6163" y="4018"/>
                    <a:pt x="5980" y="4223"/>
                    <a:pt x="5775" y="4223"/>
                  </a:cubicBezTo>
                  <a:cubicBezTo>
                    <a:pt x="5615" y="4223"/>
                    <a:pt x="5501" y="4132"/>
                    <a:pt x="5501" y="3812"/>
                  </a:cubicBezTo>
                  <a:lnTo>
                    <a:pt x="5501" y="1712"/>
                  </a:lnTo>
                  <a:lnTo>
                    <a:pt x="4086" y="1712"/>
                  </a:lnTo>
                  <a:lnTo>
                    <a:pt x="4086" y="2009"/>
                  </a:lnTo>
                  <a:cubicBezTo>
                    <a:pt x="3880" y="1781"/>
                    <a:pt x="3584" y="1644"/>
                    <a:pt x="3196" y="1644"/>
                  </a:cubicBezTo>
                  <a:cubicBezTo>
                    <a:pt x="2374" y="1644"/>
                    <a:pt x="1644" y="2351"/>
                    <a:pt x="1644" y="3470"/>
                  </a:cubicBezTo>
                  <a:cubicBezTo>
                    <a:pt x="1644" y="4611"/>
                    <a:pt x="2397" y="5296"/>
                    <a:pt x="3196" y="5296"/>
                  </a:cubicBezTo>
                  <a:cubicBezTo>
                    <a:pt x="3744" y="5296"/>
                    <a:pt x="4109" y="5068"/>
                    <a:pt x="4314" y="4657"/>
                  </a:cubicBezTo>
                  <a:cubicBezTo>
                    <a:pt x="4520" y="5090"/>
                    <a:pt x="4908" y="5296"/>
                    <a:pt x="5455" y="5296"/>
                  </a:cubicBezTo>
                  <a:cubicBezTo>
                    <a:pt x="6391" y="5296"/>
                    <a:pt x="7190" y="4565"/>
                    <a:pt x="7190" y="3173"/>
                  </a:cubicBezTo>
                  <a:cubicBezTo>
                    <a:pt x="7190" y="1416"/>
                    <a:pt x="5775" y="0"/>
                    <a:pt x="36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4342425" y="2515675"/>
              <a:ext cx="97600" cy="103875"/>
            </a:xfrm>
            <a:custGeom>
              <a:avLst/>
              <a:gdLst/>
              <a:ahLst/>
              <a:cxnLst/>
              <a:rect l="l" t="t" r="r" b="b"/>
              <a:pathLst>
                <a:path w="3904" h="4155" extrusionOk="0">
                  <a:moveTo>
                    <a:pt x="1" y="0"/>
                  </a:moveTo>
                  <a:lnTo>
                    <a:pt x="1941" y="4155"/>
                  </a:lnTo>
                  <a:lnTo>
                    <a:pt x="3904" y="0"/>
                  </a:lnTo>
                  <a:close/>
                </a:path>
              </a:pathLst>
            </a:custGeom>
            <a:solidFill>
              <a:srgbClr val="DD4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3443675" y="2781575"/>
              <a:ext cx="331000" cy="263100"/>
            </a:xfrm>
            <a:custGeom>
              <a:avLst/>
              <a:gdLst/>
              <a:ahLst/>
              <a:cxnLst/>
              <a:rect l="l" t="t" r="r" b="b"/>
              <a:pathLst>
                <a:path w="13240" h="10524" extrusionOk="0">
                  <a:moveTo>
                    <a:pt x="686" y="1"/>
                  </a:moveTo>
                  <a:cubicBezTo>
                    <a:pt x="320" y="1"/>
                    <a:pt x="1" y="298"/>
                    <a:pt x="1" y="686"/>
                  </a:cubicBezTo>
                  <a:lnTo>
                    <a:pt x="46" y="9473"/>
                  </a:lnTo>
                  <a:cubicBezTo>
                    <a:pt x="46" y="10044"/>
                    <a:pt x="526" y="10523"/>
                    <a:pt x="1096" y="10523"/>
                  </a:cubicBezTo>
                  <a:lnTo>
                    <a:pt x="12600" y="10478"/>
                  </a:lnTo>
                  <a:cubicBezTo>
                    <a:pt x="12943" y="10478"/>
                    <a:pt x="13239" y="10204"/>
                    <a:pt x="13239" y="9839"/>
                  </a:cubicBezTo>
                  <a:lnTo>
                    <a:pt x="13194" y="1644"/>
                  </a:lnTo>
                  <a:cubicBezTo>
                    <a:pt x="13194" y="1348"/>
                    <a:pt x="12966" y="1097"/>
                    <a:pt x="12646" y="1097"/>
                  </a:cubicBezTo>
                  <a:lnTo>
                    <a:pt x="5935" y="1119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CB6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3444250" y="2885450"/>
              <a:ext cx="330425" cy="159225"/>
            </a:xfrm>
            <a:custGeom>
              <a:avLst/>
              <a:gdLst/>
              <a:ahLst/>
              <a:cxnLst/>
              <a:rect l="l" t="t" r="r" b="b"/>
              <a:pathLst>
                <a:path w="13217" h="6369" extrusionOk="0">
                  <a:moveTo>
                    <a:pt x="13194" y="0"/>
                  </a:moveTo>
                  <a:lnTo>
                    <a:pt x="1" y="46"/>
                  </a:lnTo>
                  <a:lnTo>
                    <a:pt x="23" y="5729"/>
                  </a:lnTo>
                  <a:cubicBezTo>
                    <a:pt x="23" y="6095"/>
                    <a:pt x="297" y="6368"/>
                    <a:pt x="663" y="6368"/>
                  </a:cubicBezTo>
                  <a:lnTo>
                    <a:pt x="12577" y="6323"/>
                  </a:lnTo>
                  <a:cubicBezTo>
                    <a:pt x="12920" y="6323"/>
                    <a:pt x="13216" y="6049"/>
                    <a:pt x="13216" y="5684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rgbClr val="FBA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3462525" y="2844350"/>
              <a:ext cx="292175" cy="42250"/>
            </a:xfrm>
            <a:custGeom>
              <a:avLst/>
              <a:gdLst/>
              <a:ahLst/>
              <a:cxnLst/>
              <a:rect l="l" t="t" r="r" b="b"/>
              <a:pathLst>
                <a:path w="11687" h="1690" extrusionOk="0">
                  <a:moveTo>
                    <a:pt x="10454" y="1"/>
                  </a:moveTo>
                  <a:lnTo>
                    <a:pt x="1233" y="24"/>
                  </a:lnTo>
                  <a:cubicBezTo>
                    <a:pt x="548" y="46"/>
                    <a:pt x="0" y="594"/>
                    <a:pt x="0" y="1279"/>
                  </a:cubicBezTo>
                  <a:lnTo>
                    <a:pt x="0" y="1690"/>
                  </a:lnTo>
                  <a:lnTo>
                    <a:pt x="11687" y="1644"/>
                  </a:lnTo>
                  <a:lnTo>
                    <a:pt x="11687" y="1233"/>
                  </a:lnTo>
                  <a:cubicBezTo>
                    <a:pt x="11687" y="549"/>
                    <a:pt x="11116" y="1"/>
                    <a:pt x="10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7"/>
            <p:cNvSpPr/>
            <p:nvPr/>
          </p:nvSpPr>
          <p:spPr>
            <a:xfrm>
              <a:off x="3717025" y="2859200"/>
              <a:ext cx="13150" cy="26275"/>
            </a:xfrm>
            <a:custGeom>
              <a:avLst/>
              <a:gdLst/>
              <a:ahLst/>
              <a:cxnLst/>
              <a:rect l="l" t="t" r="r" b="b"/>
              <a:pathLst>
                <a:path w="526" h="1051" extrusionOk="0">
                  <a:moveTo>
                    <a:pt x="251" y="0"/>
                  </a:moveTo>
                  <a:cubicBezTo>
                    <a:pt x="114" y="0"/>
                    <a:pt x="0" y="114"/>
                    <a:pt x="0" y="274"/>
                  </a:cubicBezTo>
                  <a:lnTo>
                    <a:pt x="0" y="1050"/>
                  </a:lnTo>
                  <a:lnTo>
                    <a:pt x="525" y="1050"/>
                  </a:lnTo>
                  <a:lnTo>
                    <a:pt x="502" y="274"/>
                  </a:lnTo>
                  <a:cubicBezTo>
                    <a:pt x="502" y="114"/>
                    <a:pt x="388" y="0"/>
                    <a:pt x="251" y="0"/>
                  </a:cubicBezTo>
                  <a:close/>
                </a:path>
              </a:pathLst>
            </a:custGeom>
            <a:solidFill>
              <a:srgbClr val="F3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7"/>
            <p:cNvSpPr/>
            <p:nvPr/>
          </p:nvSpPr>
          <p:spPr>
            <a:xfrm>
              <a:off x="3687925" y="2859775"/>
              <a:ext cx="13150" cy="26250"/>
            </a:xfrm>
            <a:custGeom>
              <a:avLst/>
              <a:gdLst/>
              <a:ahLst/>
              <a:cxnLst/>
              <a:rect l="l" t="t" r="r" b="b"/>
              <a:pathLst>
                <a:path w="526" h="1050" extrusionOk="0">
                  <a:moveTo>
                    <a:pt x="274" y="0"/>
                  </a:moveTo>
                  <a:cubicBezTo>
                    <a:pt x="114" y="0"/>
                    <a:pt x="0" y="114"/>
                    <a:pt x="0" y="251"/>
                  </a:cubicBezTo>
                  <a:lnTo>
                    <a:pt x="0" y="1050"/>
                  </a:lnTo>
                  <a:lnTo>
                    <a:pt x="525" y="1027"/>
                  </a:lnTo>
                  <a:lnTo>
                    <a:pt x="525" y="251"/>
                  </a:lnTo>
                  <a:cubicBezTo>
                    <a:pt x="525" y="114"/>
                    <a:pt x="411" y="0"/>
                    <a:pt x="274" y="0"/>
                  </a:cubicBezTo>
                  <a:close/>
                </a:path>
              </a:pathLst>
            </a:custGeom>
            <a:solidFill>
              <a:srgbClr val="F3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3659375" y="2859775"/>
              <a:ext cx="12575" cy="26250"/>
            </a:xfrm>
            <a:custGeom>
              <a:avLst/>
              <a:gdLst/>
              <a:ahLst/>
              <a:cxnLst/>
              <a:rect l="l" t="t" r="r" b="b"/>
              <a:pathLst>
                <a:path w="503" h="1050" extrusionOk="0">
                  <a:moveTo>
                    <a:pt x="252" y="0"/>
                  </a:moveTo>
                  <a:cubicBezTo>
                    <a:pt x="115" y="0"/>
                    <a:pt x="1" y="114"/>
                    <a:pt x="1" y="251"/>
                  </a:cubicBezTo>
                  <a:lnTo>
                    <a:pt x="1" y="1050"/>
                  </a:lnTo>
                  <a:lnTo>
                    <a:pt x="503" y="1050"/>
                  </a:lnTo>
                  <a:lnTo>
                    <a:pt x="503" y="251"/>
                  </a:lnTo>
                  <a:cubicBezTo>
                    <a:pt x="503" y="114"/>
                    <a:pt x="389" y="0"/>
                    <a:pt x="252" y="0"/>
                  </a:cubicBezTo>
                  <a:close/>
                </a:path>
              </a:pathLst>
            </a:custGeom>
            <a:solidFill>
              <a:srgbClr val="F3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7"/>
            <p:cNvSpPr/>
            <p:nvPr/>
          </p:nvSpPr>
          <p:spPr>
            <a:xfrm>
              <a:off x="3686200" y="2733650"/>
              <a:ext cx="148400" cy="148975"/>
            </a:xfrm>
            <a:custGeom>
              <a:avLst/>
              <a:gdLst/>
              <a:ahLst/>
              <a:cxnLst/>
              <a:rect l="l" t="t" r="r" b="b"/>
              <a:pathLst>
                <a:path w="5936" h="5959" extrusionOk="0">
                  <a:moveTo>
                    <a:pt x="2968" y="1"/>
                  </a:moveTo>
                  <a:cubicBezTo>
                    <a:pt x="1324" y="1"/>
                    <a:pt x="1" y="1347"/>
                    <a:pt x="1" y="2991"/>
                  </a:cubicBezTo>
                  <a:cubicBezTo>
                    <a:pt x="1" y="4634"/>
                    <a:pt x="1324" y="5958"/>
                    <a:pt x="2968" y="5958"/>
                  </a:cubicBezTo>
                  <a:cubicBezTo>
                    <a:pt x="4611" y="5958"/>
                    <a:pt x="5935" y="4634"/>
                    <a:pt x="5935" y="2991"/>
                  </a:cubicBezTo>
                  <a:cubicBezTo>
                    <a:pt x="5935" y="1347"/>
                    <a:pt x="4611" y="1"/>
                    <a:pt x="2968" y="1"/>
                  </a:cubicBezTo>
                  <a:close/>
                </a:path>
              </a:pathLst>
            </a:custGeom>
            <a:solidFill>
              <a:srgbClr val="144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3718725" y="2773175"/>
              <a:ext cx="90750" cy="70625"/>
            </a:xfrm>
            <a:custGeom>
              <a:avLst/>
              <a:gdLst/>
              <a:ahLst/>
              <a:cxnLst/>
              <a:rect l="l" t="t" r="r" b="b"/>
              <a:pathLst>
                <a:path w="3630" h="2825" extrusionOk="0">
                  <a:moveTo>
                    <a:pt x="3310" y="0"/>
                  </a:moveTo>
                  <a:cubicBezTo>
                    <a:pt x="3236" y="0"/>
                    <a:pt x="3162" y="29"/>
                    <a:pt x="3105" y="86"/>
                  </a:cubicBezTo>
                  <a:lnTo>
                    <a:pt x="1051" y="2117"/>
                  </a:lnTo>
                  <a:lnTo>
                    <a:pt x="526" y="1592"/>
                  </a:lnTo>
                  <a:cubicBezTo>
                    <a:pt x="469" y="1535"/>
                    <a:pt x="394" y="1507"/>
                    <a:pt x="320" y="1507"/>
                  </a:cubicBezTo>
                  <a:cubicBezTo>
                    <a:pt x="246" y="1507"/>
                    <a:pt x="172" y="1535"/>
                    <a:pt x="115" y="1592"/>
                  </a:cubicBezTo>
                  <a:cubicBezTo>
                    <a:pt x="1" y="1706"/>
                    <a:pt x="1" y="1889"/>
                    <a:pt x="115" y="2003"/>
                  </a:cubicBezTo>
                  <a:lnTo>
                    <a:pt x="845" y="2734"/>
                  </a:lnTo>
                  <a:cubicBezTo>
                    <a:pt x="914" y="2779"/>
                    <a:pt x="982" y="2825"/>
                    <a:pt x="1051" y="2825"/>
                  </a:cubicBezTo>
                  <a:cubicBezTo>
                    <a:pt x="1142" y="2825"/>
                    <a:pt x="1210" y="2779"/>
                    <a:pt x="1256" y="2734"/>
                  </a:cubicBezTo>
                  <a:lnTo>
                    <a:pt x="3516" y="474"/>
                  </a:lnTo>
                  <a:cubicBezTo>
                    <a:pt x="3630" y="360"/>
                    <a:pt x="3630" y="177"/>
                    <a:pt x="3516" y="86"/>
                  </a:cubicBezTo>
                  <a:cubicBezTo>
                    <a:pt x="3459" y="29"/>
                    <a:pt x="3384" y="0"/>
                    <a:pt x="3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6" name="Google Shape;736;p17"/>
          <p:cNvSpPr/>
          <p:nvPr/>
        </p:nvSpPr>
        <p:spPr>
          <a:xfrm>
            <a:off x="8177833" y="1824211"/>
            <a:ext cx="293824" cy="370067"/>
          </a:xfrm>
          <a:custGeom>
            <a:avLst/>
            <a:gdLst/>
            <a:ahLst/>
            <a:cxnLst/>
            <a:rect l="l" t="t" r="r" b="b"/>
            <a:pathLst>
              <a:path w="13970" h="17595" extrusionOk="0">
                <a:moveTo>
                  <a:pt x="7134" y="2997"/>
                </a:moveTo>
                <a:cubicBezTo>
                  <a:pt x="7319" y="2997"/>
                  <a:pt x="7506" y="3016"/>
                  <a:pt x="7693" y="3055"/>
                </a:cubicBezTo>
                <a:cubicBezTo>
                  <a:pt x="9405" y="3329"/>
                  <a:pt x="10272" y="4767"/>
                  <a:pt x="9975" y="6479"/>
                </a:cubicBezTo>
                <a:cubicBezTo>
                  <a:pt x="9480" y="7707"/>
                  <a:pt x="8349" y="8523"/>
                  <a:pt x="7118" y="8523"/>
                </a:cubicBezTo>
                <a:cubicBezTo>
                  <a:pt x="6931" y="8523"/>
                  <a:pt x="6741" y="8504"/>
                  <a:pt x="6551" y="8465"/>
                </a:cubicBezTo>
                <a:cubicBezTo>
                  <a:pt x="5136" y="8191"/>
                  <a:pt x="3995" y="6479"/>
                  <a:pt x="4566" y="5041"/>
                </a:cubicBezTo>
                <a:cubicBezTo>
                  <a:pt x="4803" y="3813"/>
                  <a:pt x="5918" y="2997"/>
                  <a:pt x="7134" y="2997"/>
                </a:cubicBezTo>
                <a:close/>
                <a:moveTo>
                  <a:pt x="6958" y="1"/>
                </a:moveTo>
                <a:cubicBezTo>
                  <a:pt x="4131" y="1"/>
                  <a:pt x="1623" y="1881"/>
                  <a:pt x="1142" y="4767"/>
                </a:cubicBezTo>
                <a:cubicBezTo>
                  <a:pt x="1" y="9035"/>
                  <a:pt x="3698" y="16750"/>
                  <a:pt x="3698" y="17321"/>
                </a:cubicBezTo>
                <a:cubicBezTo>
                  <a:pt x="3995" y="17595"/>
                  <a:pt x="4269" y="17595"/>
                  <a:pt x="4840" y="17595"/>
                </a:cubicBezTo>
                <a:cubicBezTo>
                  <a:pt x="5136" y="17321"/>
                  <a:pt x="11984" y="11889"/>
                  <a:pt x="13125" y="7620"/>
                </a:cubicBezTo>
                <a:cubicBezTo>
                  <a:pt x="13970" y="4197"/>
                  <a:pt x="11984" y="1047"/>
                  <a:pt x="8560" y="202"/>
                </a:cubicBezTo>
                <a:cubicBezTo>
                  <a:pt x="8022" y="66"/>
                  <a:pt x="7485" y="1"/>
                  <a:pt x="69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7" name="Google Shape;737;p17"/>
          <p:cNvGrpSpPr/>
          <p:nvPr/>
        </p:nvGrpSpPr>
        <p:grpSpPr>
          <a:xfrm>
            <a:off x="5556308" y="3748276"/>
            <a:ext cx="582300" cy="590100"/>
            <a:chOff x="3004861" y="2883120"/>
            <a:chExt cx="582300" cy="590100"/>
          </a:xfrm>
        </p:grpSpPr>
        <p:sp>
          <p:nvSpPr>
            <p:cNvPr id="738" name="Google Shape;738;p17"/>
            <p:cNvSpPr/>
            <p:nvPr/>
          </p:nvSpPr>
          <p:spPr>
            <a:xfrm rot="-921256">
              <a:off x="3060350" y="2936904"/>
              <a:ext cx="471323" cy="482532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7"/>
            <p:cNvSpPr/>
            <p:nvPr/>
          </p:nvSpPr>
          <p:spPr>
            <a:xfrm>
              <a:off x="3173114" y="2988441"/>
              <a:ext cx="209909" cy="425655"/>
            </a:xfrm>
            <a:custGeom>
              <a:avLst/>
              <a:gdLst/>
              <a:ahLst/>
              <a:cxnLst/>
              <a:rect l="l" t="t" r="r" b="b"/>
              <a:pathLst>
                <a:path w="11976" h="24285" extrusionOk="0">
                  <a:moveTo>
                    <a:pt x="9474" y="0"/>
                  </a:moveTo>
                  <a:cubicBezTo>
                    <a:pt x="8006" y="367"/>
                    <a:pt x="6539" y="601"/>
                    <a:pt x="5171" y="1168"/>
                  </a:cubicBezTo>
                  <a:cubicBezTo>
                    <a:pt x="3036" y="2069"/>
                    <a:pt x="2069" y="4037"/>
                    <a:pt x="2469" y="6372"/>
                  </a:cubicBezTo>
                  <a:cubicBezTo>
                    <a:pt x="2636" y="7406"/>
                    <a:pt x="2970" y="8440"/>
                    <a:pt x="3203" y="9474"/>
                  </a:cubicBezTo>
                  <a:cubicBezTo>
                    <a:pt x="3270" y="9707"/>
                    <a:pt x="3303" y="9941"/>
                    <a:pt x="3370" y="10241"/>
                  </a:cubicBezTo>
                  <a:lnTo>
                    <a:pt x="1" y="11142"/>
                  </a:lnTo>
                  <a:cubicBezTo>
                    <a:pt x="368" y="12476"/>
                    <a:pt x="701" y="13744"/>
                    <a:pt x="1068" y="15078"/>
                  </a:cubicBezTo>
                  <a:lnTo>
                    <a:pt x="4504" y="14177"/>
                  </a:lnTo>
                  <a:cubicBezTo>
                    <a:pt x="5405" y="17580"/>
                    <a:pt x="6305" y="20915"/>
                    <a:pt x="7173" y="24284"/>
                  </a:cubicBezTo>
                  <a:lnTo>
                    <a:pt x="11342" y="23150"/>
                  </a:lnTo>
                  <a:cubicBezTo>
                    <a:pt x="10442" y="19781"/>
                    <a:pt x="9541" y="16445"/>
                    <a:pt x="8640" y="13043"/>
                  </a:cubicBezTo>
                  <a:cubicBezTo>
                    <a:pt x="9674" y="12776"/>
                    <a:pt x="10642" y="12543"/>
                    <a:pt x="11576" y="12276"/>
                  </a:cubicBezTo>
                  <a:cubicBezTo>
                    <a:pt x="11742" y="12209"/>
                    <a:pt x="11976" y="11976"/>
                    <a:pt x="11976" y="11842"/>
                  </a:cubicBezTo>
                  <a:cubicBezTo>
                    <a:pt x="11843" y="10608"/>
                    <a:pt x="11676" y="9374"/>
                    <a:pt x="11509" y="8039"/>
                  </a:cubicBezTo>
                  <a:lnTo>
                    <a:pt x="7606" y="9107"/>
                  </a:lnTo>
                  <a:cubicBezTo>
                    <a:pt x="7273" y="8006"/>
                    <a:pt x="6972" y="7005"/>
                    <a:pt x="6772" y="5971"/>
                  </a:cubicBezTo>
                  <a:cubicBezTo>
                    <a:pt x="6605" y="5371"/>
                    <a:pt x="6906" y="4704"/>
                    <a:pt x="7506" y="4437"/>
                  </a:cubicBezTo>
                  <a:cubicBezTo>
                    <a:pt x="7940" y="4237"/>
                    <a:pt x="8407" y="4103"/>
                    <a:pt x="8874" y="3970"/>
                  </a:cubicBezTo>
                  <a:cubicBezTo>
                    <a:pt x="9374" y="3836"/>
                    <a:pt x="9908" y="3703"/>
                    <a:pt x="10442" y="3570"/>
                  </a:cubicBezTo>
                  <a:cubicBezTo>
                    <a:pt x="10108" y="2335"/>
                    <a:pt x="9808" y="1201"/>
                    <a:pt x="9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Slika 1">
            <a:extLst>
              <a:ext uri="{FF2B5EF4-FFF2-40B4-BE49-F238E27FC236}">
                <a16:creationId xmlns:a16="http://schemas.microsoft.com/office/drawing/2014/main" id="{E5C032BA-497D-C6BC-7631-27EB79D0F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457" y="1718232"/>
            <a:ext cx="554784" cy="560881"/>
          </a:xfrm>
          <a:prstGeom prst="rect">
            <a:avLst/>
          </a:prstGeom>
        </p:spPr>
      </p:pic>
      <p:pic>
        <p:nvPicPr>
          <p:cNvPr id="4" name="Slika 3" descr="Slika na kojoj se prikazuje tekst, znak&#10;&#10;Opis je automatski generiran">
            <a:extLst>
              <a:ext uri="{FF2B5EF4-FFF2-40B4-BE49-F238E27FC236}">
                <a16:creationId xmlns:a16="http://schemas.microsoft.com/office/drawing/2014/main" id="{C91AB7A9-514D-990C-C56C-374C9AC51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84" y="977220"/>
            <a:ext cx="4946269" cy="18754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7C5B03-EA7D-44F4-ABB9-28E0761BD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94" y="239296"/>
            <a:ext cx="8238900" cy="572700"/>
          </a:xfrm>
        </p:spPr>
        <p:txBody>
          <a:bodyPr/>
          <a:lstStyle/>
          <a:p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</a:rPr>
              <a:t>HIPOTEZA</a:t>
            </a:r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0287E490-14B6-63E1-D194-D88BBA5F640E}"/>
              </a:ext>
            </a:extLst>
          </p:cNvPr>
          <p:cNvSpPr/>
          <p:nvPr/>
        </p:nvSpPr>
        <p:spPr>
          <a:xfrm>
            <a:off x="3855899" y="959595"/>
            <a:ext cx="1769533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5579DC8-B3AA-86A6-4DC5-EA67C29D7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410" y="1287151"/>
            <a:ext cx="491772" cy="106359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E7C88DF-DEBF-F583-170B-5E4AFB248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202" y="2721359"/>
            <a:ext cx="55094" cy="642761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000A9546-79FA-9EA0-1009-FE79A5F162F4}"/>
              </a:ext>
            </a:extLst>
          </p:cNvPr>
          <p:cNvSpPr/>
          <p:nvPr/>
        </p:nvSpPr>
        <p:spPr>
          <a:xfrm>
            <a:off x="754474" y="3311593"/>
            <a:ext cx="7634436" cy="14749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dirty="0"/>
          </a:p>
          <a:p>
            <a:pPr algn="ctr"/>
            <a:r>
              <a:rPr lang="hr-HR" sz="2000" dirty="0">
                <a:latin typeface="Roboto" panose="02000000000000000000" pitchFamily="2" charset="0"/>
                <a:ea typeface="Roboto" panose="02000000000000000000" pitchFamily="2" charset="0"/>
              </a:rPr>
              <a:t>Facebook nastavničke grupe postale su glavno sredstvo informiranja učitelja o aktualnostima u sustavu obrazovanja, kao i središnje mjesto profesionalnog razvoja učitelja i nastavnika u Republici Hrvatskoj.</a:t>
            </a:r>
          </a:p>
          <a:p>
            <a:pPr algn="ctr"/>
            <a:endParaRPr lang="hr-HR" sz="2000" dirty="0"/>
          </a:p>
        </p:txBody>
      </p:sp>
      <p:grpSp>
        <p:nvGrpSpPr>
          <p:cNvPr id="12" name="Google Shape;1287;p29">
            <a:extLst>
              <a:ext uri="{FF2B5EF4-FFF2-40B4-BE49-F238E27FC236}">
                <a16:creationId xmlns:a16="http://schemas.microsoft.com/office/drawing/2014/main" id="{A2BFD9AF-4277-A947-B6F8-EAC404685132}"/>
              </a:ext>
            </a:extLst>
          </p:cNvPr>
          <p:cNvGrpSpPr/>
          <p:nvPr/>
        </p:nvGrpSpPr>
        <p:grpSpPr>
          <a:xfrm>
            <a:off x="1727376" y="1518644"/>
            <a:ext cx="1339119" cy="1783784"/>
            <a:chOff x="5888584" y="1724663"/>
            <a:chExt cx="1339119" cy="1783784"/>
          </a:xfrm>
        </p:grpSpPr>
        <p:sp>
          <p:nvSpPr>
            <p:cNvPr id="13" name="Google Shape;1288;p29">
              <a:extLst>
                <a:ext uri="{FF2B5EF4-FFF2-40B4-BE49-F238E27FC236}">
                  <a16:creationId xmlns:a16="http://schemas.microsoft.com/office/drawing/2014/main" id="{EB9D9B64-79C4-C746-0251-D7CFDD697131}"/>
                </a:ext>
              </a:extLst>
            </p:cNvPr>
            <p:cNvSpPr/>
            <p:nvPr/>
          </p:nvSpPr>
          <p:spPr>
            <a:xfrm>
              <a:off x="6153910" y="1815296"/>
              <a:ext cx="1073793" cy="532710"/>
            </a:xfrm>
            <a:custGeom>
              <a:avLst/>
              <a:gdLst/>
              <a:ahLst/>
              <a:cxnLst/>
              <a:rect l="l" t="t" r="r" b="b"/>
              <a:pathLst>
                <a:path w="51304" h="25452" extrusionOk="0">
                  <a:moveTo>
                    <a:pt x="4504" y="0"/>
                  </a:moveTo>
                  <a:cubicBezTo>
                    <a:pt x="2035" y="0"/>
                    <a:pt x="1" y="2035"/>
                    <a:pt x="1" y="4503"/>
                  </a:cubicBezTo>
                  <a:lnTo>
                    <a:pt x="1" y="20915"/>
                  </a:lnTo>
                  <a:cubicBezTo>
                    <a:pt x="1" y="23417"/>
                    <a:pt x="2002" y="25418"/>
                    <a:pt x="4504" y="25418"/>
                  </a:cubicBezTo>
                  <a:lnTo>
                    <a:pt x="46801" y="25452"/>
                  </a:lnTo>
                  <a:cubicBezTo>
                    <a:pt x="49303" y="25452"/>
                    <a:pt x="51304" y="23417"/>
                    <a:pt x="51304" y="20948"/>
                  </a:cubicBezTo>
                  <a:lnTo>
                    <a:pt x="51304" y="4537"/>
                  </a:lnTo>
                  <a:cubicBezTo>
                    <a:pt x="51304" y="2035"/>
                    <a:pt x="49303" y="33"/>
                    <a:pt x="46801" y="33"/>
                  </a:cubicBezTo>
                  <a:lnTo>
                    <a:pt x="4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89;p29">
              <a:extLst>
                <a:ext uri="{FF2B5EF4-FFF2-40B4-BE49-F238E27FC236}">
                  <a16:creationId xmlns:a16="http://schemas.microsoft.com/office/drawing/2014/main" id="{B8D1142C-1EA0-0AA7-F815-FF9C6C063442}"/>
                </a:ext>
              </a:extLst>
            </p:cNvPr>
            <p:cNvSpPr/>
            <p:nvPr/>
          </p:nvSpPr>
          <p:spPr>
            <a:xfrm>
              <a:off x="6276798" y="1847405"/>
              <a:ext cx="818970" cy="465692"/>
            </a:xfrm>
            <a:custGeom>
              <a:avLst/>
              <a:gdLst/>
              <a:ahLst/>
              <a:cxnLst/>
              <a:rect l="l" t="t" r="r" b="b"/>
              <a:pathLst>
                <a:path w="39129" h="22250" extrusionOk="0">
                  <a:moveTo>
                    <a:pt x="1" y="0"/>
                  </a:moveTo>
                  <a:lnTo>
                    <a:pt x="1" y="22250"/>
                  </a:lnTo>
                  <a:lnTo>
                    <a:pt x="39128" y="22250"/>
                  </a:lnTo>
                  <a:lnTo>
                    <a:pt x="39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90;p29">
              <a:extLst>
                <a:ext uri="{FF2B5EF4-FFF2-40B4-BE49-F238E27FC236}">
                  <a16:creationId xmlns:a16="http://schemas.microsoft.com/office/drawing/2014/main" id="{4CA731FB-B71D-678E-7E70-1C4848C85ACC}"/>
                </a:ext>
              </a:extLst>
            </p:cNvPr>
            <p:cNvSpPr/>
            <p:nvPr/>
          </p:nvSpPr>
          <p:spPr>
            <a:xfrm>
              <a:off x="6276798" y="1847405"/>
              <a:ext cx="818970" cy="27251"/>
            </a:xfrm>
            <a:custGeom>
              <a:avLst/>
              <a:gdLst/>
              <a:ahLst/>
              <a:cxnLst/>
              <a:rect l="l" t="t" r="r" b="b"/>
              <a:pathLst>
                <a:path w="39129" h="1302" extrusionOk="0">
                  <a:moveTo>
                    <a:pt x="1" y="0"/>
                  </a:moveTo>
                  <a:lnTo>
                    <a:pt x="1" y="1301"/>
                  </a:lnTo>
                  <a:lnTo>
                    <a:pt x="39128" y="1301"/>
                  </a:lnTo>
                  <a:lnTo>
                    <a:pt x="39128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91;p29">
              <a:extLst>
                <a:ext uri="{FF2B5EF4-FFF2-40B4-BE49-F238E27FC236}">
                  <a16:creationId xmlns:a16="http://schemas.microsoft.com/office/drawing/2014/main" id="{50375609-90E6-B559-315D-4ABDF3AF9129}"/>
                </a:ext>
              </a:extLst>
            </p:cNvPr>
            <p:cNvSpPr/>
            <p:nvPr/>
          </p:nvSpPr>
          <p:spPr>
            <a:xfrm>
              <a:off x="6178358" y="2044306"/>
              <a:ext cx="80308" cy="80308"/>
            </a:xfrm>
            <a:custGeom>
              <a:avLst/>
              <a:gdLst/>
              <a:ahLst/>
              <a:cxnLst/>
              <a:rect l="l" t="t" r="r" b="b"/>
              <a:pathLst>
                <a:path w="3837" h="3837" extrusionOk="0">
                  <a:moveTo>
                    <a:pt x="1902" y="0"/>
                  </a:moveTo>
                  <a:cubicBezTo>
                    <a:pt x="834" y="0"/>
                    <a:pt x="0" y="867"/>
                    <a:pt x="0" y="1935"/>
                  </a:cubicBezTo>
                  <a:cubicBezTo>
                    <a:pt x="0" y="2969"/>
                    <a:pt x="834" y="3836"/>
                    <a:pt x="1902" y="3836"/>
                  </a:cubicBezTo>
                  <a:cubicBezTo>
                    <a:pt x="2969" y="3836"/>
                    <a:pt x="3836" y="2969"/>
                    <a:pt x="3836" y="1935"/>
                  </a:cubicBezTo>
                  <a:cubicBezTo>
                    <a:pt x="3836" y="867"/>
                    <a:pt x="2969" y="0"/>
                    <a:pt x="1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92;p29">
              <a:extLst>
                <a:ext uri="{FF2B5EF4-FFF2-40B4-BE49-F238E27FC236}">
                  <a16:creationId xmlns:a16="http://schemas.microsoft.com/office/drawing/2014/main" id="{DC88F922-CBB3-D4FD-CCA2-1491562B5C1E}"/>
                </a:ext>
              </a:extLst>
            </p:cNvPr>
            <p:cNvSpPr/>
            <p:nvPr/>
          </p:nvSpPr>
          <p:spPr>
            <a:xfrm>
              <a:off x="6729229" y="1724663"/>
              <a:ext cx="153626" cy="114717"/>
            </a:xfrm>
            <a:custGeom>
              <a:avLst/>
              <a:gdLst/>
              <a:ahLst/>
              <a:cxnLst/>
              <a:rect l="l" t="t" r="r" b="b"/>
              <a:pathLst>
                <a:path w="7340" h="5481" extrusionOk="0">
                  <a:moveTo>
                    <a:pt x="4040" y="0"/>
                  </a:moveTo>
                  <a:cubicBezTo>
                    <a:pt x="2286" y="0"/>
                    <a:pt x="424" y="2660"/>
                    <a:pt x="234" y="3796"/>
                  </a:cubicBezTo>
                  <a:cubicBezTo>
                    <a:pt x="1" y="4997"/>
                    <a:pt x="1535" y="5064"/>
                    <a:pt x="3370" y="5397"/>
                  </a:cubicBezTo>
                  <a:cubicBezTo>
                    <a:pt x="3679" y="5454"/>
                    <a:pt x="3982" y="5480"/>
                    <a:pt x="4275" y="5480"/>
                  </a:cubicBezTo>
                  <a:cubicBezTo>
                    <a:pt x="5725" y="5480"/>
                    <a:pt x="6912" y="4823"/>
                    <a:pt x="7106" y="3796"/>
                  </a:cubicBezTo>
                  <a:cubicBezTo>
                    <a:pt x="7340" y="2595"/>
                    <a:pt x="6205" y="361"/>
                    <a:pt x="4337" y="27"/>
                  </a:cubicBezTo>
                  <a:cubicBezTo>
                    <a:pt x="4239" y="9"/>
                    <a:pt x="4140" y="0"/>
                    <a:pt x="4040" y="0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93;p29">
              <a:extLst>
                <a:ext uri="{FF2B5EF4-FFF2-40B4-BE49-F238E27FC236}">
                  <a16:creationId xmlns:a16="http://schemas.microsoft.com/office/drawing/2014/main" id="{E2AFD4A0-1002-25E0-FF79-57F206C1504B}"/>
                </a:ext>
              </a:extLst>
            </p:cNvPr>
            <p:cNvSpPr/>
            <p:nvPr/>
          </p:nvSpPr>
          <p:spPr>
            <a:xfrm>
              <a:off x="6590287" y="1730712"/>
              <a:ext cx="159215" cy="133387"/>
            </a:xfrm>
            <a:custGeom>
              <a:avLst/>
              <a:gdLst/>
              <a:ahLst/>
              <a:cxnLst/>
              <a:rect l="l" t="t" r="r" b="b"/>
              <a:pathLst>
                <a:path w="7607" h="6373" extrusionOk="0">
                  <a:moveTo>
                    <a:pt x="3889" y="0"/>
                  </a:moveTo>
                  <a:cubicBezTo>
                    <a:pt x="2225" y="0"/>
                    <a:pt x="609" y="1770"/>
                    <a:pt x="301" y="3341"/>
                  </a:cubicBezTo>
                  <a:cubicBezTo>
                    <a:pt x="1" y="5075"/>
                    <a:pt x="1369" y="5909"/>
                    <a:pt x="3170" y="6243"/>
                  </a:cubicBezTo>
                  <a:cubicBezTo>
                    <a:pt x="3621" y="6325"/>
                    <a:pt x="4083" y="6372"/>
                    <a:pt x="4527" y="6372"/>
                  </a:cubicBezTo>
                  <a:cubicBezTo>
                    <a:pt x="5886" y="6372"/>
                    <a:pt x="7080" y="5924"/>
                    <a:pt x="7306" y="4641"/>
                  </a:cubicBezTo>
                  <a:cubicBezTo>
                    <a:pt x="7606" y="2907"/>
                    <a:pt x="6139" y="372"/>
                    <a:pt x="4304" y="38"/>
                  </a:cubicBezTo>
                  <a:cubicBezTo>
                    <a:pt x="4166" y="13"/>
                    <a:pt x="4027" y="0"/>
                    <a:pt x="3889" y="0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94;p29">
              <a:extLst>
                <a:ext uri="{FF2B5EF4-FFF2-40B4-BE49-F238E27FC236}">
                  <a16:creationId xmlns:a16="http://schemas.microsoft.com/office/drawing/2014/main" id="{88BF10BA-3D43-D4A9-118C-650FAA056FC1}"/>
                </a:ext>
              </a:extLst>
            </p:cNvPr>
            <p:cNvSpPr/>
            <p:nvPr/>
          </p:nvSpPr>
          <p:spPr>
            <a:xfrm>
              <a:off x="6470204" y="1729478"/>
              <a:ext cx="150822" cy="170726"/>
            </a:xfrm>
            <a:custGeom>
              <a:avLst/>
              <a:gdLst/>
              <a:ahLst/>
              <a:cxnLst/>
              <a:rect l="l" t="t" r="r" b="b"/>
              <a:pathLst>
                <a:path w="7206" h="8157" extrusionOk="0">
                  <a:moveTo>
                    <a:pt x="2859" y="0"/>
                  </a:moveTo>
                  <a:cubicBezTo>
                    <a:pt x="1577" y="0"/>
                    <a:pt x="65" y="1463"/>
                    <a:pt x="34" y="3466"/>
                  </a:cubicBezTo>
                  <a:cubicBezTo>
                    <a:pt x="0" y="6502"/>
                    <a:pt x="1969" y="7869"/>
                    <a:pt x="3303" y="8136"/>
                  </a:cubicBezTo>
                  <a:cubicBezTo>
                    <a:pt x="3383" y="8150"/>
                    <a:pt x="3465" y="8157"/>
                    <a:pt x="3548" y="8157"/>
                  </a:cubicBezTo>
                  <a:cubicBezTo>
                    <a:pt x="4870" y="8157"/>
                    <a:pt x="6429" y="6441"/>
                    <a:pt x="6805" y="4400"/>
                  </a:cubicBezTo>
                  <a:cubicBezTo>
                    <a:pt x="7206" y="2232"/>
                    <a:pt x="4537" y="264"/>
                    <a:pt x="3169" y="30"/>
                  </a:cubicBezTo>
                  <a:cubicBezTo>
                    <a:pt x="3068" y="10"/>
                    <a:pt x="2964" y="0"/>
                    <a:pt x="2859" y="0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95;p29">
              <a:extLst>
                <a:ext uri="{FF2B5EF4-FFF2-40B4-BE49-F238E27FC236}">
                  <a16:creationId xmlns:a16="http://schemas.microsoft.com/office/drawing/2014/main" id="{F6DB7860-A2E0-4C9C-20D5-25C37286D4EE}"/>
                </a:ext>
              </a:extLst>
            </p:cNvPr>
            <p:cNvSpPr/>
            <p:nvPr/>
          </p:nvSpPr>
          <p:spPr>
            <a:xfrm>
              <a:off x="6315207" y="1744611"/>
              <a:ext cx="173154" cy="142533"/>
            </a:xfrm>
            <a:custGeom>
              <a:avLst/>
              <a:gdLst/>
              <a:ahLst/>
              <a:cxnLst/>
              <a:rect l="l" t="t" r="r" b="b"/>
              <a:pathLst>
                <a:path w="8273" h="6810" extrusionOk="0">
                  <a:moveTo>
                    <a:pt x="3007" y="0"/>
                  </a:moveTo>
                  <a:cubicBezTo>
                    <a:pt x="2204" y="0"/>
                    <a:pt x="1491" y="279"/>
                    <a:pt x="1034" y="842"/>
                  </a:cubicBezTo>
                  <a:cubicBezTo>
                    <a:pt x="0" y="2076"/>
                    <a:pt x="601" y="4211"/>
                    <a:pt x="2302" y="5645"/>
                  </a:cubicBezTo>
                  <a:cubicBezTo>
                    <a:pt x="3251" y="6412"/>
                    <a:pt x="4340" y="6809"/>
                    <a:pt x="5302" y="6809"/>
                  </a:cubicBezTo>
                  <a:cubicBezTo>
                    <a:pt x="6097" y="6809"/>
                    <a:pt x="6804" y="6538"/>
                    <a:pt x="7272" y="5979"/>
                  </a:cubicBezTo>
                  <a:cubicBezTo>
                    <a:pt x="8273" y="4745"/>
                    <a:pt x="7706" y="2610"/>
                    <a:pt x="5971" y="1175"/>
                  </a:cubicBezTo>
                  <a:cubicBezTo>
                    <a:pt x="5046" y="396"/>
                    <a:pt x="3963" y="0"/>
                    <a:pt x="3007" y="0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96;p29">
              <a:extLst>
                <a:ext uri="{FF2B5EF4-FFF2-40B4-BE49-F238E27FC236}">
                  <a16:creationId xmlns:a16="http://schemas.microsoft.com/office/drawing/2014/main" id="{9D8FD9F5-F8AB-D057-292E-C686CEA2D127}"/>
                </a:ext>
              </a:extLst>
            </p:cNvPr>
            <p:cNvSpPr/>
            <p:nvPr/>
          </p:nvSpPr>
          <p:spPr>
            <a:xfrm>
              <a:off x="6387818" y="2309611"/>
              <a:ext cx="620679" cy="190630"/>
            </a:xfrm>
            <a:custGeom>
              <a:avLst/>
              <a:gdLst/>
              <a:ahLst/>
              <a:cxnLst/>
              <a:rect l="l" t="t" r="r" b="b"/>
              <a:pathLst>
                <a:path w="29655" h="9108" fill="none" extrusionOk="0">
                  <a:moveTo>
                    <a:pt x="29655" y="1"/>
                  </a:moveTo>
                  <a:lnTo>
                    <a:pt x="24418" y="1102"/>
                  </a:lnTo>
                  <a:lnTo>
                    <a:pt x="13310" y="9007"/>
                  </a:lnTo>
                  <a:lnTo>
                    <a:pt x="0" y="9107"/>
                  </a:lnTo>
                </a:path>
              </a:pathLst>
            </a:custGeom>
            <a:noFill/>
            <a:ln w="117575" cap="rnd" cmpd="sng">
              <a:solidFill>
                <a:srgbClr val="F0BC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97;p29">
              <a:extLst>
                <a:ext uri="{FF2B5EF4-FFF2-40B4-BE49-F238E27FC236}">
                  <a16:creationId xmlns:a16="http://schemas.microsoft.com/office/drawing/2014/main" id="{E5DEEF77-EC29-133D-8463-32E8A4524A2E}"/>
                </a:ext>
              </a:extLst>
            </p:cNvPr>
            <p:cNvSpPr/>
            <p:nvPr/>
          </p:nvSpPr>
          <p:spPr>
            <a:xfrm>
              <a:off x="5999604" y="2276100"/>
              <a:ext cx="960708" cy="1221810"/>
            </a:xfrm>
            <a:custGeom>
              <a:avLst/>
              <a:gdLst/>
              <a:ahLst/>
              <a:cxnLst/>
              <a:rect l="l" t="t" r="r" b="b"/>
              <a:pathLst>
                <a:path w="45901" h="58376" extrusionOk="0">
                  <a:moveTo>
                    <a:pt x="41931" y="1"/>
                  </a:moveTo>
                  <a:cubicBezTo>
                    <a:pt x="41930" y="1"/>
                    <a:pt x="33703" y="3280"/>
                    <a:pt x="29170" y="3280"/>
                  </a:cubicBezTo>
                  <a:cubicBezTo>
                    <a:pt x="28779" y="3280"/>
                    <a:pt x="28416" y="3256"/>
                    <a:pt x="28087" y="3203"/>
                  </a:cubicBezTo>
                  <a:cubicBezTo>
                    <a:pt x="24932" y="2685"/>
                    <a:pt x="19762" y="797"/>
                    <a:pt x="14774" y="797"/>
                  </a:cubicBezTo>
                  <a:cubicBezTo>
                    <a:pt x="9797" y="797"/>
                    <a:pt x="5002" y="2677"/>
                    <a:pt x="2569" y="9674"/>
                  </a:cubicBezTo>
                  <a:cubicBezTo>
                    <a:pt x="868" y="13477"/>
                    <a:pt x="1" y="17580"/>
                    <a:pt x="1" y="21750"/>
                  </a:cubicBezTo>
                  <a:lnTo>
                    <a:pt x="1" y="58376"/>
                  </a:lnTo>
                  <a:lnTo>
                    <a:pt x="16379" y="58376"/>
                  </a:lnTo>
                  <a:lnTo>
                    <a:pt x="16379" y="20082"/>
                  </a:lnTo>
                  <a:cubicBezTo>
                    <a:pt x="16679" y="19315"/>
                    <a:pt x="18314" y="15912"/>
                    <a:pt x="24552" y="14811"/>
                  </a:cubicBezTo>
                  <a:cubicBezTo>
                    <a:pt x="31523" y="13577"/>
                    <a:pt x="31924" y="14678"/>
                    <a:pt x="34792" y="11442"/>
                  </a:cubicBezTo>
                  <a:cubicBezTo>
                    <a:pt x="37661" y="8240"/>
                    <a:pt x="45900" y="868"/>
                    <a:pt x="41931" y="1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98;p29">
              <a:extLst>
                <a:ext uri="{FF2B5EF4-FFF2-40B4-BE49-F238E27FC236}">
                  <a16:creationId xmlns:a16="http://schemas.microsoft.com/office/drawing/2014/main" id="{74CA636C-76A2-20F0-CE19-C05F77B5ACC1}"/>
                </a:ext>
              </a:extLst>
            </p:cNvPr>
            <p:cNvSpPr/>
            <p:nvPr/>
          </p:nvSpPr>
          <p:spPr>
            <a:xfrm>
              <a:off x="5957008" y="2709694"/>
              <a:ext cx="430091" cy="354680"/>
            </a:xfrm>
            <a:custGeom>
              <a:avLst/>
              <a:gdLst/>
              <a:ahLst/>
              <a:cxnLst/>
              <a:rect l="l" t="t" r="r" b="b"/>
              <a:pathLst>
                <a:path w="20549" h="16946" extrusionOk="0">
                  <a:moveTo>
                    <a:pt x="1" y="1"/>
                  </a:moveTo>
                  <a:lnTo>
                    <a:pt x="1" y="16946"/>
                  </a:lnTo>
                  <a:lnTo>
                    <a:pt x="20549" y="16946"/>
                  </a:lnTo>
                  <a:lnTo>
                    <a:pt x="205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99;p29">
              <a:extLst>
                <a:ext uri="{FF2B5EF4-FFF2-40B4-BE49-F238E27FC236}">
                  <a16:creationId xmlns:a16="http://schemas.microsoft.com/office/drawing/2014/main" id="{A418D8E2-C7AB-D342-19A8-E6A8C14783A7}"/>
                </a:ext>
              </a:extLst>
            </p:cNvPr>
            <p:cNvSpPr/>
            <p:nvPr/>
          </p:nvSpPr>
          <p:spPr>
            <a:xfrm>
              <a:off x="5888584" y="3064397"/>
              <a:ext cx="569736" cy="444051"/>
            </a:xfrm>
            <a:custGeom>
              <a:avLst/>
              <a:gdLst/>
              <a:ahLst/>
              <a:cxnLst/>
              <a:rect l="l" t="t" r="r" b="b"/>
              <a:pathLst>
                <a:path w="27221" h="21216" extrusionOk="0">
                  <a:moveTo>
                    <a:pt x="2736" y="0"/>
                  </a:moveTo>
                  <a:cubicBezTo>
                    <a:pt x="1235" y="0"/>
                    <a:pt x="1" y="1234"/>
                    <a:pt x="1" y="2769"/>
                  </a:cubicBezTo>
                  <a:lnTo>
                    <a:pt x="1" y="21215"/>
                  </a:lnTo>
                  <a:lnTo>
                    <a:pt x="27220" y="21215"/>
                  </a:lnTo>
                  <a:lnTo>
                    <a:pt x="27220" y="2769"/>
                  </a:lnTo>
                  <a:cubicBezTo>
                    <a:pt x="27220" y="1234"/>
                    <a:pt x="25986" y="0"/>
                    <a:pt x="24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00;p29">
              <a:extLst>
                <a:ext uri="{FF2B5EF4-FFF2-40B4-BE49-F238E27FC236}">
                  <a16:creationId xmlns:a16="http://schemas.microsoft.com/office/drawing/2014/main" id="{C3A68408-5C60-97AF-C4F8-046A05E0DCBC}"/>
                </a:ext>
              </a:extLst>
            </p:cNvPr>
            <p:cNvSpPr/>
            <p:nvPr/>
          </p:nvSpPr>
          <p:spPr>
            <a:xfrm>
              <a:off x="6514180" y="1900466"/>
              <a:ext cx="367259" cy="367949"/>
            </a:xfrm>
            <a:custGeom>
              <a:avLst/>
              <a:gdLst/>
              <a:ahLst/>
              <a:cxnLst/>
              <a:rect l="l" t="t" r="r" b="b"/>
              <a:pathLst>
                <a:path w="17547" h="17580" extrusionOk="0">
                  <a:moveTo>
                    <a:pt x="2369" y="1"/>
                  </a:moveTo>
                  <a:cubicBezTo>
                    <a:pt x="1068" y="1"/>
                    <a:pt x="1" y="1068"/>
                    <a:pt x="1" y="2369"/>
                  </a:cubicBezTo>
                  <a:lnTo>
                    <a:pt x="1" y="15211"/>
                  </a:lnTo>
                  <a:cubicBezTo>
                    <a:pt x="1" y="16512"/>
                    <a:pt x="1068" y="17580"/>
                    <a:pt x="2369" y="17580"/>
                  </a:cubicBezTo>
                  <a:lnTo>
                    <a:pt x="8707" y="17580"/>
                  </a:lnTo>
                  <a:lnTo>
                    <a:pt x="8707" y="11309"/>
                  </a:lnTo>
                  <a:lnTo>
                    <a:pt x="7073" y="11309"/>
                  </a:lnTo>
                  <a:cubicBezTo>
                    <a:pt x="6873" y="11309"/>
                    <a:pt x="6706" y="11142"/>
                    <a:pt x="6706" y="10908"/>
                  </a:cubicBezTo>
                  <a:lnTo>
                    <a:pt x="6672" y="8907"/>
                  </a:lnTo>
                  <a:cubicBezTo>
                    <a:pt x="6672" y="8673"/>
                    <a:pt x="6873" y="8507"/>
                    <a:pt x="7073" y="8507"/>
                  </a:cubicBezTo>
                  <a:lnTo>
                    <a:pt x="8707" y="8507"/>
                  </a:lnTo>
                  <a:lnTo>
                    <a:pt x="8707" y="6539"/>
                  </a:lnTo>
                  <a:cubicBezTo>
                    <a:pt x="8707" y="4270"/>
                    <a:pt x="10075" y="3036"/>
                    <a:pt x="12110" y="3036"/>
                  </a:cubicBezTo>
                  <a:lnTo>
                    <a:pt x="13777" y="3036"/>
                  </a:lnTo>
                  <a:cubicBezTo>
                    <a:pt x="13978" y="3036"/>
                    <a:pt x="14144" y="3203"/>
                    <a:pt x="14144" y="3436"/>
                  </a:cubicBezTo>
                  <a:lnTo>
                    <a:pt x="14144" y="5138"/>
                  </a:lnTo>
                  <a:cubicBezTo>
                    <a:pt x="14144" y="5338"/>
                    <a:pt x="13978" y="5505"/>
                    <a:pt x="13777" y="5505"/>
                  </a:cubicBezTo>
                  <a:lnTo>
                    <a:pt x="12743" y="5505"/>
                  </a:lnTo>
                  <a:cubicBezTo>
                    <a:pt x="11643" y="5505"/>
                    <a:pt x="11442" y="6038"/>
                    <a:pt x="11442" y="6805"/>
                  </a:cubicBezTo>
                  <a:lnTo>
                    <a:pt x="11442" y="8507"/>
                  </a:lnTo>
                  <a:lnTo>
                    <a:pt x="13844" y="8507"/>
                  </a:lnTo>
                  <a:cubicBezTo>
                    <a:pt x="14078" y="8507"/>
                    <a:pt x="14244" y="8707"/>
                    <a:pt x="14244" y="8940"/>
                  </a:cubicBezTo>
                  <a:lnTo>
                    <a:pt x="13978" y="10942"/>
                  </a:lnTo>
                  <a:cubicBezTo>
                    <a:pt x="13978" y="11142"/>
                    <a:pt x="13811" y="11275"/>
                    <a:pt x="13611" y="11275"/>
                  </a:cubicBezTo>
                  <a:lnTo>
                    <a:pt x="11442" y="11275"/>
                  </a:lnTo>
                  <a:lnTo>
                    <a:pt x="11442" y="17580"/>
                  </a:lnTo>
                  <a:lnTo>
                    <a:pt x="15178" y="17580"/>
                  </a:lnTo>
                  <a:cubicBezTo>
                    <a:pt x="16513" y="17580"/>
                    <a:pt x="17547" y="16512"/>
                    <a:pt x="17547" y="15211"/>
                  </a:cubicBezTo>
                  <a:lnTo>
                    <a:pt x="17547" y="2369"/>
                  </a:lnTo>
                  <a:cubicBezTo>
                    <a:pt x="17547" y="1068"/>
                    <a:pt x="16513" y="1"/>
                    <a:pt x="15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3125;p44">
            <a:extLst>
              <a:ext uri="{FF2B5EF4-FFF2-40B4-BE49-F238E27FC236}">
                <a16:creationId xmlns:a16="http://schemas.microsoft.com/office/drawing/2014/main" id="{ECD62229-1DE6-BAC0-030C-0AE7431C068F}"/>
              </a:ext>
            </a:extLst>
          </p:cNvPr>
          <p:cNvGrpSpPr/>
          <p:nvPr/>
        </p:nvGrpSpPr>
        <p:grpSpPr>
          <a:xfrm>
            <a:off x="6444338" y="987570"/>
            <a:ext cx="1944572" cy="2084812"/>
            <a:chOff x="6702406" y="3207567"/>
            <a:chExt cx="2117745" cy="2508155"/>
          </a:xfrm>
        </p:grpSpPr>
        <p:sp>
          <p:nvSpPr>
            <p:cNvPr id="85" name="Google Shape;3126;p44">
              <a:extLst>
                <a:ext uri="{FF2B5EF4-FFF2-40B4-BE49-F238E27FC236}">
                  <a16:creationId xmlns:a16="http://schemas.microsoft.com/office/drawing/2014/main" id="{EC8F50FA-3A69-7859-BDED-1B1F441DD97F}"/>
                </a:ext>
              </a:extLst>
            </p:cNvPr>
            <p:cNvSpPr/>
            <p:nvPr/>
          </p:nvSpPr>
          <p:spPr>
            <a:xfrm>
              <a:off x="6702406" y="3402994"/>
              <a:ext cx="2011534" cy="2250261"/>
            </a:xfrm>
            <a:custGeom>
              <a:avLst/>
              <a:gdLst/>
              <a:ahLst/>
              <a:cxnLst/>
              <a:rect l="l" t="t" r="r" b="b"/>
              <a:pathLst>
                <a:path w="111814" h="125084" extrusionOk="0">
                  <a:moveTo>
                    <a:pt x="56959" y="1"/>
                  </a:moveTo>
                  <a:cubicBezTo>
                    <a:pt x="49125" y="1"/>
                    <a:pt x="41348" y="2530"/>
                    <a:pt x="35226" y="7918"/>
                  </a:cubicBezTo>
                  <a:cubicBezTo>
                    <a:pt x="26719" y="15423"/>
                    <a:pt x="28587" y="27298"/>
                    <a:pt x="21249" y="35938"/>
                  </a:cubicBezTo>
                  <a:cubicBezTo>
                    <a:pt x="12343" y="46412"/>
                    <a:pt x="4203" y="54284"/>
                    <a:pt x="2135" y="68828"/>
                  </a:cubicBezTo>
                  <a:cubicBezTo>
                    <a:pt x="0" y="83939"/>
                    <a:pt x="3870" y="97382"/>
                    <a:pt x="13410" y="109391"/>
                  </a:cubicBezTo>
                  <a:cubicBezTo>
                    <a:pt x="22502" y="120837"/>
                    <a:pt x="40071" y="125084"/>
                    <a:pt x="54279" y="125084"/>
                  </a:cubicBezTo>
                  <a:cubicBezTo>
                    <a:pt x="54770" y="125084"/>
                    <a:pt x="55257" y="125079"/>
                    <a:pt x="55740" y="125068"/>
                  </a:cubicBezTo>
                  <a:cubicBezTo>
                    <a:pt x="73353" y="124735"/>
                    <a:pt x="92233" y="116362"/>
                    <a:pt x="102507" y="101652"/>
                  </a:cubicBezTo>
                  <a:cubicBezTo>
                    <a:pt x="108711" y="92779"/>
                    <a:pt x="111814" y="81504"/>
                    <a:pt x="108311" y="71097"/>
                  </a:cubicBezTo>
                  <a:cubicBezTo>
                    <a:pt x="104742" y="60556"/>
                    <a:pt x="94601" y="53484"/>
                    <a:pt x="93000" y="42209"/>
                  </a:cubicBezTo>
                  <a:cubicBezTo>
                    <a:pt x="91399" y="30768"/>
                    <a:pt x="92200" y="20927"/>
                    <a:pt x="83994" y="11787"/>
                  </a:cubicBezTo>
                  <a:cubicBezTo>
                    <a:pt x="79090" y="6317"/>
                    <a:pt x="72452" y="2614"/>
                    <a:pt x="65414" y="980"/>
                  </a:cubicBezTo>
                  <a:cubicBezTo>
                    <a:pt x="62639" y="332"/>
                    <a:pt x="59795" y="1"/>
                    <a:pt x="56959" y="1"/>
                  </a:cubicBezTo>
                  <a:close/>
                </a:path>
              </a:pathLst>
            </a:custGeom>
            <a:solidFill>
              <a:srgbClr val="55A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3127;p44">
              <a:extLst>
                <a:ext uri="{FF2B5EF4-FFF2-40B4-BE49-F238E27FC236}">
                  <a16:creationId xmlns:a16="http://schemas.microsoft.com/office/drawing/2014/main" id="{E919DCDC-66D7-2488-03FF-E7AF941D63AE}"/>
                </a:ext>
              </a:extLst>
            </p:cNvPr>
            <p:cNvSpPr/>
            <p:nvPr/>
          </p:nvSpPr>
          <p:spPr>
            <a:xfrm>
              <a:off x="8538085" y="414312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33A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3128;p44">
              <a:extLst>
                <a:ext uri="{FF2B5EF4-FFF2-40B4-BE49-F238E27FC236}">
                  <a16:creationId xmlns:a16="http://schemas.microsoft.com/office/drawing/2014/main" id="{22CC09F9-4021-8470-3B69-6BD86439AFFF}"/>
                </a:ext>
              </a:extLst>
            </p:cNvPr>
            <p:cNvSpPr/>
            <p:nvPr/>
          </p:nvSpPr>
          <p:spPr>
            <a:xfrm>
              <a:off x="8118631" y="3912096"/>
              <a:ext cx="441690" cy="232449"/>
            </a:xfrm>
            <a:custGeom>
              <a:avLst/>
              <a:gdLst/>
              <a:ahLst/>
              <a:cxnLst/>
              <a:rect l="l" t="t" r="r" b="b"/>
              <a:pathLst>
                <a:path w="24552" h="12921" extrusionOk="0">
                  <a:moveTo>
                    <a:pt x="2135" y="0"/>
                  </a:moveTo>
                  <a:cubicBezTo>
                    <a:pt x="934" y="0"/>
                    <a:pt x="0" y="934"/>
                    <a:pt x="0" y="2102"/>
                  </a:cubicBezTo>
                  <a:lnTo>
                    <a:pt x="0" y="9941"/>
                  </a:lnTo>
                  <a:cubicBezTo>
                    <a:pt x="0" y="11108"/>
                    <a:pt x="934" y="12076"/>
                    <a:pt x="2135" y="12076"/>
                  </a:cubicBezTo>
                  <a:lnTo>
                    <a:pt x="21182" y="12076"/>
                  </a:lnTo>
                  <a:cubicBezTo>
                    <a:pt x="21449" y="12276"/>
                    <a:pt x="21849" y="12342"/>
                    <a:pt x="22149" y="12442"/>
                  </a:cubicBezTo>
                  <a:cubicBezTo>
                    <a:pt x="22483" y="12509"/>
                    <a:pt x="22783" y="12609"/>
                    <a:pt x="23117" y="12709"/>
                  </a:cubicBezTo>
                  <a:cubicBezTo>
                    <a:pt x="23117" y="12709"/>
                    <a:pt x="23117" y="12709"/>
                    <a:pt x="23117" y="12743"/>
                  </a:cubicBezTo>
                  <a:cubicBezTo>
                    <a:pt x="23184" y="12776"/>
                    <a:pt x="23250" y="12809"/>
                    <a:pt x="23284" y="12843"/>
                  </a:cubicBezTo>
                  <a:lnTo>
                    <a:pt x="23317" y="12843"/>
                  </a:lnTo>
                  <a:cubicBezTo>
                    <a:pt x="23384" y="12876"/>
                    <a:pt x="23417" y="12893"/>
                    <a:pt x="23421" y="12893"/>
                  </a:cubicBezTo>
                  <a:cubicBezTo>
                    <a:pt x="23425" y="12893"/>
                    <a:pt x="23400" y="12876"/>
                    <a:pt x="23350" y="12843"/>
                  </a:cubicBezTo>
                  <a:lnTo>
                    <a:pt x="23350" y="12843"/>
                  </a:lnTo>
                  <a:cubicBezTo>
                    <a:pt x="23455" y="12895"/>
                    <a:pt x="23575" y="12921"/>
                    <a:pt x="23698" y="12921"/>
                  </a:cubicBezTo>
                  <a:cubicBezTo>
                    <a:pt x="23967" y="12921"/>
                    <a:pt x="24247" y="12795"/>
                    <a:pt x="24384" y="12543"/>
                  </a:cubicBezTo>
                  <a:cubicBezTo>
                    <a:pt x="24484" y="12342"/>
                    <a:pt x="24551" y="12142"/>
                    <a:pt x="24551" y="11942"/>
                  </a:cubicBezTo>
                  <a:cubicBezTo>
                    <a:pt x="24551" y="11742"/>
                    <a:pt x="24551" y="11542"/>
                    <a:pt x="24484" y="11342"/>
                  </a:cubicBezTo>
                  <a:cubicBezTo>
                    <a:pt x="24451" y="11108"/>
                    <a:pt x="24351" y="10875"/>
                    <a:pt x="24251" y="10641"/>
                  </a:cubicBezTo>
                  <a:cubicBezTo>
                    <a:pt x="24118" y="10341"/>
                    <a:pt x="23984" y="10041"/>
                    <a:pt x="23851" y="9741"/>
                  </a:cubicBezTo>
                  <a:cubicBezTo>
                    <a:pt x="23751" y="9474"/>
                    <a:pt x="23617" y="9207"/>
                    <a:pt x="23417" y="9007"/>
                  </a:cubicBezTo>
                  <a:lnTo>
                    <a:pt x="23417" y="2102"/>
                  </a:lnTo>
                  <a:cubicBezTo>
                    <a:pt x="23417" y="934"/>
                    <a:pt x="22483" y="0"/>
                    <a:pt x="21282" y="0"/>
                  </a:cubicBezTo>
                  <a:close/>
                </a:path>
              </a:pathLst>
            </a:custGeom>
            <a:solidFill>
              <a:srgbClr val="3B59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3129;p44">
              <a:extLst>
                <a:ext uri="{FF2B5EF4-FFF2-40B4-BE49-F238E27FC236}">
                  <a16:creationId xmlns:a16="http://schemas.microsoft.com/office/drawing/2014/main" id="{7B106FB8-9F5C-6882-E6DB-0F5571181947}"/>
                </a:ext>
              </a:extLst>
            </p:cNvPr>
            <p:cNvSpPr/>
            <p:nvPr/>
          </p:nvSpPr>
          <p:spPr>
            <a:xfrm>
              <a:off x="6963440" y="3402670"/>
              <a:ext cx="1320826" cy="2250531"/>
            </a:xfrm>
            <a:custGeom>
              <a:avLst/>
              <a:gdLst/>
              <a:ahLst/>
              <a:cxnLst/>
              <a:rect l="l" t="t" r="r" b="b"/>
              <a:pathLst>
                <a:path w="73420" h="125099" extrusionOk="0">
                  <a:moveTo>
                    <a:pt x="47268" y="53535"/>
                  </a:moveTo>
                  <a:lnTo>
                    <a:pt x="47268" y="53535"/>
                  </a:lnTo>
                  <a:cubicBezTo>
                    <a:pt x="47134" y="53635"/>
                    <a:pt x="47001" y="53735"/>
                    <a:pt x="46901" y="53835"/>
                  </a:cubicBezTo>
                  <a:cubicBezTo>
                    <a:pt x="46801" y="53802"/>
                    <a:pt x="46701" y="53735"/>
                    <a:pt x="46601" y="53702"/>
                  </a:cubicBezTo>
                  <a:cubicBezTo>
                    <a:pt x="46834" y="53635"/>
                    <a:pt x="47034" y="53602"/>
                    <a:pt x="47268" y="53535"/>
                  </a:cubicBezTo>
                  <a:close/>
                  <a:moveTo>
                    <a:pt x="42428" y="1"/>
                  </a:moveTo>
                  <a:cubicBezTo>
                    <a:pt x="34587" y="1"/>
                    <a:pt x="26806" y="2523"/>
                    <a:pt x="20682" y="7936"/>
                  </a:cubicBezTo>
                  <a:cubicBezTo>
                    <a:pt x="15445" y="12573"/>
                    <a:pt x="14144" y="18910"/>
                    <a:pt x="12176" y="25115"/>
                  </a:cubicBezTo>
                  <a:cubicBezTo>
                    <a:pt x="11676" y="34355"/>
                    <a:pt x="7406" y="38424"/>
                    <a:pt x="10475" y="44062"/>
                  </a:cubicBezTo>
                  <a:cubicBezTo>
                    <a:pt x="12009" y="46931"/>
                    <a:pt x="14678" y="49933"/>
                    <a:pt x="18681" y="52134"/>
                  </a:cubicBezTo>
                  <a:cubicBezTo>
                    <a:pt x="12176" y="54102"/>
                    <a:pt x="5505" y="61608"/>
                    <a:pt x="2636" y="69380"/>
                  </a:cubicBezTo>
                  <a:cubicBezTo>
                    <a:pt x="1" y="76552"/>
                    <a:pt x="1402" y="85458"/>
                    <a:pt x="1835" y="87793"/>
                  </a:cubicBezTo>
                  <a:cubicBezTo>
                    <a:pt x="1245" y="88023"/>
                    <a:pt x="1267" y="88961"/>
                    <a:pt x="1966" y="88961"/>
                  </a:cubicBezTo>
                  <a:cubicBezTo>
                    <a:pt x="1978" y="88961"/>
                    <a:pt x="1990" y="88961"/>
                    <a:pt x="2002" y="88961"/>
                  </a:cubicBezTo>
                  <a:cubicBezTo>
                    <a:pt x="2669" y="88961"/>
                    <a:pt x="3336" y="88927"/>
                    <a:pt x="4004" y="88894"/>
                  </a:cubicBezTo>
                  <a:cubicBezTo>
                    <a:pt x="4437" y="91996"/>
                    <a:pt x="5338" y="97166"/>
                    <a:pt x="6906" y="99568"/>
                  </a:cubicBezTo>
                  <a:cubicBezTo>
                    <a:pt x="6906" y="99568"/>
                    <a:pt x="8874" y="105039"/>
                    <a:pt x="15579" y="106607"/>
                  </a:cubicBezTo>
                  <a:cubicBezTo>
                    <a:pt x="14811" y="111343"/>
                    <a:pt x="13711" y="115980"/>
                    <a:pt x="12143" y="119416"/>
                  </a:cubicBezTo>
                  <a:cubicBezTo>
                    <a:pt x="20793" y="123455"/>
                    <a:pt x="31050" y="125098"/>
                    <a:pt x="39936" y="125098"/>
                  </a:cubicBezTo>
                  <a:cubicBezTo>
                    <a:pt x="40371" y="125098"/>
                    <a:pt x="40802" y="125094"/>
                    <a:pt x="41230" y="125086"/>
                  </a:cubicBezTo>
                  <a:cubicBezTo>
                    <a:pt x="47802" y="124953"/>
                    <a:pt x="54573" y="123719"/>
                    <a:pt x="60978" y="121417"/>
                  </a:cubicBezTo>
                  <a:cubicBezTo>
                    <a:pt x="59677" y="114946"/>
                    <a:pt x="57275" y="101269"/>
                    <a:pt x="57842" y="90695"/>
                  </a:cubicBezTo>
                  <a:lnTo>
                    <a:pt x="57842" y="90695"/>
                  </a:lnTo>
                  <a:cubicBezTo>
                    <a:pt x="58643" y="94631"/>
                    <a:pt x="59810" y="98934"/>
                    <a:pt x="61611" y="100402"/>
                  </a:cubicBezTo>
                  <a:cubicBezTo>
                    <a:pt x="62780" y="101360"/>
                    <a:pt x="64280" y="101864"/>
                    <a:pt x="65769" y="101864"/>
                  </a:cubicBezTo>
                  <a:cubicBezTo>
                    <a:pt x="68742" y="101864"/>
                    <a:pt x="71674" y="99855"/>
                    <a:pt x="71852" y="95432"/>
                  </a:cubicBezTo>
                  <a:cubicBezTo>
                    <a:pt x="71986" y="92230"/>
                    <a:pt x="70084" y="88227"/>
                    <a:pt x="68083" y="84891"/>
                  </a:cubicBezTo>
                  <a:lnTo>
                    <a:pt x="73053" y="65010"/>
                  </a:lnTo>
                  <a:cubicBezTo>
                    <a:pt x="73420" y="63576"/>
                    <a:pt x="72352" y="62175"/>
                    <a:pt x="70885" y="62141"/>
                  </a:cubicBezTo>
                  <a:lnTo>
                    <a:pt x="61078" y="61741"/>
                  </a:lnTo>
                  <a:cubicBezTo>
                    <a:pt x="60844" y="61741"/>
                    <a:pt x="60644" y="61774"/>
                    <a:pt x="60444" y="61808"/>
                  </a:cubicBezTo>
                  <a:cubicBezTo>
                    <a:pt x="57675" y="58906"/>
                    <a:pt x="53372" y="55303"/>
                    <a:pt x="48335" y="54369"/>
                  </a:cubicBezTo>
                  <a:cubicBezTo>
                    <a:pt x="48335" y="54236"/>
                    <a:pt x="48335" y="54069"/>
                    <a:pt x="48269" y="53936"/>
                  </a:cubicBezTo>
                  <a:cubicBezTo>
                    <a:pt x="48235" y="53669"/>
                    <a:pt x="47968" y="53469"/>
                    <a:pt x="47668" y="53435"/>
                  </a:cubicBezTo>
                  <a:cubicBezTo>
                    <a:pt x="54673" y="51667"/>
                    <a:pt x="58109" y="48765"/>
                    <a:pt x="58743" y="43728"/>
                  </a:cubicBezTo>
                  <a:cubicBezTo>
                    <a:pt x="59810" y="35222"/>
                    <a:pt x="56274" y="34188"/>
                    <a:pt x="56608" y="22546"/>
                  </a:cubicBezTo>
                  <a:cubicBezTo>
                    <a:pt x="56908" y="13707"/>
                    <a:pt x="54473" y="4634"/>
                    <a:pt x="47601" y="364"/>
                  </a:cubicBezTo>
                  <a:cubicBezTo>
                    <a:pt x="45885" y="123"/>
                    <a:pt x="44155" y="1"/>
                    <a:pt x="4242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3130;p44">
              <a:extLst>
                <a:ext uri="{FF2B5EF4-FFF2-40B4-BE49-F238E27FC236}">
                  <a16:creationId xmlns:a16="http://schemas.microsoft.com/office/drawing/2014/main" id="{32541162-4EB2-F3C3-22CE-43450BF427DD}"/>
                </a:ext>
              </a:extLst>
            </p:cNvPr>
            <p:cNvSpPr/>
            <p:nvPr/>
          </p:nvSpPr>
          <p:spPr>
            <a:xfrm>
              <a:off x="7389515" y="3207567"/>
              <a:ext cx="391876" cy="364136"/>
            </a:xfrm>
            <a:custGeom>
              <a:avLst/>
              <a:gdLst/>
              <a:ahLst/>
              <a:cxnLst/>
              <a:rect l="l" t="t" r="r" b="b"/>
              <a:pathLst>
                <a:path w="21783" h="20241" extrusionOk="0">
                  <a:moveTo>
                    <a:pt x="10868" y="0"/>
                  </a:moveTo>
                  <a:cubicBezTo>
                    <a:pt x="6006" y="0"/>
                    <a:pt x="1711" y="3524"/>
                    <a:pt x="901" y="8507"/>
                  </a:cubicBezTo>
                  <a:cubicBezTo>
                    <a:pt x="0" y="14011"/>
                    <a:pt x="3770" y="19215"/>
                    <a:pt x="9274" y="20115"/>
                  </a:cubicBezTo>
                  <a:cubicBezTo>
                    <a:pt x="9808" y="20199"/>
                    <a:pt x="10340" y="20240"/>
                    <a:pt x="10865" y="20240"/>
                  </a:cubicBezTo>
                  <a:cubicBezTo>
                    <a:pt x="15748" y="20240"/>
                    <a:pt x="20069" y="16712"/>
                    <a:pt x="20882" y="11743"/>
                  </a:cubicBezTo>
                  <a:cubicBezTo>
                    <a:pt x="21783" y="6205"/>
                    <a:pt x="18047" y="1035"/>
                    <a:pt x="12509" y="134"/>
                  </a:cubicBezTo>
                  <a:cubicBezTo>
                    <a:pt x="11958" y="44"/>
                    <a:pt x="11409" y="0"/>
                    <a:pt x="108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3131;p44">
              <a:extLst>
                <a:ext uri="{FF2B5EF4-FFF2-40B4-BE49-F238E27FC236}">
                  <a16:creationId xmlns:a16="http://schemas.microsoft.com/office/drawing/2014/main" id="{B7ABA1F0-467E-195C-A4AC-DBA2F5F9EBEE}"/>
                </a:ext>
              </a:extLst>
            </p:cNvPr>
            <p:cNvSpPr/>
            <p:nvPr/>
          </p:nvSpPr>
          <p:spPr>
            <a:xfrm>
              <a:off x="7166871" y="3363631"/>
              <a:ext cx="945177" cy="1034965"/>
            </a:xfrm>
            <a:custGeom>
              <a:avLst/>
              <a:gdLst/>
              <a:ahLst/>
              <a:cxnLst/>
              <a:rect l="l" t="t" r="r" b="b"/>
              <a:pathLst>
                <a:path w="52539" h="57530" extrusionOk="0">
                  <a:moveTo>
                    <a:pt x="30079" y="0"/>
                  </a:moveTo>
                  <a:cubicBezTo>
                    <a:pt x="12357" y="0"/>
                    <a:pt x="5131" y="16470"/>
                    <a:pt x="4971" y="26117"/>
                  </a:cubicBezTo>
                  <a:cubicBezTo>
                    <a:pt x="4771" y="36191"/>
                    <a:pt x="1" y="40361"/>
                    <a:pt x="3170" y="46232"/>
                  </a:cubicBezTo>
                  <a:cubicBezTo>
                    <a:pt x="6077" y="51592"/>
                    <a:pt x="12944" y="57530"/>
                    <a:pt x="25192" y="57530"/>
                  </a:cubicBezTo>
                  <a:cubicBezTo>
                    <a:pt x="26435" y="57530"/>
                    <a:pt x="27733" y="57469"/>
                    <a:pt x="29088" y="57340"/>
                  </a:cubicBezTo>
                  <a:cubicBezTo>
                    <a:pt x="43832" y="55972"/>
                    <a:pt x="50570" y="53170"/>
                    <a:pt x="51471" y="45898"/>
                  </a:cubicBezTo>
                  <a:cubicBezTo>
                    <a:pt x="52538" y="37392"/>
                    <a:pt x="49003" y="36358"/>
                    <a:pt x="49336" y="24716"/>
                  </a:cubicBezTo>
                  <a:cubicBezTo>
                    <a:pt x="49703" y="13108"/>
                    <a:pt x="45433" y="1133"/>
                    <a:pt x="32491" y="99"/>
                  </a:cubicBezTo>
                  <a:cubicBezTo>
                    <a:pt x="31666" y="32"/>
                    <a:pt x="30862" y="0"/>
                    <a:pt x="300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3132;p44">
              <a:extLst>
                <a:ext uri="{FF2B5EF4-FFF2-40B4-BE49-F238E27FC236}">
                  <a16:creationId xmlns:a16="http://schemas.microsoft.com/office/drawing/2014/main" id="{AA795C1E-E01F-16F4-F826-EDE531F12F8C}"/>
                </a:ext>
              </a:extLst>
            </p:cNvPr>
            <p:cNvSpPr/>
            <p:nvPr/>
          </p:nvSpPr>
          <p:spPr>
            <a:xfrm>
              <a:off x="8035211" y="4817034"/>
              <a:ext cx="298274" cy="418178"/>
            </a:xfrm>
            <a:custGeom>
              <a:avLst/>
              <a:gdLst/>
              <a:ahLst/>
              <a:cxnLst/>
              <a:rect l="l" t="t" r="r" b="b"/>
              <a:pathLst>
                <a:path w="16580" h="23245" extrusionOk="0">
                  <a:moveTo>
                    <a:pt x="8140" y="1"/>
                  </a:moveTo>
                  <a:cubicBezTo>
                    <a:pt x="8140" y="1"/>
                    <a:pt x="1" y="3503"/>
                    <a:pt x="735" y="4504"/>
                  </a:cubicBezTo>
                  <a:cubicBezTo>
                    <a:pt x="1502" y="5505"/>
                    <a:pt x="2569" y="18948"/>
                    <a:pt x="6072" y="21783"/>
                  </a:cubicBezTo>
                  <a:cubicBezTo>
                    <a:pt x="7241" y="22741"/>
                    <a:pt x="8736" y="23245"/>
                    <a:pt x="10222" y="23245"/>
                  </a:cubicBezTo>
                  <a:cubicBezTo>
                    <a:pt x="13188" y="23245"/>
                    <a:pt x="16112" y="21236"/>
                    <a:pt x="16312" y="16813"/>
                  </a:cubicBezTo>
                  <a:cubicBezTo>
                    <a:pt x="16579" y="10175"/>
                    <a:pt x="8140" y="1"/>
                    <a:pt x="8140" y="1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3133;p44">
              <a:extLst>
                <a:ext uri="{FF2B5EF4-FFF2-40B4-BE49-F238E27FC236}">
                  <a16:creationId xmlns:a16="http://schemas.microsoft.com/office/drawing/2014/main" id="{FB04E4B1-415B-E45B-B4B8-5E435BBFC93C}"/>
                </a:ext>
              </a:extLst>
            </p:cNvPr>
            <p:cNvSpPr/>
            <p:nvPr/>
          </p:nvSpPr>
          <p:spPr>
            <a:xfrm>
              <a:off x="7102665" y="4870951"/>
              <a:ext cx="322867" cy="346433"/>
            </a:xfrm>
            <a:custGeom>
              <a:avLst/>
              <a:gdLst/>
              <a:ahLst/>
              <a:cxnLst/>
              <a:rect l="l" t="t" r="r" b="b"/>
              <a:pathLst>
                <a:path w="17947" h="19257" extrusionOk="0">
                  <a:moveTo>
                    <a:pt x="13234" y="1"/>
                  </a:moveTo>
                  <a:cubicBezTo>
                    <a:pt x="13203" y="1"/>
                    <a:pt x="13173" y="3"/>
                    <a:pt x="13143" y="6"/>
                  </a:cubicBezTo>
                  <a:cubicBezTo>
                    <a:pt x="11709" y="206"/>
                    <a:pt x="1" y="4809"/>
                    <a:pt x="1" y="4809"/>
                  </a:cubicBezTo>
                  <a:cubicBezTo>
                    <a:pt x="1" y="4809"/>
                    <a:pt x="901" y="14416"/>
                    <a:pt x="3203" y="17952"/>
                  </a:cubicBezTo>
                  <a:cubicBezTo>
                    <a:pt x="3825" y="18908"/>
                    <a:pt x="5060" y="19257"/>
                    <a:pt x="6530" y="19257"/>
                  </a:cubicBezTo>
                  <a:cubicBezTo>
                    <a:pt x="10497" y="19257"/>
                    <a:pt x="16179" y="16718"/>
                    <a:pt x="16179" y="16718"/>
                  </a:cubicBezTo>
                  <a:cubicBezTo>
                    <a:pt x="16179" y="16718"/>
                    <a:pt x="17947" y="7645"/>
                    <a:pt x="17413" y="5710"/>
                  </a:cubicBezTo>
                  <a:cubicBezTo>
                    <a:pt x="16890" y="3783"/>
                    <a:pt x="14673" y="1"/>
                    <a:pt x="13234" y="1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3134;p44">
              <a:extLst>
                <a:ext uri="{FF2B5EF4-FFF2-40B4-BE49-F238E27FC236}">
                  <a16:creationId xmlns:a16="http://schemas.microsoft.com/office/drawing/2014/main" id="{78FD4A54-0C33-B9F2-01D2-35C7D0B6E2F8}"/>
                </a:ext>
              </a:extLst>
            </p:cNvPr>
            <p:cNvSpPr/>
            <p:nvPr/>
          </p:nvSpPr>
          <p:spPr>
            <a:xfrm>
              <a:off x="7028258" y="4334557"/>
              <a:ext cx="1154005" cy="1381164"/>
            </a:xfrm>
            <a:custGeom>
              <a:avLst/>
              <a:gdLst/>
              <a:ahLst/>
              <a:cxnLst/>
              <a:rect l="l" t="t" r="r" b="b"/>
              <a:pathLst>
                <a:path w="64147" h="76774" extrusionOk="0">
                  <a:moveTo>
                    <a:pt x="20482" y="1"/>
                  </a:moveTo>
                  <a:cubicBezTo>
                    <a:pt x="13543" y="1235"/>
                    <a:pt x="6138" y="9274"/>
                    <a:pt x="3069" y="17580"/>
                  </a:cubicBezTo>
                  <a:cubicBezTo>
                    <a:pt x="0" y="25886"/>
                    <a:pt x="2369" y="36594"/>
                    <a:pt x="2369" y="36594"/>
                  </a:cubicBezTo>
                  <a:cubicBezTo>
                    <a:pt x="2369" y="36594"/>
                    <a:pt x="3682" y="36701"/>
                    <a:pt x="5595" y="36701"/>
                  </a:cubicBezTo>
                  <a:cubicBezTo>
                    <a:pt x="9125" y="36701"/>
                    <a:pt x="14697" y="36336"/>
                    <a:pt x="17813" y="34259"/>
                  </a:cubicBezTo>
                  <a:lnTo>
                    <a:pt x="17813" y="34259"/>
                  </a:lnTo>
                  <a:cubicBezTo>
                    <a:pt x="17813" y="34260"/>
                    <a:pt x="17446" y="60211"/>
                    <a:pt x="11408" y="69784"/>
                  </a:cubicBezTo>
                  <a:cubicBezTo>
                    <a:pt x="11408" y="69784"/>
                    <a:pt x="27779" y="76774"/>
                    <a:pt x="44561" y="76774"/>
                  </a:cubicBezTo>
                  <a:cubicBezTo>
                    <a:pt x="50643" y="76774"/>
                    <a:pt x="56780" y="75856"/>
                    <a:pt x="62211" y="73353"/>
                  </a:cubicBezTo>
                  <a:cubicBezTo>
                    <a:pt x="62211" y="73353"/>
                    <a:pt x="55974" y="46701"/>
                    <a:pt x="59009" y="32858"/>
                  </a:cubicBezTo>
                  <a:lnTo>
                    <a:pt x="64146" y="14044"/>
                  </a:lnTo>
                  <a:cubicBezTo>
                    <a:pt x="64146" y="14044"/>
                    <a:pt x="57408" y="3903"/>
                    <a:pt x="48335" y="2502"/>
                  </a:cubicBezTo>
                  <a:lnTo>
                    <a:pt x="30222" y="2302"/>
                  </a:lnTo>
                  <a:lnTo>
                    <a:pt x="20482" y="1"/>
                  </a:lnTo>
                  <a:close/>
                </a:path>
              </a:pathLst>
            </a:custGeom>
            <a:solidFill>
              <a:srgbClr val="3B59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3135;p44">
              <a:extLst>
                <a:ext uri="{FF2B5EF4-FFF2-40B4-BE49-F238E27FC236}">
                  <a16:creationId xmlns:a16="http://schemas.microsoft.com/office/drawing/2014/main" id="{02075536-62B0-7DCF-1F56-D0E42F83EF3C}"/>
                </a:ext>
              </a:extLst>
            </p:cNvPr>
            <p:cNvSpPr/>
            <p:nvPr/>
          </p:nvSpPr>
          <p:spPr>
            <a:xfrm>
              <a:off x="8001732" y="4513379"/>
              <a:ext cx="355159" cy="496344"/>
            </a:xfrm>
            <a:custGeom>
              <a:avLst/>
              <a:gdLst/>
              <a:ahLst/>
              <a:cxnLst/>
              <a:rect l="l" t="t" r="r" b="b"/>
              <a:pathLst>
                <a:path w="19742" h="27590" extrusionOk="0">
                  <a:moveTo>
                    <a:pt x="7328" y="0"/>
                  </a:moveTo>
                  <a:cubicBezTo>
                    <a:pt x="6223" y="0"/>
                    <a:pt x="5259" y="759"/>
                    <a:pt x="5031" y="1869"/>
                  </a:cubicBezTo>
                  <a:lnTo>
                    <a:pt x="294" y="24786"/>
                  </a:lnTo>
                  <a:cubicBezTo>
                    <a:pt x="1" y="26251"/>
                    <a:pt x="1107" y="27590"/>
                    <a:pt x="2588" y="27590"/>
                  </a:cubicBezTo>
                  <a:cubicBezTo>
                    <a:pt x="2624" y="27590"/>
                    <a:pt x="2660" y="27589"/>
                    <a:pt x="2696" y="27588"/>
                  </a:cubicBezTo>
                  <a:lnTo>
                    <a:pt x="11669" y="27221"/>
                  </a:lnTo>
                  <a:cubicBezTo>
                    <a:pt x="12703" y="27154"/>
                    <a:pt x="13570" y="26453"/>
                    <a:pt x="13837" y="25453"/>
                  </a:cubicBezTo>
                  <a:lnTo>
                    <a:pt x="19374" y="3270"/>
                  </a:lnTo>
                  <a:cubicBezTo>
                    <a:pt x="19741" y="1836"/>
                    <a:pt x="18674" y="435"/>
                    <a:pt x="17206" y="401"/>
                  </a:cubicBezTo>
                  <a:lnTo>
                    <a:pt x="7399" y="1"/>
                  </a:lnTo>
                  <a:cubicBezTo>
                    <a:pt x="7375" y="0"/>
                    <a:pt x="7351" y="0"/>
                    <a:pt x="732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3136;p44">
              <a:extLst>
                <a:ext uri="{FF2B5EF4-FFF2-40B4-BE49-F238E27FC236}">
                  <a16:creationId xmlns:a16="http://schemas.microsoft.com/office/drawing/2014/main" id="{98CA6FB8-577C-BC4B-AFEA-738AA1942B12}"/>
                </a:ext>
              </a:extLst>
            </p:cNvPr>
            <p:cNvSpPr/>
            <p:nvPr/>
          </p:nvSpPr>
          <p:spPr>
            <a:xfrm>
              <a:off x="7396711" y="4180940"/>
              <a:ext cx="501705" cy="329613"/>
            </a:xfrm>
            <a:custGeom>
              <a:avLst/>
              <a:gdLst/>
              <a:ahLst/>
              <a:cxnLst/>
              <a:rect l="l" t="t" r="r" b="b"/>
              <a:pathLst>
                <a:path w="27888" h="18322" extrusionOk="0">
                  <a:moveTo>
                    <a:pt x="13143" y="0"/>
                  </a:moveTo>
                  <a:lnTo>
                    <a:pt x="9241" y="200"/>
                  </a:lnTo>
                  <a:cubicBezTo>
                    <a:pt x="9241" y="200"/>
                    <a:pt x="9241" y="3403"/>
                    <a:pt x="7272" y="5704"/>
                  </a:cubicBezTo>
                  <a:cubicBezTo>
                    <a:pt x="5338" y="8006"/>
                    <a:pt x="1" y="8540"/>
                    <a:pt x="1" y="8540"/>
                  </a:cubicBezTo>
                  <a:cubicBezTo>
                    <a:pt x="1" y="8540"/>
                    <a:pt x="5424" y="18321"/>
                    <a:pt x="15128" y="18321"/>
                  </a:cubicBezTo>
                  <a:cubicBezTo>
                    <a:pt x="15288" y="18321"/>
                    <a:pt x="15449" y="18319"/>
                    <a:pt x="15612" y="18313"/>
                  </a:cubicBezTo>
                  <a:cubicBezTo>
                    <a:pt x="26453" y="17946"/>
                    <a:pt x="27887" y="11008"/>
                    <a:pt x="27887" y="11008"/>
                  </a:cubicBezTo>
                  <a:cubicBezTo>
                    <a:pt x="27887" y="11008"/>
                    <a:pt x="21649" y="9240"/>
                    <a:pt x="21483" y="901"/>
                  </a:cubicBezTo>
                  <a:lnTo>
                    <a:pt x="13143" y="0"/>
                  </a:ln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3137;p44">
              <a:extLst>
                <a:ext uri="{FF2B5EF4-FFF2-40B4-BE49-F238E27FC236}">
                  <a16:creationId xmlns:a16="http://schemas.microsoft.com/office/drawing/2014/main" id="{DA6DC73D-365D-BC48-D2C3-E499E019F55A}"/>
                </a:ext>
              </a:extLst>
            </p:cNvPr>
            <p:cNvSpPr/>
            <p:nvPr/>
          </p:nvSpPr>
          <p:spPr>
            <a:xfrm>
              <a:off x="7160269" y="4705298"/>
              <a:ext cx="1121011" cy="622958"/>
            </a:xfrm>
            <a:custGeom>
              <a:avLst/>
              <a:gdLst/>
              <a:ahLst/>
              <a:cxnLst/>
              <a:rect l="l" t="t" r="r" b="b"/>
              <a:pathLst>
                <a:path w="62313" h="34628" extrusionOk="0">
                  <a:moveTo>
                    <a:pt x="49946" y="0"/>
                  </a:moveTo>
                  <a:cubicBezTo>
                    <a:pt x="48259" y="0"/>
                    <a:pt x="47364" y="3960"/>
                    <a:pt x="45800" y="6012"/>
                  </a:cubicBezTo>
                  <a:cubicBezTo>
                    <a:pt x="44199" y="8147"/>
                    <a:pt x="43332" y="9414"/>
                    <a:pt x="41531" y="10815"/>
                  </a:cubicBezTo>
                  <a:cubicBezTo>
                    <a:pt x="41531" y="10815"/>
                    <a:pt x="3904" y="25559"/>
                    <a:pt x="1" y="27160"/>
                  </a:cubicBezTo>
                  <a:cubicBezTo>
                    <a:pt x="1" y="27160"/>
                    <a:pt x="2676" y="34628"/>
                    <a:pt x="12437" y="34628"/>
                  </a:cubicBezTo>
                  <a:cubicBezTo>
                    <a:pt x="13631" y="34628"/>
                    <a:pt x="14931" y="34516"/>
                    <a:pt x="16346" y="34265"/>
                  </a:cubicBezTo>
                  <a:cubicBezTo>
                    <a:pt x="29289" y="31964"/>
                    <a:pt x="43866" y="18988"/>
                    <a:pt x="46534" y="17053"/>
                  </a:cubicBezTo>
                  <a:cubicBezTo>
                    <a:pt x="49169" y="15085"/>
                    <a:pt x="60010" y="9948"/>
                    <a:pt x="60544" y="8347"/>
                  </a:cubicBezTo>
                  <a:cubicBezTo>
                    <a:pt x="61078" y="6746"/>
                    <a:pt x="60911" y="5678"/>
                    <a:pt x="60911" y="5678"/>
                  </a:cubicBezTo>
                  <a:cubicBezTo>
                    <a:pt x="60911" y="5678"/>
                    <a:pt x="62312" y="3877"/>
                    <a:pt x="60010" y="2843"/>
                  </a:cubicBezTo>
                  <a:cubicBezTo>
                    <a:pt x="60010" y="2843"/>
                    <a:pt x="60806" y="309"/>
                    <a:pt x="58104" y="309"/>
                  </a:cubicBezTo>
                  <a:cubicBezTo>
                    <a:pt x="57932" y="309"/>
                    <a:pt x="57745" y="319"/>
                    <a:pt x="57542" y="341"/>
                  </a:cubicBezTo>
                  <a:cubicBezTo>
                    <a:pt x="54140" y="708"/>
                    <a:pt x="49703" y="5478"/>
                    <a:pt x="49703" y="5478"/>
                  </a:cubicBezTo>
                  <a:cubicBezTo>
                    <a:pt x="49703" y="5478"/>
                    <a:pt x="51838" y="174"/>
                    <a:pt x="50070" y="7"/>
                  </a:cubicBezTo>
                  <a:cubicBezTo>
                    <a:pt x="50028" y="3"/>
                    <a:pt x="49987" y="0"/>
                    <a:pt x="49946" y="0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3138;p44">
              <a:extLst>
                <a:ext uri="{FF2B5EF4-FFF2-40B4-BE49-F238E27FC236}">
                  <a16:creationId xmlns:a16="http://schemas.microsoft.com/office/drawing/2014/main" id="{3DD9F050-B990-0ABD-6BCC-2B778989352A}"/>
                </a:ext>
              </a:extLst>
            </p:cNvPr>
            <p:cNvSpPr/>
            <p:nvPr/>
          </p:nvSpPr>
          <p:spPr>
            <a:xfrm>
              <a:off x="7485527" y="4181534"/>
              <a:ext cx="308475" cy="167235"/>
            </a:xfrm>
            <a:custGeom>
              <a:avLst/>
              <a:gdLst/>
              <a:ahLst/>
              <a:cxnLst/>
              <a:rect l="l" t="t" r="r" b="b"/>
              <a:pathLst>
                <a:path w="17147" h="9296" extrusionOk="0">
                  <a:moveTo>
                    <a:pt x="8206" y="1"/>
                  </a:moveTo>
                  <a:lnTo>
                    <a:pt x="4304" y="167"/>
                  </a:lnTo>
                  <a:cubicBezTo>
                    <a:pt x="4304" y="167"/>
                    <a:pt x="4304" y="3370"/>
                    <a:pt x="2335" y="5671"/>
                  </a:cubicBezTo>
                  <a:cubicBezTo>
                    <a:pt x="1768" y="6338"/>
                    <a:pt x="934" y="6839"/>
                    <a:pt x="0" y="7239"/>
                  </a:cubicBezTo>
                  <a:cubicBezTo>
                    <a:pt x="2227" y="8641"/>
                    <a:pt x="5247" y="9296"/>
                    <a:pt x="7753" y="9296"/>
                  </a:cubicBezTo>
                  <a:cubicBezTo>
                    <a:pt x="8288" y="9296"/>
                    <a:pt x="8799" y="9266"/>
                    <a:pt x="9274" y="9207"/>
                  </a:cubicBezTo>
                  <a:cubicBezTo>
                    <a:pt x="11442" y="8940"/>
                    <a:pt x="15345" y="6972"/>
                    <a:pt x="17146" y="4737"/>
                  </a:cubicBezTo>
                  <a:cubicBezTo>
                    <a:pt x="16879" y="3837"/>
                    <a:pt x="16679" y="2803"/>
                    <a:pt x="16579" y="1668"/>
                  </a:cubicBezTo>
                  <a:lnTo>
                    <a:pt x="14244" y="634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rgbClr val="E59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3139;p44">
              <a:extLst>
                <a:ext uri="{FF2B5EF4-FFF2-40B4-BE49-F238E27FC236}">
                  <a16:creationId xmlns:a16="http://schemas.microsoft.com/office/drawing/2014/main" id="{EB66E4CE-A696-E47D-E782-D478818D0CDC}"/>
                </a:ext>
              </a:extLst>
            </p:cNvPr>
            <p:cNvSpPr/>
            <p:nvPr/>
          </p:nvSpPr>
          <p:spPr>
            <a:xfrm>
              <a:off x="7362512" y="3651041"/>
              <a:ext cx="592914" cy="619917"/>
            </a:xfrm>
            <a:custGeom>
              <a:avLst/>
              <a:gdLst/>
              <a:ahLst/>
              <a:cxnLst/>
              <a:rect l="l" t="t" r="r" b="b"/>
              <a:pathLst>
                <a:path w="32958" h="34459" extrusionOk="0">
                  <a:moveTo>
                    <a:pt x="21082" y="1"/>
                  </a:moveTo>
                  <a:cubicBezTo>
                    <a:pt x="21082" y="1"/>
                    <a:pt x="12609" y="11009"/>
                    <a:pt x="4437" y="12076"/>
                  </a:cubicBezTo>
                  <a:cubicBezTo>
                    <a:pt x="4437" y="12076"/>
                    <a:pt x="4301" y="12063"/>
                    <a:pt x="4078" y="12063"/>
                  </a:cubicBezTo>
                  <a:cubicBezTo>
                    <a:pt x="3075" y="12063"/>
                    <a:pt x="304" y="12331"/>
                    <a:pt x="167" y="15278"/>
                  </a:cubicBezTo>
                  <a:cubicBezTo>
                    <a:pt x="0" y="19548"/>
                    <a:pt x="3736" y="19715"/>
                    <a:pt x="3736" y="19715"/>
                  </a:cubicBezTo>
                  <a:cubicBezTo>
                    <a:pt x="3736" y="19715"/>
                    <a:pt x="5871" y="34459"/>
                    <a:pt x="18947" y="34459"/>
                  </a:cubicBezTo>
                  <a:cubicBezTo>
                    <a:pt x="32624" y="34459"/>
                    <a:pt x="32957" y="11909"/>
                    <a:pt x="32957" y="11909"/>
                  </a:cubicBezTo>
                  <a:cubicBezTo>
                    <a:pt x="32957" y="11909"/>
                    <a:pt x="24251" y="5872"/>
                    <a:pt x="21082" y="1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3140;p44">
              <a:extLst>
                <a:ext uri="{FF2B5EF4-FFF2-40B4-BE49-F238E27FC236}">
                  <a16:creationId xmlns:a16="http://schemas.microsoft.com/office/drawing/2014/main" id="{689950B2-CC83-5BA2-F1AF-D9541B633111}"/>
                </a:ext>
              </a:extLst>
            </p:cNvPr>
            <p:cNvSpPr/>
            <p:nvPr/>
          </p:nvSpPr>
          <p:spPr>
            <a:xfrm>
              <a:off x="7384712" y="3901715"/>
              <a:ext cx="51020" cy="65843"/>
            </a:xfrm>
            <a:custGeom>
              <a:avLst/>
              <a:gdLst/>
              <a:ahLst/>
              <a:cxnLst/>
              <a:rect l="l" t="t" r="r" b="b"/>
              <a:pathLst>
                <a:path w="2836" h="3660" extrusionOk="0">
                  <a:moveTo>
                    <a:pt x="598" y="0"/>
                  </a:moveTo>
                  <a:cubicBezTo>
                    <a:pt x="476" y="0"/>
                    <a:pt x="353" y="23"/>
                    <a:pt x="234" y="77"/>
                  </a:cubicBezTo>
                  <a:cubicBezTo>
                    <a:pt x="0" y="210"/>
                    <a:pt x="0" y="577"/>
                    <a:pt x="234" y="711"/>
                  </a:cubicBezTo>
                  <a:cubicBezTo>
                    <a:pt x="401" y="777"/>
                    <a:pt x="601" y="811"/>
                    <a:pt x="768" y="877"/>
                  </a:cubicBezTo>
                  <a:cubicBezTo>
                    <a:pt x="768" y="877"/>
                    <a:pt x="801" y="877"/>
                    <a:pt x="801" y="911"/>
                  </a:cubicBezTo>
                  <a:cubicBezTo>
                    <a:pt x="834" y="911"/>
                    <a:pt x="901" y="944"/>
                    <a:pt x="934" y="944"/>
                  </a:cubicBezTo>
                  <a:cubicBezTo>
                    <a:pt x="968" y="977"/>
                    <a:pt x="968" y="1011"/>
                    <a:pt x="1001" y="1011"/>
                  </a:cubicBezTo>
                  <a:cubicBezTo>
                    <a:pt x="1035" y="1011"/>
                    <a:pt x="1035" y="1044"/>
                    <a:pt x="1068" y="1044"/>
                  </a:cubicBezTo>
                  <a:cubicBezTo>
                    <a:pt x="1135" y="1111"/>
                    <a:pt x="1201" y="1178"/>
                    <a:pt x="1235" y="1211"/>
                  </a:cubicBezTo>
                  <a:cubicBezTo>
                    <a:pt x="1268" y="1244"/>
                    <a:pt x="1301" y="1311"/>
                    <a:pt x="1335" y="1344"/>
                  </a:cubicBezTo>
                  <a:cubicBezTo>
                    <a:pt x="1368" y="1378"/>
                    <a:pt x="1401" y="1411"/>
                    <a:pt x="1401" y="1478"/>
                  </a:cubicBezTo>
                  <a:cubicBezTo>
                    <a:pt x="1301" y="1545"/>
                    <a:pt x="1201" y="1645"/>
                    <a:pt x="1135" y="1745"/>
                  </a:cubicBezTo>
                  <a:cubicBezTo>
                    <a:pt x="968" y="1945"/>
                    <a:pt x="801" y="2112"/>
                    <a:pt x="734" y="2378"/>
                  </a:cubicBezTo>
                  <a:cubicBezTo>
                    <a:pt x="601" y="2845"/>
                    <a:pt x="801" y="3312"/>
                    <a:pt x="1201" y="3579"/>
                  </a:cubicBezTo>
                  <a:cubicBezTo>
                    <a:pt x="1330" y="3634"/>
                    <a:pt x="1469" y="3659"/>
                    <a:pt x="1606" y="3659"/>
                  </a:cubicBezTo>
                  <a:cubicBezTo>
                    <a:pt x="1719" y="3659"/>
                    <a:pt x="1830" y="3643"/>
                    <a:pt x="1935" y="3613"/>
                  </a:cubicBezTo>
                  <a:cubicBezTo>
                    <a:pt x="2035" y="3613"/>
                    <a:pt x="2102" y="3546"/>
                    <a:pt x="2202" y="3513"/>
                  </a:cubicBezTo>
                  <a:cubicBezTo>
                    <a:pt x="2202" y="3513"/>
                    <a:pt x="2202" y="3513"/>
                    <a:pt x="2235" y="3479"/>
                  </a:cubicBezTo>
                  <a:cubicBezTo>
                    <a:pt x="2269" y="3479"/>
                    <a:pt x="2302" y="3479"/>
                    <a:pt x="2335" y="3446"/>
                  </a:cubicBezTo>
                  <a:cubicBezTo>
                    <a:pt x="2669" y="3246"/>
                    <a:pt x="2836" y="2845"/>
                    <a:pt x="2836" y="2445"/>
                  </a:cubicBezTo>
                  <a:cubicBezTo>
                    <a:pt x="2836" y="2278"/>
                    <a:pt x="2836" y="2112"/>
                    <a:pt x="2769" y="1945"/>
                  </a:cubicBezTo>
                  <a:cubicBezTo>
                    <a:pt x="2769" y="1778"/>
                    <a:pt x="2702" y="1611"/>
                    <a:pt x="2602" y="1478"/>
                  </a:cubicBezTo>
                  <a:cubicBezTo>
                    <a:pt x="2602" y="1478"/>
                    <a:pt x="2569" y="1478"/>
                    <a:pt x="2569" y="1444"/>
                  </a:cubicBezTo>
                  <a:cubicBezTo>
                    <a:pt x="2436" y="1211"/>
                    <a:pt x="2269" y="977"/>
                    <a:pt x="2102" y="777"/>
                  </a:cubicBezTo>
                  <a:cubicBezTo>
                    <a:pt x="1868" y="544"/>
                    <a:pt x="1635" y="344"/>
                    <a:pt x="1335" y="210"/>
                  </a:cubicBezTo>
                  <a:cubicBezTo>
                    <a:pt x="1109" y="98"/>
                    <a:pt x="854" y="0"/>
                    <a:pt x="598" y="0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3141;p44">
              <a:extLst>
                <a:ext uri="{FF2B5EF4-FFF2-40B4-BE49-F238E27FC236}">
                  <a16:creationId xmlns:a16="http://schemas.microsoft.com/office/drawing/2014/main" id="{70F50C44-6D71-0338-434A-CD0B51285F96}"/>
                </a:ext>
              </a:extLst>
            </p:cNvPr>
            <p:cNvSpPr/>
            <p:nvPr/>
          </p:nvSpPr>
          <p:spPr>
            <a:xfrm>
              <a:off x="7242699" y="5034283"/>
              <a:ext cx="338860" cy="145287"/>
            </a:xfrm>
            <a:custGeom>
              <a:avLst/>
              <a:gdLst/>
              <a:ahLst/>
              <a:cxnLst/>
              <a:rect l="l" t="t" r="r" b="b"/>
              <a:pathLst>
                <a:path w="18836" h="8076" extrusionOk="0">
                  <a:moveTo>
                    <a:pt x="18402" y="0"/>
                  </a:moveTo>
                  <a:cubicBezTo>
                    <a:pt x="16667" y="0"/>
                    <a:pt x="15066" y="634"/>
                    <a:pt x="13465" y="1201"/>
                  </a:cubicBezTo>
                  <a:cubicBezTo>
                    <a:pt x="11897" y="1735"/>
                    <a:pt x="10363" y="2335"/>
                    <a:pt x="8828" y="2969"/>
                  </a:cubicBezTo>
                  <a:cubicBezTo>
                    <a:pt x="7327" y="3569"/>
                    <a:pt x="5893" y="4270"/>
                    <a:pt x="4459" y="4970"/>
                  </a:cubicBezTo>
                  <a:cubicBezTo>
                    <a:pt x="3024" y="5704"/>
                    <a:pt x="1290" y="6471"/>
                    <a:pt x="189" y="7639"/>
                  </a:cubicBezTo>
                  <a:cubicBezTo>
                    <a:pt x="0" y="7828"/>
                    <a:pt x="167" y="8075"/>
                    <a:pt x="383" y="8075"/>
                  </a:cubicBezTo>
                  <a:cubicBezTo>
                    <a:pt x="396" y="8075"/>
                    <a:pt x="409" y="8075"/>
                    <a:pt x="422" y="8073"/>
                  </a:cubicBezTo>
                  <a:cubicBezTo>
                    <a:pt x="1924" y="7739"/>
                    <a:pt x="3391" y="6838"/>
                    <a:pt x="4759" y="6171"/>
                  </a:cubicBezTo>
                  <a:cubicBezTo>
                    <a:pt x="6327" y="5437"/>
                    <a:pt x="7894" y="4770"/>
                    <a:pt x="9496" y="4136"/>
                  </a:cubicBezTo>
                  <a:cubicBezTo>
                    <a:pt x="10997" y="3503"/>
                    <a:pt x="12564" y="2902"/>
                    <a:pt x="14132" y="2369"/>
                  </a:cubicBezTo>
                  <a:cubicBezTo>
                    <a:pt x="15633" y="1835"/>
                    <a:pt x="17201" y="1468"/>
                    <a:pt x="18569" y="634"/>
                  </a:cubicBezTo>
                  <a:cubicBezTo>
                    <a:pt x="18836" y="467"/>
                    <a:pt x="18736" y="0"/>
                    <a:pt x="18402" y="0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3142;p44">
              <a:extLst>
                <a:ext uri="{FF2B5EF4-FFF2-40B4-BE49-F238E27FC236}">
                  <a16:creationId xmlns:a16="http://schemas.microsoft.com/office/drawing/2014/main" id="{C8D1B8F8-441B-4B6F-360B-F7A67EE34B1E}"/>
                </a:ext>
              </a:extLst>
            </p:cNvPr>
            <p:cNvSpPr/>
            <p:nvPr/>
          </p:nvSpPr>
          <p:spPr>
            <a:xfrm>
              <a:off x="8106631" y="4746027"/>
              <a:ext cx="124545" cy="76583"/>
            </a:xfrm>
            <a:custGeom>
              <a:avLst/>
              <a:gdLst/>
              <a:ahLst/>
              <a:cxnLst/>
              <a:rect l="l" t="t" r="r" b="b"/>
              <a:pathLst>
                <a:path w="6923" h="4257" extrusionOk="0">
                  <a:moveTo>
                    <a:pt x="6586" y="0"/>
                  </a:moveTo>
                  <a:cubicBezTo>
                    <a:pt x="6560" y="0"/>
                    <a:pt x="6533" y="4"/>
                    <a:pt x="6505" y="12"/>
                  </a:cubicBezTo>
                  <a:cubicBezTo>
                    <a:pt x="5938" y="145"/>
                    <a:pt x="5437" y="612"/>
                    <a:pt x="4937" y="946"/>
                  </a:cubicBezTo>
                  <a:cubicBezTo>
                    <a:pt x="4370" y="1279"/>
                    <a:pt x="3836" y="1646"/>
                    <a:pt x="3269" y="1980"/>
                  </a:cubicBezTo>
                  <a:cubicBezTo>
                    <a:pt x="2735" y="2313"/>
                    <a:pt x="2168" y="2614"/>
                    <a:pt x="1601" y="2914"/>
                  </a:cubicBezTo>
                  <a:cubicBezTo>
                    <a:pt x="1334" y="3081"/>
                    <a:pt x="1068" y="3214"/>
                    <a:pt x="801" y="3381"/>
                  </a:cubicBezTo>
                  <a:cubicBezTo>
                    <a:pt x="667" y="3481"/>
                    <a:pt x="534" y="3548"/>
                    <a:pt x="400" y="3648"/>
                  </a:cubicBezTo>
                  <a:cubicBezTo>
                    <a:pt x="267" y="3748"/>
                    <a:pt x="200" y="3881"/>
                    <a:pt x="100" y="4015"/>
                  </a:cubicBezTo>
                  <a:cubicBezTo>
                    <a:pt x="0" y="4115"/>
                    <a:pt x="67" y="4248"/>
                    <a:pt x="200" y="4248"/>
                  </a:cubicBezTo>
                  <a:cubicBezTo>
                    <a:pt x="258" y="4254"/>
                    <a:pt x="312" y="4257"/>
                    <a:pt x="364" y="4257"/>
                  </a:cubicBezTo>
                  <a:cubicBezTo>
                    <a:pt x="617" y="4257"/>
                    <a:pt x="825" y="4192"/>
                    <a:pt x="1101" y="4081"/>
                  </a:cubicBezTo>
                  <a:cubicBezTo>
                    <a:pt x="1368" y="3981"/>
                    <a:pt x="1668" y="3848"/>
                    <a:pt x="1935" y="3714"/>
                  </a:cubicBezTo>
                  <a:cubicBezTo>
                    <a:pt x="2535" y="3414"/>
                    <a:pt x="3136" y="3081"/>
                    <a:pt x="3703" y="2714"/>
                  </a:cubicBezTo>
                  <a:cubicBezTo>
                    <a:pt x="4270" y="2380"/>
                    <a:pt x="4804" y="2013"/>
                    <a:pt x="5337" y="1646"/>
                  </a:cubicBezTo>
                  <a:cubicBezTo>
                    <a:pt x="5838" y="1279"/>
                    <a:pt x="6471" y="912"/>
                    <a:pt x="6805" y="379"/>
                  </a:cubicBezTo>
                  <a:cubicBezTo>
                    <a:pt x="6923" y="202"/>
                    <a:pt x="6781" y="0"/>
                    <a:pt x="6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3143;p44">
              <a:extLst>
                <a:ext uri="{FF2B5EF4-FFF2-40B4-BE49-F238E27FC236}">
                  <a16:creationId xmlns:a16="http://schemas.microsoft.com/office/drawing/2014/main" id="{745F2F06-CD5C-4E43-7A94-9B9A74496390}"/>
                </a:ext>
              </a:extLst>
            </p:cNvPr>
            <p:cNvSpPr/>
            <p:nvPr/>
          </p:nvSpPr>
          <p:spPr>
            <a:xfrm>
              <a:off x="8119980" y="4794241"/>
              <a:ext cx="126488" cy="76889"/>
            </a:xfrm>
            <a:custGeom>
              <a:avLst/>
              <a:gdLst/>
              <a:ahLst/>
              <a:cxnLst/>
              <a:rect l="l" t="t" r="r" b="b"/>
              <a:pathLst>
                <a:path w="7031" h="4274" extrusionOk="0">
                  <a:moveTo>
                    <a:pt x="6830" y="0"/>
                  </a:moveTo>
                  <a:cubicBezTo>
                    <a:pt x="6530" y="0"/>
                    <a:pt x="6263" y="167"/>
                    <a:pt x="6030" y="334"/>
                  </a:cubicBezTo>
                  <a:cubicBezTo>
                    <a:pt x="5763" y="534"/>
                    <a:pt x="5496" y="701"/>
                    <a:pt x="5229" y="901"/>
                  </a:cubicBezTo>
                  <a:cubicBezTo>
                    <a:pt x="4662" y="1268"/>
                    <a:pt x="4095" y="1635"/>
                    <a:pt x="3528" y="1968"/>
                  </a:cubicBezTo>
                  <a:cubicBezTo>
                    <a:pt x="2394" y="2669"/>
                    <a:pt x="1160" y="3136"/>
                    <a:pt x="125" y="3970"/>
                  </a:cubicBezTo>
                  <a:cubicBezTo>
                    <a:pt x="1" y="4063"/>
                    <a:pt x="80" y="4273"/>
                    <a:pt x="227" y="4273"/>
                  </a:cubicBezTo>
                  <a:cubicBezTo>
                    <a:pt x="237" y="4273"/>
                    <a:pt x="248" y="4272"/>
                    <a:pt x="259" y="4270"/>
                  </a:cubicBezTo>
                  <a:cubicBezTo>
                    <a:pt x="1593" y="4137"/>
                    <a:pt x="2794" y="3436"/>
                    <a:pt x="3962" y="2769"/>
                  </a:cubicBezTo>
                  <a:cubicBezTo>
                    <a:pt x="4562" y="2402"/>
                    <a:pt x="5096" y="2035"/>
                    <a:pt x="5663" y="1635"/>
                  </a:cubicBezTo>
                  <a:cubicBezTo>
                    <a:pt x="5896" y="1435"/>
                    <a:pt x="6163" y="1235"/>
                    <a:pt x="6430" y="1034"/>
                  </a:cubicBezTo>
                  <a:cubicBezTo>
                    <a:pt x="6663" y="801"/>
                    <a:pt x="6964" y="601"/>
                    <a:pt x="7030" y="234"/>
                  </a:cubicBezTo>
                  <a:cubicBezTo>
                    <a:pt x="7030" y="134"/>
                    <a:pt x="6964" y="0"/>
                    <a:pt x="68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3144;p44">
              <a:extLst>
                <a:ext uri="{FF2B5EF4-FFF2-40B4-BE49-F238E27FC236}">
                  <a16:creationId xmlns:a16="http://schemas.microsoft.com/office/drawing/2014/main" id="{EF86BCA2-521C-F09C-0814-4B61CFCC571E}"/>
                </a:ext>
              </a:extLst>
            </p:cNvPr>
            <p:cNvSpPr/>
            <p:nvPr/>
          </p:nvSpPr>
          <p:spPr>
            <a:xfrm>
              <a:off x="7335509" y="3647335"/>
              <a:ext cx="691913" cy="259182"/>
            </a:xfrm>
            <a:custGeom>
              <a:avLst/>
              <a:gdLst/>
              <a:ahLst/>
              <a:cxnLst/>
              <a:rect l="l" t="t" r="r" b="b"/>
              <a:pathLst>
                <a:path w="38461" h="14407" extrusionOk="0">
                  <a:moveTo>
                    <a:pt x="22648" y="1"/>
                  </a:moveTo>
                  <a:cubicBezTo>
                    <a:pt x="22582" y="1"/>
                    <a:pt x="22513" y="22"/>
                    <a:pt x="22450" y="73"/>
                  </a:cubicBezTo>
                  <a:cubicBezTo>
                    <a:pt x="21582" y="707"/>
                    <a:pt x="21115" y="1541"/>
                    <a:pt x="20448" y="2375"/>
                  </a:cubicBezTo>
                  <a:cubicBezTo>
                    <a:pt x="19781" y="3209"/>
                    <a:pt x="19047" y="4010"/>
                    <a:pt x="18280" y="4743"/>
                  </a:cubicBezTo>
                  <a:cubicBezTo>
                    <a:pt x="16712" y="6311"/>
                    <a:pt x="14911" y="7612"/>
                    <a:pt x="12976" y="8646"/>
                  </a:cubicBezTo>
                  <a:cubicBezTo>
                    <a:pt x="11075" y="9714"/>
                    <a:pt x="9040" y="10481"/>
                    <a:pt x="6972" y="10981"/>
                  </a:cubicBezTo>
                  <a:cubicBezTo>
                    <a:pt x="5904" y="11248"/>
                    <a:pt x="4804" y="11448"/>
                    <a:pt x="3736" y="11582"/>
                  </a:cubicBezTo>
                  <a:cubicBezTo>
                    <a:pt x="2635" y="11715"/>
                    <a:pt x="1501" y="11682"/>
                    <a:pt x="434" y="11882"/>
                  </a:cubicBezTo>
                  <a:cubicBezTo>
                    <a:pt x="0" y="11982"/>
                    <a:pt x="34" y="12616"/>
                    <a:pt x="434" y="12716"/>
                  </a:cubicBezTo>
                  <a:cubicBezTo>
                    <a:pt x="1133" y="12926"/>
                    <a:pt x="1906" y="13009"/>
                    <a:pt x="2702" y="13009"/>
                  </a:cubicBezTo>
                  <a:cubicBezTo>
                    <a:pt x="4184" y="13009"/>
                    <a:pt x="5748" y="12719"/>
                    <a:pt x="7072" y="12416"/>
                  </a:cubicBezTo>
                  <a:cubicBezTo>
                    <a:pt x="9340" y="11915"/>
                    <a:pt x="11542" y="11081"/>
                    <a:pt x="13577" y="9980"/>
                  </a:cubicBezTo>
                  <a:cubicBezTo>
                    <a:pt x="15578" y="8880"/>
                    <a:pt x="17446" y="7545"/>
                    <a:pt x="19114" y="5978"/>
                  </a:cubicBezTo>
                  <a:cubicBezTo>
                    <a:pt x="19948" y="5177"/>
                    <a:pt x="20748" y="4343"/>
                    <a:pt x="21449" y="3442"/>
                  </a:cubicBezTo>
                  <a:cubicBezTo>
                    <a:pt x="21883" y="2909"/>
                    <a:pt x="22283" y="2375"/>
                    <a:pt x="22616" y="1808"/>
                  </a:cubicBezTo>
                  <a:cubicBezTo>
                    <a:pt x="22950" y="2375"/>
                    <a:pt x="23350" y="2875"/>
                    <a:pt x="23751" y="3409"/>
                  </a:cubicBezTo>
                  <a:cubicBezTo>
                    <a:pt x="24251" y="4110"/>
                    <a:pt x="24785" y="4810"/>
                    <a:pt x="25352" y="5477"/>
                  </a:cubicBezTo>
                  <a:cubicBezTo>
                    <a:pt x="26486" y="6878"/>
                    <a:pt x="27720" y="8246"/>
                    <a:pt x="29054" y="9480"/>
                  </a:cubicBezTo>
                  <a:cubicBezTo>
                    <a:pt x="30289" y="10648"/>
                    <a:pt x="31656" y="11682"/>
                    <a:pt x="33091" y="12582"/>
                  </a:cubicBezTo>
                  <a:cubicBezTo>
                    <a:pt x="33858" y="13049"/>
                    <a:pt x="34625" y="13450"/>
                    <a:pt x="35392" y="13850"/>
                  </a:cubicBezTo>
                  <a:cubicBezTo>
                    <a:pt x="36124" y="14188"/>
                    <a:pt x="36713" y="14407"/>
                    <a:pt x="37461" y="14407"/>
                  </a:cubicBezTo>
                  <a:cubicBezTo>
                    <a:pt x="37599" y="14407"/>
                    <a:pt x="37743" y="14399"/>
                    <a:pt x="37894" y="14384"/>
                  </a:cubicBezTo>
                  <a:cubicBezTo>
                    <a:pt x="38228" y="14384"/>
                    <a:pt x="38461" y="13950"/>
                    <a:pt x="38161" y="13683"/>
                  </a:cubicBezTo>
                  <a:cubicBezTo>
                    <a:pt x="37560" y="13049"/>
                    <a:pt x="37027" y="12749"/>
                    <a:pt x="36226" y="12382"/>
                  </a:cubicBezTo>
                  <a:cubicBezTo>
                    <a:pt x="35492" y="12049"/>
                    <a:pt x="34758" y="11648"/>
                    <a:pt x="34025" y="11215"/>
                  </a:cubicBezTo>
                  <a:cubicBezTo>
                    <a:pt x="32590" y="10347"/>
                    <a:pt x="31223" y="9313"/>
                    <a:pt x="29988" y="8146"/>
                  </a:cubicBezTo>
                  <a:cubicBezTo>
                    <a:pt x="28787" y="6978"/>
                    <a:pt x="27620" y="5744"/>
                    <a:pt x="26519" y="4477"/>
                  </a:cubicBezTo>
                  <a:cubicBezTo>
                    <a:pt x="25952" y="3809"/>
                    <a:pt x="25385" y="3109"/>
                    <a:pt x="24851" y="2442"/>
                  </a:cubicBezTo>
                  <a:cubicBezTo>
                    <a:pt x="24318" y="1741"/>
                    <a:pt x="23884" y="974"/>
                    <a:pt x="23284" y="340"/>
                  </a:cubicBezTo>
                  <a:cubicBezTo>
                    <a:pt x="23150" y="240"/>
                    <a:pt x="23050" y="173"/>
                    <a:pt x="22917" y="140"/>
                  </a:cubicBezTo>
                  <a:cubicBezTo>
                    <a:pt x="22855" y="58"/>
                    <a:pt x="22755" y="1"/>
                    <a:pt x="22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3145;p44">
              <a:extLst>
                <a:ext uri="{FF2B5EF4-FFF2-40B4-BE49-F238E27FC236}">
                  <a16:creationId xmlns:a16="http://schemas.microsoft.com/office/drawing/2014/main" id="{22B4B2C9-5D75-A704-A768-AAC2B1F329CF}"/>
                </a:ext>
              </a:extLst>
            </p:cNvPr>
            <p:cNvSpPr/>
            <p:nvPr/>
          </p:nvSpPr>
          <p:spPr>
            <a:xfrm>
              <a:off x="7261696" y="3907130"/>
              <a:ext cx="73831" cy="330512"/>
            </a:xfrm>
            <a:custGeom>
              <a:avLst/>
              <a:gdLst/>
              <a:ahLst/>
              <a:cxnLst/>
              <a:rect l="l" t="t" r="r" b="b"/>
              <a:pathLst>
                <a:path w="4104" h="18372" extrusionOk="0">
                  <a:moveTo>
                    <a:pt x="3499" y="1"/>
                  </a:moveTo>
                  <a:cubicBezTo>
                    <a:pt x="3366" y="1"/>
                    <a:pt x="3233" y="45"/>
                    <a:pt x="3136" y="143"/>
                  </a:cubicBezTo>
                  <a:cubicBezTo>
                    <a:pt x="2635" y="610"/>
                    <a:pt x="2635" y="1310"/>
                    <a:pt x="2535" y="1977"/>
                  </a:cubicBezTo>
                  <a:cubicBezTo>
                    <a:pt x="2402" y="2878"/>
                    <a:pt x="2168" y="3745"/>
                    <a:pt x="1902" y="4613"/>
                  </a:cubicBezTo>
                  <a:cubicBezTo>
                    <a:pt x="1401" y="6314"/>
                    <a:pt x="801" y="8015"/>
                    <a:pt x="467" y="9783"/>
                  </a:cubicBezTo>
                  <a:cubicBezTo>
                    <a:pt x="167" y="11317"/>
                    <a:pt x="0" y="12885"/>
                    <a:pt x="167" y="14420"/>
                  </a:cubicBezTo>
                  <a:cubicBezTo>
                    <a:pt x="267" y="15187"/>
                    <a:pt x="434" y="15954"/>
                    <a:pt x="734" y="16688"/>
                  </a:cubicBezTo>
                  <a:cubicBezTo>
                    <a:pt x="1068" y="17522"/>
                    <a:pt x="1568" y="17789"/>
                    <a:pt x="2235" y="18289"/>
                  </a:cubicBezTo>
                  <a:cubicBezTo>
                    <a:pt x="2314" y="18347"/>
                    <a:pt x="2397" y="18372"/>
                    <a:pt x="2477" y="18372"/>
                  </a:cubicBezTo>
                  <a:cubicBezTo>
                    <a:pt x="2766" y="18372"/>
                    <a:pt x="3021" y="18043"/>
                    <a:pt x="2969" y="17755"/>
                  </a:cubicBezTo>
                  <a:cubicBezTo>
                    <a:pt x="2869" y="17388"/>
                    <a:pt x="2936" y="17055"/>
                    <a:pt x="2836" y="16655"/>
                  </a:cubicBezTo>
                  <a:cubicBezTo>
                    <a:pt x="2769" y="16321"/>
                    <a:pt x="2669" y="15954"/>
                    <a:pt x="2569" y="15621"/>
                  </a:cubicBezTo>
                  <a:cubicBezTo>
                    <a:pt x="2402" y="14987"/>
                    <a:pt x="2269" y="14386"/>
                    <a:pt x="2235" y="13719"/>
                  </a:cubicBezTo>
                  <a:cubicBezTo>
                    <a:pt x="2168" y="12285"/>
                    <a:pt x="2335" y="10884"/>
                    <a:pt x="2635" y="9483"/>
                  </a:cubicBezTo>
                  <a:cubicBezTo>
                    <a:pt x="2969" y="7915"/>
                    <a:pt x="3403" y="6347"/>
                    <a:pt x="3703" y="4779"/>
                  </a:cubicBezTo>
                  <a:cubicBezTo>
                    <a:pt x="3836" y="4079"/>
                    <a:pt x="3936" y="3345"/>
                    <a:pt x="4036" y="2645"/>
                  </a:cubicBezTo>
                  <a:cubicBezTo>
                    <a:pt x="4103" y="1944"/>
                    <a:pt x="3970" y="1210"/>
                    <a:pt x="4036" y="510"/>
                  </a:cubicBezTo>
                  <a:cubicBezTo>
                    <a:pt x="4059" y="194"/>
                    <a:pt x="3777" y="1"/>
                    <a:pt x="3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3146;p44">
              <a:extLst>
                <a:ext uri="{FF2B5EF4-FFF2-40B4-BE49-F238E27FC236}">
                  <a16:creationId xmlns:a16="http://schemas.microsoft.com/office/drawing/2014/main" id="{BB80FB32-317C-12CA-1B06-2F83C3C1B644}"/>
                </a:ext>
              </a:extLst>
            </p:cNvPr>
            <p:cNvSpPr/>
            <p:nvPr/>
          </p:nvSpPr>
          <p:spPr>
            <a:xfrm>
              <a:off x="7369114" y="4082210"/>
              <a:ext cx="36016" cy="166551"/>
            </a:xfrm>
            <a:custGeom>
              <a:avLst/>
              <a:gdLst/>
              <a:ahLst/>
              <a:cxnLst/>
              <a:rect l="l" t="t" r="r" b="b"/>
              <a:pathLst>
                <a:path w="2002" h="9258" extrusionOk="0">
                  <a:moveTo>
                    <a:pt x="1560" y="1"/>
                  </a:moveTo>
                  <a:cubicBezTo>
                    <a:pt x="946" y="1"/>
                    <a:pt x="589" y="984"/>
                    <a:pt x="434" y="1419"/>
                  </a:cubicBezTo>
                  <a:cubicBezTo>
                    <a:pt x="200" y="2219"/>
                    <a:pt x="167" y="3120"/>
                    <a:pt x="67" y="3920"/>
                  </a:cubicBezTo>
                  <a:cubicBezTo>
                    <a:pt x="0" y="4821"/>
                    <a:pt x="0" y="5755"/>
                    <a:pt x="0" y="6656"/>
                  </a:cubicBezTo>
                  <a:cubicBezTo>
                    <a:pt x="0" y="7556"/>
                    <a:pt x="67" y="8524"/>
                    <a:pt x="801" y="9158"/>
                  </a:cubicBezTo>
                  <a:cubicBezTo>
                    <a:pt x="884" y="9224"/>
                    <a:pt x="976" y="9258"/>
                    <a:pt x="1068" y="9258"/>
                  </a:cubicBezTo>
                  <a:cubicBezTo>
                    <a:pt x="1159" y="9258"/>
                    <a:pt x="1251" y="9224"/>
                    <a:pt x="1334" y="9158"/>
                  </a:cubicBezTo>
                  <a:cubicBezTo>
                    <a:pt x="2002" y="8457"/>
                    <a:pt x="2002" y="7556"/>
                    <a:pt x="2002" y="6656"/>
                  </a:cubicBezTo>
                  <a:cubicBezTo>
                    <a:pt x="1968" y="5822"/>
                    <a:pt x="1968" y="4955"/>
                    <a:pt x="1902" y="4087"/>
                  </a:cubicBezTo>
                  <a:cubicBezTo>
                    <a:pt x="1868" y="3320"/>
                    <a:pt x="1835" y="2553"/>
                    <a:pt x="1868" y="1752"/>
                  </a:cubicBezTo>
                  <a:cubicBezTo>
                    <a:pt x="1868" y="1385"/>
                    <a:pt x="1935" y="1052"/>
                    <a:pt x="1968" y="685"/>
                  </a:cubicBezTo>
                  <a:cubicBezTo>
                    <a:pt x="1968" y="451"/>
                    <a:pt x="1968" y="84"/>
                    <a:pt x="1701" y="18"/>
                  </a:cubicBezTo>
                  <a:cubicBezTo>
                    <a:pt x="1653" y="6"/>
                    <a:pt x="1606" y="1"/>
                    <a:pt x="1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3147;p44">
              <a:extLst>
                <a:ext uri="{FF2B5EF4-FFF2-40B4-BE49-F238E27FC236}">
                  <a16:creationId xmlns:a16="http://schemas.microsoft.com/office/drawing/2014/main" id="{8D854831-848E-8390-C15C-9F1569B698B4}"/>
                </a:ext>
              </a:extLst>
            </p:cNvPr>
            <p:cNvSpPr/>
            <p:nvPr/>
          </p:nvSpPr>
          <p:spPr>
            <a:xfrm>
              <a:off x="7435119" y="4199110"/>
              <a:ext cx="27021" cy="57982"/>
            </a:xfrm>
            <a:custGeom>
              <a:avLst/>
              <a:gdLst/>
              <a:ahLst/>
              <a:cxnLst/>
              <a:rect l="l" t="t" r="r" b="b"/>
              <a:pathLst>
                <a:path w="1502" h="3223" extrusionOk="0">
                  <a:moveTo>
                    <a:pt x="972" y="1"/>
                  </a:moveTo>
                  <a:cubicBezTo>
                    <a:pt x="861" y="1"/>
                    <a:pt x="742" y="43"/>
                    <a:pt x="634" y="124"/>
                  </a:cubicBezTo>
                  <a:cubicBezTo>
                    <a:pt x="434" y="258"/>
                    <a:pt x="334" y="458"/>
                    <a:pt x="234" y="691"/>
                  </a:cubicBezTo>
                  <a:cubicBezTo>
                    <a:pt x="101" y="958"/>
                    <a:pt x="0" y="1292"/>
                    <a:pt x="0" y="1592"/>
                  </a:cubicBezTo>
                  <a:cubicBezTo>
                    <a:pt x="0" y="1859"/>
                    <a:pt x="34" y="2159"/>
                    <a:pt x="101" y="2393"/>
                  </a:cubicBezTo>
                  <a:cubicBezTo>
                    <a:pt x="167" y="2559"/>
                    <a:pt x="267" y="2726"/>
                    <a:pt x="367" y="2860"/>
                  </a:cubicBezTo>
                  <a:cubicBezTo>
                    <a:pt x="401" y="2893"/>
                    <a:pt x="434" y="2960"/>
                    <a:pt x="501" y="2993"/>
                  </a:cubicBezTo>
                  <a:cubicBezTo>
                    <a:pt x="501" y="2989"/>
                    <a:pt x="502" y="2988"/>
                    <a:pt x="504" y="2988"/>
                  </a:cubicBezTo>
                  <a:cubicBezTo>
                    <a:pt x="522" y="2988"/>
                    <a:pt x="601" y="3093"/>
                    <a:pt x="601" y="3093"/>
                  </a:cubicBezTo>
                  <a:cubicBezTo>
                    <a:pt x="689" y="3182"/>
                    <a:pt x="802" y="3222"/>
                    <a:pt x="911" y="3222"/>
                  </a:cubicBezTo>
                  <a:cubicBezTo>
                    <a:pt x="1090" y="3222"/>
                    <a:pt x="1260" y="3113"/>
                    <a:pt x="1301" y="2926"/>
                  </a:cubicBezTo>
                  <a:lnTo>
                    <a:pt x="1335" y="2760"/>
                  </a:lnTo>
                  <a:cubicBezTo>
                    <a:pt x="1368" y="2693"/>
                    <a:pt x="1401" y="2626"/>
                    <a:pt x="1435" y="2526"/>
                  </a:cubicBezTo>
                  <a:cubicBezTo>
                    <a:pt x="1468" y="2393"/>
                    <a:pt x="1502" y="2259"/>
                    <a:pt x="1468" y="2126"/>
                  </a:cubicBezTo>
                  <a:cubicBezTo>
                    <a:pt x="1468" y="1926"/>
                    <a:pt x="1502" y="1726"/>
                    <a:pt x="1468" y="1525"/>
                  </a:cubicBezTo>
                  <a:cubicBezTo>
                    <a:pt x="1435" y="1125"/>
                    <a:pt x="1468" y="691"/>
                    <a:pt x="1335" y="291"/>
                  </a:cubicBezTo>
                  <a:cubicBezTo>
                    <a:pt x="1275" y="93"/>
                    <a:pt x="1133" y="1"/>
                    <a:pt x="9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3148;p44">
              <a:extLst>
                <a:ext uri="{FF2B5EF4-FFF2-40B4-BE49-F238E27FC236}">
                  <a16:creationId xmlns:a16="http://schemas.microsoft.com/office/drawing/2014/main" id="{19A83F36-3E45-6A0E-A647-4A0F558E2B1C}"/>
                </a:ext>
              </a:extLst>
            </p:cNvPr>
            <p:cNvSpPr/>
            <p:nvPr/>
          </p:nvSpPr>
          <p:spPr>
            <a:xfrm>
              <a:off x="7953609" y="3942553"/>
              <a:ext cx="86424" cy="351489"/>
            </a:xfrm>
            <a:custGeom>
              <a:avLst/>
              <a:gdLst/>
              <a:ahLst/>
              <a:cxnLst/>
              <a:rect l="l" t="t" r="r" b="b"/>
              <a:pathLst>
                <a:path w="4804" h="19538" extrusionOk="0">
                  <a:moveTo>
                    <a:pt x="2456" y="0"/>
                  </a:moveTo>
                  <a:cubicBezTo>
                    <a:pt x="2410" y="0"/>
                    <a:pt x="2368" y="25"/>
                    <a:pt x="2368" y="75"/>
                  </a:cubicBezTo>
                  <a:cubicBezTo>
                    <a:pt x="2035" y="1476"/>
                    <a:pt x="2368" y="2977"/>
                    <a:pt x="2368" y="4378"/>
                  </a:cubicBezTo>
                  <a:cubicBezTo>
                    <a:pt x="2402" y="5913"/>
                    <a:pt x="2469" y="7480"/>
                    <a:pt x="2469" y="9015"/>
                  </a:cubicBezTo>
                  <a:cubicBezTo>
                    <a:pt x="2435" y="11517"/>
                    <a:pt x="2435" y="14319"/>
                    <a:pt x="1301" y="16620"/>
                  </a:cubicBezTo>
                  <a:cubicBezTo>
                    <a:pt x="934" y="17354"/>
                    <a:pt x="0" y="18855"/>
                    <a:pt x="1168" y="19422"/>
                  </a:cubicBezTo>
                  <a:cubicBezTo>
                    <a:pt x="1336" y="19502"/>
                    <a:pt x="1499" y="19537"/>
                    <a:pt x="1655" y="19537"/>
                  </a:cubicBezTo>
                  <a:cubicBezTo>
                    <a:pt x="2611" y="19537"/>
                    <a:pt x="3321" y="18204"/>
                    <a:pt x="3636" y="17488"/>
                  </a:cubicBezTo>
                  <a:cubicBezTo>
                    <a:pt x="4703" y="15086"/>
                    <a:pt x="4804" y="12451"/>
                    <a:pt x="4603" y="9882"/>
                  </a:cubicBezTo>
                  <a:cubicBezTo>
                    <a:pt x="4437" y="8214"/>
                    <a:pt x="4236" y="6546"/>
                    <a:pt x="3936" y="4879"/>
                  </a:cubicBezTo>
                  <a:cubicBezTo>
                    <a:pt x="3669" y="3344"/>
                    <a:pt x="3436" y="1376"/>
                    <a:pt x="2569" y="75"/>
                  </a:cubicBezTo>
                  <a:cubicBezTo>
                    <a:pt x="2552" y="25"/>
                    <a:pt x="2502" y="0"/>
                    <a:pt x="24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3149;p44">
              <a:extLst>
                <a:ext uri="{FF2B5EF4-FFF2-40B4-BE49-F238E27FC236}">
                  <a16:creationId xmlns:a16="http://schemas.microsoft.com/office/drawing/2014/main" id="{9E8E9891-BEDC-0A6C-6920-84E444E62149}"/>
                </a:ext>
              </a:extLst>
            </p:cNvPr>
            <p:cNvSpPr/>
            <p:nvPr/>
          </p:nvSpPr>
          <p:spPr>
            <a:xfrm>
              <a:off x="7910433" y="4178259"/>
              <a:ext cx="40190" cy="111358"/>
            </a:xfrm>
            <a:custGeom>
              <a:avLst/>
              <a:gdLst/>
              <a:ahLst/>
              <a:cxnLst/>
              <a:rect l="l" t="t" r="r" b="b"/>
              <a:pathLst>
                <a:path w="2234" h="6190" extrusionOk="0">
                  <a:moveTo>
                    <a:pt x="1060" y="1"/>
                  </a:moveTo>
                  <a:cubicBezTo>
                    <a:pt x="977" y="1"/>
                    <a:pt x="890" y="35"/>
                    <a:pt x="799" y="116"/>
                  </a:cubicBezTo>
                  <a:cubicBezTo>
                    <a:pt x="599" y="283"/>
                    <a:pt x="599" y="550"/>
                    <a:pt x="532" y="816"/>
                  </a:cubicBezTo>
                  <a:cubicBezTo>
                    <a:pt x="499" y="1050"/>
                    <a:pt x="499" y="1317"/>
                    <a:pt x="465" y="1584"/>
                  </a:cubicBezTo>
                  <a:cubicBezTo>
                    <a:pt x="432" y="2117"/>
                    <a:pt x="432" y="2651"/>
                    <a:pt x="365" y="3185"/>
                  </a:cubicBezTo>
                  <a:cubicBezTo>
                    <a:pt x="332" y="3452"/>
                    <a:pt x="299" y="3718"/>
                    <a:pt x="299" y="3952"/>
                  </a:cubicBezTo>
                  <a:cubicBezTo>
                    <a:pt x="285" y="4006"/>
                    <a:pt x="277" y="4044"/>
                    <a:pt x="274" y="4063"/>
                  </a:cubicBezTo>
                  <a:lnTo>
                    <a:pt x="274" y="4063"/>
                  </a:lnTo>
                  <a:cubicBezTo>
                    <a:pt x="265" y="4095"/>
                    <a:pt x="265" y="4130"/>
                    <a:pt x="265" y="4152"/>
                  </a:cubicBezTo>
                  <a:cubicBezTo>
                    <a:pt x="265" y="4252"/>
                    <a:pt x="232" y="4319"/>
                    <a:pt x="199" y="4419"/>
                  </a:cubicBezTo>
                  <a:cubicBezTo>
                    <a:pt x="165" y="4586"/>
                    <a:pt x="132" y="4753"/>
                    <a:pt x="98" y="4953"/>
                  </a:cubicBezTo>
                  <a:cubicBezTo>
                    <a:pt x="98" y="5053"/>
                    <a:pt x="65" y="5153"/>
                    <a:pt x="65" y="5253"/>
                  </a:cubicBezTo>
                  <a:cubicBezTo>
                    <a:pt x="65" y="5241"/>
                    <a:pt x="65" y="5230"/>
                    <a:pt x="65" y="5220"/>
                  </a:cubicBezTo>
                  <a:cubicBezTo>
                    <a:pt x="32" y="5320"/>
                    <a:pt x="32" y="5420"/>
                    <a:pt x="32" y="5520"/>
                  </a:cubicBezTo>
                  <a:cubicBezTo>
                    <a:pt x="0" y="5900"/>
                    <a:pt x="359" y="6189"/>
                    <a:pt x="738" y="6189"/>
                  </a:cubicBezTo>
                  <a:cubicBezTo>
                    <a:pt x="758" y="6189"/>
                    <a:pt x="779" y="6189"/>
                    <a:pt x="799" y="6187"/>
                  </a:cubicBezTo>
                  <a:lnTo>
                    <a:pt x="932" y="6187"/>
                  </a:lnTo>
                  <a:cubicBezTo>
                    <a:pt x="1032" y="6154"/>
                    <a:pt x="1133" y="6120"/>
                    <a:pt x="1233" y="6053"/>
                  </a:cubicBezTo>
                  <a:cubicBezTo>
                    <a:pt x="1366" y="5987"/>
                    <a:pt x="1499" y="5920"/>
                    <a:pt x="1600" y="5820"/>
                  </a:cubicBezTo>
                  <a:cubicBezTo>
                    <a:pt x="1800" y="5586"/>
                    <a:pt x="1966" y="5253"/>
                    <a:pt x="2067" y="4953"/>
                  </a:cubicBezTo>
                  <a:cubicBezTo>
                    <a:pt x="2200" y="4386"/>
                    <a:pt x="2233" y="3718"/>
                    <a:pt x="2200" y="3151"/>
                  </a:cubicBezTo>
                  <a:cubicBezTo>
                    <a:pt x="2167" y="2484"/>
                    <a:pt x="2100" y="1850"/>
                    <a:pt x="1900" y="1250"/>
                  </a:cubicBezTo>
                  <a:cubicBezTo>
                    <a:pt x="1788" y="942"/>
                    <a:pt x="1488" y="1"/>
                    <a:pt x="1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3150;p44">
              <a:extLst>
                <a:ext uri="{FF2B5EF4-FFF2-40B4-BE49-F238E27FC236}">
                  <a16:creationId xmlns:a16="http://schemas.microsoft.com/office/drawing/2014/main" id="{62A5F8ED-A231-5BC2-FAC8-662C4C98EEBD}"/>
                </a:ext>
              </a:extLst>
            </p:cNvPr>
            <p:cNvSpPr/>
            <p:nvPr/>
          </p:nvSpPr>
          <p:spPr>
            <a:xfrm>
              <a:off x="7860582" y="4249878"/>
              <a:ext cx="27633" cy="47494"/>
            </a:xfrm>
            <a:custGeom>
              <a:avLst/>
              <a:gdLst/>
              <a:ahLst/>
              <a:cxnLst/>
              <a:rect l="l" t="t" r="r" b="b"/>
              <a:pathLst>
                <a:path w="1536" h="2640" extrusionOk="0">
                  <a:moveTo>
                    <a:pt x="925" y="1"/>
                  </a:moveTo>
                  <a:cubicBezTo>
                    <a:pt x="907" y="1"/>
                    <a:pt x="888" y="2"/>
                    <a:pt x="868" y="4"/>
                  </a:cubicBezTo>
                  <a:cubicBezTo>
                    <a:pt x="635" y="4"/>
                    <a:pt x="401" y="138"/>
                    <a:pt x="334" y="405"/>
                  </a:cubicBezTo>
                  <a:cubicBezTo>
                    <a:pt x="334" y="471"/>
                    <a:pt x="301" y="571"/>
                    <a:pt x="268" y="638"/>
                  </a:cubicBezTo>
                  <a:cubicBezTo>
                    <a:pt x="234" y="772"/>
                    <a:pt x="201" y="905"/>
                    <a:pt x="201" y="1038"/>
                  </a:cubicBezTo>
                  <a:cubicBezTo>
                    <a:pt x="201" y="972"/>
                    <a:pt x="201" y="938"/>
                    <a:pt x="201" y="872"/>
                  </a:cubicBezTo>
                  <a:cubicBezTo>
                    <a:pt x="201" y="1038"/>
                    <a:pt x="168" y="1205"/>
                    <a:pt x="101" y="1405"/>
                  </a:cubicBezTo>
                  <a:cubicBezTo>
                    <a:pt x="67" y="1472"/>
                    <a:pt x="67" y="1572"/>
                    <a:pt x="34" y="1672"/>
                  </a:cubicBezTo>
                  <a:cubicBezTo>
                    <a:pt x="34" y="1739"/>
                    <a:pt x="1" y="1839"/>
                    <a:pt x="1" y="1939"/>
                  </a:cubicBezTo>
                  <a:cubicBezTo>
                    <a:pt x="1" y="2006"/>
                    <a:pt x="34" y="2106"/>
                    <a:pt x="34" y="2173"/>
                  </a:cubicBezTo>
                  <a:cubicBezTo>
                    <a:pt x="34" y="2139"/>
                    <a:pt x="34" y="2072"/>
                    <a:pt x="34" y="2039"/>
                  </a:cubicBezTo>
                  <a:cubicBezTo>
                    <a:pt x="34" y="2139"/>
                    <a:pt x="34" y="2273"/>
                    <a:pt x="101" y="2373"/>
                  </a:cubicBezTo>
                  <a:cubicBezTo>
                    <a:pt x="134" y="2439"/>
                    <a:pt x="201" y="2506"/>
                    <a:pt x="268" y="2539"/>
                  </a:cubicBezTo>
                  <a:cubicBezTo>
                    <a:pt x="351" y="2606"/>
                    <a:pt x="459" y="2640"/>
                    <a:pt x="568" y="2640"/>
                  </a:cubicBezTo>
                  <a:cubicBezTo>
                    <a:pt x="676" y="2640"/>
                    <a:pt x="785" y="2606"/>
                    <a:pt x="868" y="2539"/>
                  </a:cubicBezTo>
                  <a:cubicBezTo>
                    <a:pt x="1035" y="2439"/>
                    <a:pt x="1168" y="2339"/>
                    <a:pt x="1268" y="2206"/>
                  </a:cubicBezTo>
                  <a:cubicBezTo>
                    <a:pt x="1335" y="2072"/>
                    <a:pt x="1402" y="1939"/>
                    <a:pt x="1435" y="1806"/>
                  </a:cubicBezTo>
                  <a:cubicBezTo>
                    <a:pt x="1502" y="1572"/>
                    <a:pt x="1535" y="1339"/>
                    <a:pt x="1535" y="1105"/>
                  </a:cubicBezTo>
                  <a:cubicBezTo>
                    <a:pt x="1535" y="838"/>
                    <a:pt x="1468" y="605"/>
                    <a:pt x="1402" y="405"/>
                  </a:cubicBezTo>
                  <a:cubicBezTo>
                    <a:pt x="1309" y="188"/>
                    <a:pt x="1159" y="1"/>
                    <a:pt x="9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3151;p44">
              <a:extLst>
                <a:ext uri="{FF2B5EF4-FFF2-40B4-BE49-F238E27FC236}">
                  <a16:creationId xmlns:a16="http://schemas.microsoft.com/office/drawing/2014/main" id="{C834400A-2BAC-58B0-E77B-F80E764AF324}"/>
                </a:ext>
              </a:extLst>
            </p:cNvPr>
            <p:cNvSpPr/>
            <p:nvPr/>
          </p:nvSpPr>
          <p:spPr>
            <a:xfrm>
              <a:off x="7447569" y="3353323"/>
              <a:ext cx="304427" cy="112096"/>
            </a:xfrm>
            <a:custGeom>
              <a:avLst/>
              <a:gdLst/>
              <a:ahLst/>
              <a:cxnLst/>
              <a:rect l="l" t="t" r="r" b="b"/>
              <a:pathLst>
                <a:path w="16922" h="6231" extrusionOk="0">
                  <a:moveTo>
                    <a:pt x="14206" y="1"/>
                  </a:moveTo>
                  <a:cubicBezTo>
                    <a:pt x="13773" y="1"/>
                    <a:pt x="13333" y="76"/>
                    <a:pt x="12918" y="138"/>
                  </a:cubicBezTo>
                  <a:cubicBezTo>
                    <a:pt x="11317" y="372"/>
                    <a:pt x="9749" y="738"/>
                    <a:pt x="8248" y="1205"/>
                  </a:cubicBezTo>
                  <a:cubicBezTo>
                    <a:pt x="6780" y="1672"/>
                    <a:pt x="5346" y="2206"/>
                    <a:pt x="4012" y="2907"/>
                  </a:cubicBezTo>
                  <a:cubicBezTo>
                    <a:pt x="2678" y="3607"/>
                    <a:pt x="1176" y="4341"/>
                    <a:pt x="209" y="5542"/>
                  </a:cubicBezTo>
                  <a:cubicBezTo>
                    <a:pt x="1" y="5780"/>
                    <a:pt x="138" y="6230"/>
                    <a:pt x="453" y="6230"/>
                  </a:cubicBezTo>
                  <a:cubicBezTo>
                    <a:pt x="492" y="6230"/>
                    <a:pt x="533" y="6224"/>
                    <a:pt x="576" y="6209"/>
                  </a:cubicBezTo>
                  <a:cubicBezTo>
                    <a:pt x="1977" y="5775"/>
                    <a:pt x="3178" y="4908"/>
                    <a:pt x="4479" y="4274"/>
                  </a:cubicBezTo>
                  <a:cubicBezTo>
                    <a:pt x="5913" y="3607"/>
                    <a:pt x="7381" y="3040"/>
                    <a:pt x="8915" y="2573"/>
                  </a:cubicBezTo>
                  <a:cubicBezTo>
                    <a:pt x="10350" y="2139"/>
                    <a:pt x="11851" y="1806"/>
                    <a:pt x="13352" y="1606"/>
                  </a:cubicBezTo>
                  <a:cubicBezTo>
                    <a:pt x="13635" y="1559"/>
                    <a:pt x="13918" y="1511"/>
                    <a:pt x="14201" y="1511"/>
                  </a:cubicBezTo>
                  <a:cubicBezTo>
                    <a:pt x="14318" y="1511"/>
                    <a:pt x="14435" y="1520"/>
                    <a:pt x="14553" y="1539"/>
                  </a:cubicBezTo>
                  <a:cubicBezTo>
                    <a:pt x="14853" y="1606"/>
                    <a:pt x="15153" y="1773"/>
                    <a:pt x="15453" y="1839"/>
                  </a:cubicBezTo>
                  <a:cubicBezTo>
                    <a:pt x="15604" y="1875"/>
                    <a:pt x="15743" y="1894"/>
                    <a:pt x="15872" y="1894"/>
                  </a:cubicBezTo>
                  <a:cubicBezTo>
                    <a:pt x="16228" y="1894"/>
                    <a:pt x="16509" y="1749"/>
                    <a:pt x="16754" y="1406"/>
                  </a:cubicBezTo>
                  <a:cubicBezTo>
                    <a:pt x="16921" y="1205"/>
                    <a:pt x="16821" y="839"/>
                    <a:pt x="16588" y="738"/>
                  </a:cubicBezTo>
                  <a:cubicBezTo>
                    <a:pt x="16054" y="505"/>
                    <a:pt x="15553" y="238"/>
                    <a:pt x="14986" y="105"/>
                  </a:cubicBezTo>
                  <a:cubicBezTo>
                    <a:pt x="14734" y="29"/>
                    <a:pt x="14471" y="1"/>
                    <a:pt x="14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3152;p44">
              <a:extLst>
                <a:ext uri="{FF2B5EF4-FFF2-40B4-BE49-F238E27FC236}">
                  <a16:creationId xmlns:a16="http://schemas.microsoft.com/office/drawing/2014/main" id="{36375585-FFE5-F3BE-EA2B-51AEAE0574CF}"/>
                </a:ext>
              </a:extLst>
            </p:cNvPr>
            <p:cNvSpPr/>
            <p:nvPr/>
          </p:nvSpPr>
          <p:spPr>
            <a:xfrm>
              <a:off x="7504723" y="3242378"/>
              <a:ext cx="123645" cy="42672"/>
            </a:xfrm>
            <a:custGeom>
              <a:avLst/>
              <a:gdLst/>
              <a:ahLst/>
              <a:cxnLst/>
              <a:rect l="l" t="t" r="r" b="b"/>
              <a:pathLst>
                <a:path w="6873" h="2372" extrusionOk="0">
                  <a:moveTo>
                    <a:pt x="5171" y="1"/>
                  </a:moveTo>
                  <a:cubicBezTo>
                    <a:pt x="4537" y="1"/>
                    <a:pt x="3904" y="101"/>
                    <a:pt x="3270" y="234"/>
                  </a:cubicBezTo>
                  <a:cubicBezTo>
                    <a:pt x="2703" y="334"/>
                    <a:pt x="2102" y="501"/>
                    <a:pt x="1535" y="701"/>
                  </a:cubicBezTo>
                  <a:cubicBezTo>
                    <a:pt x="968" y="901"/>
                    <a:pt x="101" y="1168"/>
                    <a:pt x="1" y="1869"/>
                  </a:cubicBezTo>
                  <a:cubicBezTo>
                    <a:pt x="1" y="2035"/>
                    <a:pt x="101" y="2202"/>
                    <a:pt x="234" y="2269"/>
                  </a:cubicBezTo>
                  <a:cubicBezTo>
                    <a:pt x="364" y="2342"/>
                    <a:pt x="502" y="2372"/>
                    <a:pt x="644" y="2372"/>
                  </a:cubicBezTo>
                  <a:cubicBezTo>
                    <a:pt x="1083" y="2372"/>
                    <a:pt x="1557" y="2087"/>
                    <a:pt x="1936" y="1935"/>
                  </a:cubicBezTo>
                  <a:cubicBezTo>
                    <a:pt x="2469" y="1735"/>
                    <a:pt x="3003" y="1602"/>
                    <a:pt x="3570" y="1502"/>
                  </a:cubicBezTo>
                  <a:cubicBezTo>
                    <a:pt x="4104" y="1402"/>
                    <a:pt x="4638" y="1368"/>
                    <a:pt x="5171" y="1301"/>
                  </a:cubicBezTo>
                  <a:cubicBezTo>
                    <a:pt x="5738" y="1268"/>
                    <a:pt x="6339" y="1268"/>
                    <a:pt x="6772" y="868"/>
                  </a:cubicBezTo>
                  <a:cubicBezTo>
                    <a:pt x="6839" y="801"/>
                    <a:pt x="6872" y="668"/>
                    <a:pt x="6806" y="601"/>
                  </a:cubicBezTo>
                  <a:cubicBezTo>
                    <a:pt x="6439" y="101"/>
                    <a:pt x="5772" y="34"/>
                    <a:pt x="5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3153;p44">
              <a:extLst>
                <a:ext uri="{FF2B5EF4-FFF2-40B4-BE49-F238E27FC236}">
                  <a16:creationId xmlns:a16="http://schemas.microsoft.com/office/drawing/2014/main" id="{A8AF6272-22CA-F1AB-AF09-09300619CDD7}"/>
                </a:ext>
              </a:extLst>
            </p:cNvPr>
            <p:cNvSpPr/>
            <p:nvPr/>
          </p:nvSpPr>
          <p:spPr>
            <a:xfrm>
              <a:off x="7445662" y="3311910"/>
              <a:ext cx="245114" cy="79444"/>
            </a:xfrm>
            <a:custGeom>
              <a:avLst/>
              <a:gdLst/>
              <a:ahLst/>
              <a:cxnLst/>
              <a:rect l="l" t="t" r="r" b="b"/>
              <a:pathLst>
                <a:path w="13625" h="4416" extrusionOk="0">
                  <a:moveTo>
                    <a:pt x="11661" y="0"/>
                  </a:moveTo>
                  <a:cubicBezTo>
                    <a:pt x="11202" y="0"/>
                    <a:pt x="10751" y="46"/>
                    <a:pt x="10389" y="72"/>
                  </a:cubicBezTo>
                  <a:cubicBezTo>
                    <a:pt x="9121" y="138"/>
                    <a:pt x="7887" y="339"/>
                    <a:pt x="6653" y="639"/>
                  </a:cubicBezTo>
                  <a:cubicBezTo>
                    <a:pt x="5485" y="939"/>
                    <a:pt x="4318" y="1339"/>
                    <a:pt x="3217" y="1840"/>
                  </a:cubicBezTo>
                  <a:cubicBezTo>
                    <a:pt x="2216" y="2340"/>
                    <a:pt x="916" y="2874"/>
                    <a:pt x="215" y="3808"/>
                  </a:cubicBezTo>
                  <a:cubicBezTo>
                    <a:pt x="0" y="4084"/>
                    <a:pt x="293" y="4416"/>
                    <a:pt x="601" y="4416"/>
                  </a:cubicBezTo>
                  <a:cubicBezTo>
                    <a:pt x="628" y="4416"/>
                    <a:pt x="655" y="4414"/>
                    <a:pt x="682" y="4408"/>
                  </a:cubicBezTo>
                  <a:cubicBezTo>
                    <a:pt x="1216" y="4275"/>
                    <a:pt x="1683" y="3941"/>
                    <a:pt x="2150" y="3674"/>
                  </a:cubicBezTo>
                  <a:cubicBezTo>
                    <a:pt x="2650" y="3407"/>
                    <a:pt x="3184" y="3141"/>
                    <a:pt x="3718" y="2907"/>
                  </a:cubicBezTo>
                  <a:cubicBezTo>
                    <a:pt x="4818" y="2440"/>
                    <a:pt x="5952" y="2073"/>
                    <a:pt x="7087" y="1806"/>
                  </a:cubicBezTo>
                  <a:cubicBezTo>
                    <a:pt x="8254" y="1506"/>
                    <a:pt x="9422" y="1339"/>
                    <a:pt x="10589" y="1306"/>
                  </a:cubicBezTo>
                  <a:cubicBezTo>
                    <a:pt x="10732" y="1295"/>
                    <a:pt x="10885" y="1292"/>
                    <a:pt x="11044" y="1292"/>
                  </a:cubicBezTo>
                  <a:cubicBezTo>
                    <a:pt x="11257" y="1292"/>
                    <a:pt x="11482" y="1298"/>
                    <a:pt x="11708" y="1298"/>
                  </a:cubicBezTo>
                  <a:cubicBezTo>
                    <a:pt x="12381" y="1298"/>
                    <a:pt x="13075" y="1250"/>
                    <a:pt x="13558" y="872"/>
                  </a:cubicBezTo>
                  <a:cubicBezTo>
                    <a:pt x="13625" y="806"/>
                    <a:pt x="13625" y="672"/>
                    <a:pt x="13558" y="605"/>
                  </a:cubicBezTo>
                  <a:cubicBezTo>
                    <a:pt x="13129" y="115"/>
                    <a:pt x="12386" y="0"/>
                    <a:pt x="11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3154;p44">
              <a:extLst>
                <a:ext uri="{FF2B5EF4-FFF2-40B4-BE49-F238E27FC236}">
                  <a16:creationId xmlns:a16="http://schemas.microsoft.com/office/drawing/2014/main" id="{6EE0422A-083F-ACC5-2D73-4F865DEAAF33}"/>
                </a:ext>
              </a:extLst>
            </p:cNvPr>
            <p:cNvSpPr/>
            <p:nvPr/>
          </p:nvSpPr>
          <p:spPr>
            <a:xfrm>
              <a:off x="7318706" y="3551088"/>
              <a:ext cx="419473" cy="267134"/>
            </a:xfrm>
            <a:custGeom>
              <a:avLst/>
              <a:gdLst/>
              <a:ahLst/>
              <a:cxnLst/>
              <a:rect l="l" t="t" r="r" b="b"/>
              <a:pathLst>
                <a:path w="23317" h="14849" extrusionOk="0">
                  <a:moveTo>
                    <a:pt x="23047" y="0"/>
                  </a:moveTo>
                  <a:cubicBezTo>
                    <a:pt x="23005" y="0"/>
                    <a:pt x="22961" y="16"/>
                    <a:pt x="22917" y="53"/>
                  </a:cubicBezTo>
                  <a:cubicBezTo>
                    <a:pt x="22516" y="353"/>
                    <a:pt x="22083" y="553"/>
                    <a:pt x="21682" y="920"/>
                  </a:cubicBezTo>
                  <a:cubicBezTo>
                    <a:pt x="21215" y="1287"/>
                    <a:pt x="20815" y="1687"/>
                    <a:pt x="20415" y="2121"/>
                  </a:cubicBezTo>
                  <a:cubicBezTo>
                    <a:pt x="19681" y="2955"/>
                    <a:pt x="18980" y="3822"/>
                    <a:pt x="18180" y="4656"/>
                  </a:cubicBezTo>
                  <a:cubicBezTo>
                    <a:pt x="16612" y="6324"/>
                    <a:pt x="14844" y="7792"/>
                    <a:pt x="12909" y="9026"/>
                  </a:cubicBezTo>
                  <a:cubicBezTo>
                    <a:pt x="11008" y="10260"/>
                    <a:pt x="8973" y="11328"/>
                    <a:pt x="6872" y="12128"/>
                  </a:cubicBezTo>
                  <a:cubicBezTo>
                    <a:pt x="5771" y="12562"/>
                    <a:pt x="4637" y="12895"/>
                    <a:pt x="3536" y="13262"/>
                  </a:cubicBezTo>
                  <a:cubicBezTo>
                    <a:pt x="2435" y="13596"/>
                    <a:pt x="1268" y="13829"/>
                    <a:pt x="200" y="14263"/>
                  </a:cubicBezTo>
                  <a:cubicBezTo>
                    <a:pt x="34" y="14330"/>
                    <a:pt x="0" y="14597"/>
                    <a:pt x="200" y="14630"/>
                  </a:cubicBezTo>
                  <a:cubicBezTo>
                    <a:pt x="833" y="14783"/>
                    <a:pt x="1496" y="14849"/>
                    <a:pt x="2170" y="14849"/>
                  </a:cubicBezTo>
                  <a:cubicBezTo>
                    <a:pt x="3840" y="14849"/>
                    <a:pt x="5574" y="14448"/>
                    <a:pt x="7072" y="13996"/>
                  </a:cubicBezTo>
                  <a:cubicBezTo>
                    <a:pt x="9474" y="13329"/>
                    <a:pt x="11775" y="12362"/>
                    <a:pt x="13910" y="11061"/>
                  </a:cubicBezTo>
                  <a:cubicBezTo>
                    <a:pt x="15978" y="9793"/>
                    <a:pt x="17946" y="8259"/>
                    <a:pt x="19681" y="6558"/>
                  </a:cubicBezTo>
                  <a:cubicBezTo>
                    <a:pt x="20548" y="5690"/>
                    <a:pt x="21349" y="4756"/>
                    <a:pt x="22083" y="3756"/>
                  </a:cubicBezTo>
                  <a:cubicBezTo>
                    <a:pt x="22416" y="3289"/>
                    <a:pt x="22716" y="2788"/>
                    <a:pt x="22917" y="2254"/>
                  </a:cubicBezTo>
                  <a:cubicBezTo>
                    <a:pt x="23150" y="1587"/>
                    <a:pt x="23183" y="1020"/>
                    <a:pt x="23317" y="353"/>
                  </a:cubicBezTo>
                  <a:cubicBezTo>
                    <a:pt x="23317" y="197"/>
                    <a:pt x="23195" y="0"/>
                    <a:pt x="230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3155;p44">
              <a:extLst>
                <a:ext uri="{FF2B5EF4-FFF2-40B4-BE49-F238E27FC236}">
                  <a16:creationId xmlns:a16="http://schemas.microsoft.com/office/drawing/2014/main" id="{CB372126-F908-FEE6-DD00-EE2D8BE5404F}"/>
                </a:ext>
              </a:extLst>
            </p:cNvPr>
            <p:cNvSpPr/>
            <p:nvPr/>
          </p:nvSpPr>
          <p:spPr>
            <a:xfrm>
              <a:off x="7331911" y="3477814"/>
              <a:ext cx="336665" cy="247614"/>
            </a:xfrm>
            <a:custGeom>
              <a:avLst/>
              <a:gdLst/>
              <a:ahLst/>
              <a:cxnLst/>
              <a:rect l="l" t="t" r="r" b="b"/>
              <a:pathLst>
                <a:path w="18714" h="13764" extrusionOk="0">
                  <a:moveTo>
                    <a:pt x="18208" y="0"/>
                  </a:moveTo>
                  <a:cubicBezTo>
                    <a:pt x="18145" y="0"/>
                    <a:pt x="18084" y="19"/>
                    <a:pt x="18046" y="56"/>
                  </a:cubicBezTo>
                  <a:cubicBezTo>
                    <a:pt x="17312" y="657"/>
                    <a:pt x="16879" y="1291"/>
                    <a:pt x="16378" y="2058"/>
                  </a:cubicBezTo>
                  <a:cubicBezTo>
                    <a:pt x="15845" y="2858"/>
                    <a:pt x="15211" y="3592"/>
                    <a:pt x="14544" y="4293"/>
                  </a:cubicBezTo>
                  <a:cubicBezTo>
                    <a:pt x="13209" y="5727"/>
                    <a:pt x="11742" y="7028"/>
                    <a:pt x="10141" y="8162"/>
                  </a:cubicBezTo>
                  <a:cubicBezTo>
                    <a:pt x="8606" y="9263"/>
                    <a:pt x="6972" y="10164"/>
                    <a:pt x="5270" y="10997"/>
                  </a:cubicBezTo>
                  <a:cubicBezTo>
                    <a:pt x="3569" y="11831"/>
                    <a:pt x="1701" y="12332"/>
                    <a:pt x="133" y="13399"/>
                  </a:cubicBezTo>
                  <a:cubicBezTo>
                    <a:pt x="0" y="13499"/>
                    <a:pt x="33" y="13699"/>
                    <a:pt x="234" y="13733"/>
                  </a:cubicBezTo>
                  <a:cubicBezTo>
                    <a:pt x="441" y="13754"/>
                    <a:pt x="648" y="13764"/>
                    <a:pt x="855" y="13764"/>
                  </a:cubicBezTo>
                  <a:cubicBezTo>
                    <a:pt x="2602" y="13764"/>
                    <a:pt x="4293" y="13048"/>
                    <a:pt x="5904" y="12332"/>
                  </a:cubicBezTo>
                  <a:cubicBezTo>
                    <a:pt x="7839" y="11498"/>
                    <a:pt x="9674" y="10364"/>
                    <a:pt x="11375" y="9129"/>
                  </a:cubicBezTo>
                  <a:cubicBezTo>
                    <a:pt x="13043" y="7929"/>
                    <a:pt x="14577" y="6561"/>
                    <a:pt x="15945" y="5060"/>
                  </a:cubicBezTo>
                  <a:cubicBezTo>
                    <a:pt x="17179" y="3726"/>
                    <a:pt x="18713" y="2091"/>
                    <a:pt x="18447" y="156"/>
                  </a:cubicBezTo>
                  <a:cubicBezTo>
                    <a:pt x="18426" y="52"/>
                    <a:pt x="18314" y="0"/>
                    <a:pt x="18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3156;p44">
              <a:extLst>
                <a:ext uri="{FF2B5EF4-FFF2-40B4-BE49-F238E27FC236}">
                  <a16:creationId xmlns:a16="http://schemas.microsoft.com/office/drawing/2014/main" id="{1E98ED14-81C9-C648-C3E2-194F949A9398}"/>
                </a:ext>
              </a:extLst>
            </p:cNvPr>
            <p:cNvSpPr/>
            <p:nvPr/>
          </p:nvSpPr>
          <p:spPr>
            <a:xfrm>
              <a:off x="7359508" y="3480585"/>
              <a:ext cx="211418" cy="175277"/>
            </a:xfrm>
            <a:custGeom>
              <a:avLst/>
              <a:gdLst/>
              <a:ahLst/>
              <a:cxnLst/>
              <a:rect l="l" t="t" r="r" b="b"/>
              <a:pathLst>
                <a:path w="11752" h="9743" extrusionOk="0">
                  <a:moveTo>
                    <a:pt x="11386" y="0"/>
                  </a:moveTo>
                  <a:cubicBezTo>
                    <a:pt x="11340" y="0"/>
                    <a:pt x="11291" y="11"/>
                    <a:pt x="11242" y="36"/>
                  </a:cubicBezTo>
                  <a:cubicBezTo>
                    <a:pt x="10108" y="536"/>
                    <a:pt x="9240" y="1403"/>
                    <a:pt x="8373" y="2271"/>
                  </a:cubicBezTo>
                  <a:cubicBezTo>
                    <a:pt x="7472" y="3205"/>
                    <a:pt x="6572" y="4072"/>
                    <a:pt x="5604" y="4939"/>
                  </a:cubicBezTo>
                  <a:cubicBezTo>
                    <a:pt x="4704" y="5740"/>
                    <a:pt x="3736" y="6540"/>
                    <a:pt x="2736" y="7274"/>
                  </a:cubicBezTo>
                  <a:cubicBezTo>
                    <a:pt x="2269" y="7675"/>
                    <a:pt x="1802" y="8008"/>
                    <a:pt x="1335" y="8408"/>
                  </a:cubicBezTo>
                  <a:cubicBezTo>
                    <a:pt x="868" y="8775"/>
                    <a:pt x="401" y="9076"/>
                    <a:pt x="67" y="9576"/>
                  </a:cubicBezTo>
                  <a:cubicBezTo>
                    <a:pt x="0" y="9643"/>
                    <a:pt x="67" y="9743"/>
                    <a:pt x="167" y="9743"/>
                  </a:cubicBezTo>
                  <a:cubicBezTo>
                    <a:pt x="1301" y="9676"/>
                    <a:pt x="2502" y="8875"/>
                    <a:pt x="3436" y="8275"/>
                  </a:cubicBezTo>
                  <a:cubicBezTo>
                    <a:pt x="4470" y="7574"/>
                    <a:pt x="5471" y="6807"/>
                    <a:pt x="6405" y="5973"/>
                  </a:cubicBezTo>
                  <a:cubicBezTo>
                    <a:pt x="7372" y="5173"/>
                    <a:pt x="8340" y="4305"/>
                    <a:pt x="9240" y="3405"/>
                  </a:cubicBezTo>
                  <a:cubicBezTo>
                    <a:pt x="10174" y="2538"/>
                    <a:pt x="11142" y="1637"/>
                    <a:pt x="11642" y="436"/>
                  </a:cubicBezTo>
                  <a:cubicBezTo>
                    <a:pt x="11751" y="218"/>
                    <a:pt x="11593" y="0"/>
                    <a:pt x="11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3157;p44">
              <a:extLst>
                <a:ext uri="{FF2B5EF4-FFF2-40B4-BE49-F238E27FC236}">
                  <a16:creationId xmlns:a16="http://schemas.microsoft.com/office/drawing/2014/main" id="{84300FC5-B27F-206D-8FE7-4E1F44806257}"/>
                </a:ext>
              </a:extLst>
            </p:cNvPr>
            <p:cNvSpPr/>
            <p:nvPr/>
          </p:nvSpPr>
          <p:spPr>
            <a:xfrm>
              <a:off x="7787975" y="3567981"/>
              <a:ext cx="249665" cy="188787"/>
            </a:xfrm>
            <a:custGeom>
              <a:avLst/>
              <a:gdLst/>
              <a:ahLst/>
              <a:cxnLst/>
              <a:rect l="l" t="t" r="r" b="b"/>
              <a:pathLst>
                <a:path w="13878" h="10494" extrusionOk="0">
                  <a:moveTo>
                    <a:pt x="337" y="1"/>
                  </a:moveTo>
                  <a:cubicBezTo>
                    <a:pt x="167" y="1"/>
                    <a:pt x="1" y="112"/>
                    <a:pt x="1" y="315"/>
                  </a:cubicBezTo>
                  <a:cubicBezTo>
                    <a:pt x="101" y="1682"/>
                    <a:pt x="1001" y="3150"/>
                    <a:pt x="1668" y="4351"/>
                  </a:cubicBezTo>
                  <a:cubicBezTo>
                    <a:pt x="2402" y="5685"/>
                    <a:pt x="3303" y="6886"/>
                    <a:pt x="4404" y="7887"/>
                  </a:cubicBezTo>
                  <a:cubicBezTo>
                    <a:pt x="5638" y="8954"/>
                    <a:pt x="7072" y="9721"/>
                    <a:pt x="8640" y="10122"/>
                  </a:cubicBezTo>
                  <a:cubicBezTo>
                    <a:pt x="9457" y="10330"/>
                    <a:pt x="10392" y="10494"/>
                    <a:pt x="11312" y="10494"/>
                  </a:cubicBezTo>
                  <a:cubicBezTo>
                    <a:pt x="12158" y="10494"/>
                    <a:pt x="12991" y="10356"/>
                    <a:pt x="13710" y="9988"/>
                  </a:cubicBezTo>
                  <a:cubicBezTo>
                    <a:pt x="13877" y="9888"/>
                    <a:pt x="13877" y="9621"/>
                    <a:pt x="13710" y="9521"/>
                  </a:cubicBezTo>
                  <a:cubicBezTo>
                    <a:pt x="12343" y="8721"/>
                    <a:pt x="10575" y="8854"/>
                    <a:pt x="9074" y="8487"/>
                  </a:cubicBezTo>
                  <a:cubicBezTo>
                    <a:pt x="7673" y="8187"/>
                    <a:pt x="6405" y="7553"/>
                    <a:pt x="5338" y="6586"/>
                  </a:cubicBezTo>
                  <a:cubicBezTo>
                    <a:pt x="4337" y="5685"/>
                    <a:pt x="3503" y="4584"/>
                    <a:pt x="2769" y="3484"/>
                  </a:cubicBezTo>
                  <a:cubicBezTo>
                    <a:pt x="2035" y="2383"/>
                    <a:pt x="1502" y="982"/>
                    <a:pt x="568" y="81"/>
                  </a:cubicBezTo>
                  <a:cubicBezTo>
                    <a:pt x="502" y="27"/>
                    <a:pt x="419" y="1"/>
                    <a:pt x="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3158;p44">
              <a:extLst>
                <a:ext uri="{FF2B5EF4-FFF2-40B4-BE49-F238E27FC236}">
                  <a16:creationId xmlns:a16="http://schemas.microsoft.com/office/drawing/2014/main" id="{84286140-BA71-E72E-5AA3-BAF02FB156B5}"/>
                </a:ext>
              </a:extLst>
            </p:cNvPr>
            <p:cNvSpPr/>
            <p:nvPr/>
          </p:nvSpPr>
          <p:spPr>
            <a:xfrm>
              <a:off x="7823379" y="3517429"/>
              <a:ext cx="157844" cy="135033"/>
            </a:xfrm>
            <a:custGeom>
              <a:avLst/>
              <a:gdLst/>
              <a:ahLst/>
              <a:cxnLst/>
              <a:rect l="l" t="t" r="r" b="b"/>
              <a:pathLst>
                <a:path w="8774" h="7506" extrusionOk="0">
                  <a:moveTo>
                    <a:pt x="932" y="1"/>
                  </a:moveTo>
                  <a:cubicBezTo>
                    <a:pt x="913" y="1"/>
                    <a:pt x="891" y="7"/>
                    <a:pt x="868" y="23"/>
                  </a:cubicBezTo>
                  <a:cubicBezTo>
                    <a:pt x="1" y="623"/>
                    <a:pt x="734" y="1857"/>
                    <a:pt x="1168" y="2558"/>
                  </a:cubicBezTo>
                  <a:cubicBezTo>
                    <a:pt x="1735" y="3425"/>
                    <a:pt x="2402" y="4259"/>
                    <a:pt x="3136" y="4993"/>
                  </a:cubicBezTo>
                  <a:cubicBezTo>
                    <a:pt x="3870" y="5693"/>
                    <a:pt x="4771" y="6360"/>
                    <a:pt x="5671" y="6861"/>
                  </a:cubicBezTo>
                  <a:cubicBezTo>
                    <a:pt x="5972" y="6994"/>
                    <a:pt x="6238" y="7028"/>
                    <a:pt x="6539" y="7128"/>
                  </a:cubicBezTo>
                  <a:cubicBezTo>
                    <a:pt x="6739" y="7194"/>
                    <a:pt x="6972" y="7294"/>
                    <a:pt x="7206" y="7328"/>
                  </a:cubicBezTo>
                  <a:cubicBezTo>
                    <a:pt x="7489" y="7429"/>
                    <a:pt x="7797" y="7505"/>
                    <a:pt x="8099" y="7505"/>
                  </a:cubicBezTo>
                  <a:cubicBezTo>
                    <a:pt x="8296" y="7505"/>
                    <a:pt x="8490" y="7473"/>
                    <a:pt x="8673" y="7394"/>
                  </a:cubicBezTo>
                  <a:cubicBezTo>
                    <a:pt x="8740" y="7361"/>
                    <a:pt x="8774" y="7261"/>
                    <a:pt x="8740" y="7194"/>
                  </a:cubicBezTo>
                  <a:cubicBezTo>
                    <a:pt x="8507" y="6827"/>
                    <a:pt x="8140" y="6627"/>
                    <a:pt x="7806" y="6427"/>
                  </a:cubicBezTo>
                  <a:cubicBezTo>
                    <a:pt x="7606" y="6327"/>
                    <a:pt x="7406" y="6194"/>
                    <a:pt x="7239" y="6094"/>
                  </a:cubicBezTo>
                  <a:cubicBezTo>
                    <a:pt x="7006" y="5960"/>
                    <a:pt x="6939" y="5860"/>
                    <a:pt x="6739" y="5693"/>
                  </a:cubicBezTo>
                  <a:cubicBezTo>
                    <a:pt x="6405" y="5393"/>
                    <a:pt x="5905" y="5226"/>
                    <a:pt x="5538" y="4959"/>
                  </a:cubicBezTo>
                  <a:cubicBezTo>
                    <a:pt x="5171" y="4726"/>
                    <a:pt x="4837" y="4492"/>
                    <a:pt x="4504" y="4226"/>
                  </a:cubicBezTo>
                  <a:cubicBezTo>
                    <a:pt x="3803" y="3658"/>
                    <a:pt x="3136" y="3091"/>
                    <a:pt x="2536" y="2391"/>
                  </a:cubicBezTo>
                  <a:cubicBezTo>
                    <a:pt x="2236" y="2091"/>
                    <a:pt x="1969" y="1757"/>
                    <a:pt x="1702" y="1424"/>
                  </a:cubicBezTo>
                  <a:cubicBezTo>
                    <a:pt x="1468" y="1123"/>
                    <a:pt x="935" y="556"/>
                    <a:pt x="1035" y="123"/>
                  </a:cubicBezTo>
                  <a:cubicBezTo>
                    <a:pt x="1035" y="71"/>
                    <a:pt x="995" y="1"/>
                    <a:pt x="9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3159;p44">
              <a:extLst>
                <a:ext uri="{FF2B5EF4-FFF2-40B4-BE49-F238E27FC236}">
                  <a16:creationId xmlns:a16="http://schemas.microsoft.com/office/drawing/2014/main" id="{691C9D5A-AA38-2DB8-ED05-5872CB70BA15}"/>
                </a:ext>
              </a:extLst>
            </p:cNvPr>
            <p:cNvSpPr/>
            <p:nvPr/>
          </p:nvSpPr>
          <p:spPr>
            <a:xfrm>
              <a:off x="7869757" y="3479865"/>
              <a:ext cx="95257" cy="94987"/>
            </a:xfrm>
            <a:custGeom>
              <a:avLst/>
              <a:gdLst/>
              <a:ahLst/>
              <a:cxnLst/>
              <a:rect l="l" t="t" r="r" b="b"/>
              <a:pathLst>
                <a:path w="5295" h="5280" extrusionOk="0">
                  <a:moveTo>
                    <a:pt x="133" y="1"/>
                  </a:moveTo>
                  <a:cubicBezTo>
                    <a:pt x="61" y="1"/>
                    <a:pt x="1" y="72"/>
                    <a:pt x="24" y="142"/>
                  </a:cubicBezTo>
                  <a:cubicBezTo>
                    <a:pt x="291" y="1410"/>
                    <a:pt x="958" y="2477"/>
                    <a:pt x="1859" y="3445"/>
                  </a:cubicBezTo>
                  <a:cubicBezTo>
                    <a:pt x="2693" y="4345"/>
                    <a:pt x="3827" y="5246"/>
                    <a:pt x="5095" y="5279"/>
                  </a:cubicBezTo>
                  <a:cubicBezTo>
                    <a:pt x="5195" y="5279"/>
                    <a:pt x="5295" y="5146"/>
                    <a:pt x="5228" y="5046"/>
                  </a:cubicBezTo>
                  <a:cubicBezTo>
                    <a:pt x="5061" y="4812"/>
                    <a:pt x="4861" y="4646"/>
                    <a:pt x="4661" y="4446"/>
                  </a:cubicBezTo>
                  <a:cubicBezTo>
                    <a:pt x="4528" y="4245"/>
                    <a:pt x="4361" y="4112"/>
                    <a:pt x="4194" y="3979"/>
                  </a:cubicBezTo>
                  <a:cubicBezTo>
                    <a:pt x="3994" y="3812"/>
                    <a:pt x="3760" y="3645"/>
                    <a:pt x="3560" y="3445"/>
                  </a:cubicBezTo>
                  <a:cubicBezTo>
                    <a:pt x="3160" y="3078"/>
                    <a:pt x="2726" y="2744"/>
                    <a:pt x="2359" y="2377"/>
                  </a:cubicBezTo>
                  <a:cubicBezTo>
                    <a:pt x="1626" y="1610"/>
                    <a:pt x="925" y="810"/>
                    <a:pt x="225" y="42"/>
                  </a:cubicBezTo>
                  <a:cubicBezTo>
                    <a:pt x="195" y="13"/>
                    <a:pt x="163" y="1"/>
                    <a:pt x="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3160;p44">
              <a:extLst>
                <a:ext uri="{FF2B5EF4-FFF2-40B4-BE49-F238E27FC236}">
                  <a16:creationId xmlns:a16="http://schemas.microsoft.com/office/drawing/2014/main" id="{C767D013-90F3-1B9B-1651-EEE9398A0B03}"/>
                </a:ext>
              </a:extLst>
            </p:cNvPr>
            <p:cNvSpPr/>
            <p:nvPr/>
          </p:nvSpPr>
          <p:spPr>
            <a:xfrm>
              <a:off x="7571933" y="3841610"/>
              <a:ext cx="109847" cy="43572"/>
            </a:xfrm>
            <a:custGeom>
              <a:avLst/>
              <a:gdLst/>
              <a:ahLst/>
              <a:cxnLst/>
              <a:rect l="l" t="t" r="r" b="b"/>
              <a:pathLst>
                <a:path w="6106" h="2422" extrusionOk="0">
                  <a:moveTo>
                    <a:pt x="3479" y="1"/>
                  </a:moveTo>
                  <a:cubicBezTo>
                    <a:pt x="3296" y="1"/>
                    <a:pt x="3114" y="15"/>
                    <a:pt x="2936" y="49"/>
                  </a:cubicBezTo>
                  <a:cubicBezTo>
                    <a:pt x="2336" y="115"/>
                    <a:pt x="1769" y="282"/>
                    <a:pt x="1235" y="582"/>
                  </a:cubicBezTo>
                  <a:cubicBezTo>
                    <a:pt x="735" y="883"/>
                    <a:pt x="1" y="1383"/>
                    <a:pt x="234" y="2084"/>
                  </a:cubicBezTo>
                  <a:cubicBezTo>
                    <a:pt x="301" y="2284"/>
                    <a:pt x="468" y="2384"/>
                    <a:pt x="668" y="2417"/>
                  </a:cubicBezTo>
                  <a:cubicBezTo>
                    <a:pt x="700" y="2420"/>
                    <a:pt x="730" y="2421"/>
                    <a:pt x="760" y="2421"/>
                  </a:cubicBezTo>
                  <a:cubicBezTo>
                    <a:pt x="1070" y="2421"/>
                    <a:pt x="1255" y="2266"/>
                    <a:pt x="1469" y="2084"/>
                  </a:cubicBezTo>
                  <a:cubicBezTo>
                    <a:pt x="1502" y="2050"/>
                    <a:pt x="1535" y="2017"/>
                    <a:pt x="1569" y="1983"/>
                  </a:cubicBezTo>
                  <a:cubicBezTo>
                    <a:pt x="1569" y="1983"/>
                    <a:pt x="1669" y="1917"/>
                    <a:pt x="1669" y="1917"/>
                  </a:cubicBezTo>
                  <a:cubicBezTo>
                    <a:pt x="1769" y="1850"/>
                    <a:pt x="1836" y="1783"/>
                    <a:pt x="1936" y="1750"/>
                  </a:cubicBezTo>
                  <a:cubicBezTo>
                    <a:pt x="2036" y="1717"/>
                    <a:pt x="2102" y="1650"/>
                    <a:pt x="2202" y="1617"/>
                  </a:cubicBezTo>
                  <a:cubicBezTo>
                    <a:pt x="2202" y="1617"/>
                    <a:pt x="2303" y="1583"/>
                    <a:pt x="2303" y="1583"/>
                  </a:cubicBezTo>
                  <a:lnTo>
                    <a:pt x="2436" y="1550"/>
                  </a:lnTo>
                  <a:cubicBezTo>
                    <a:pt x="2536" y="1516"/>
                    <a:pt x="2636" y="1483"/>
                    <a:pt x="2770" y="1450"/>
                  </a:cubicBezTo>
                  <a:cubicBezTo>
                    <a:pt x="2803" y="1450"/>
                    <a:pt x="2870" y="1450"/>
                    <a:pt x="2903" y="1416"/>
                  </a:cubicBezTo>
                  <a:lnTo>
                    <a:pt x="2970" y="1416"/>
                  </a:lnTo>
                  <a:cubicBezTo>
                    <a:pt x="3125" y="1416"/>
                    <a:pt x="3266" y="1402"/>
                    <a:pt x="3412" y="1402"/>
                  </a:cubicBezTo>
                  <a:cubicBezTo>
                    <a:pt x="3485" y="1402"/>
                    <a:pt x="3559" y="1405"/>
                    <a:pt x="3637" y="1416"/>
                  </a:cubicBezTo>
                  <a:lnTo>
                    <a:pt x="3770" y="1416"/>
                  </a:lnTo>
                  <a:cubicBezTo>
                    <a:pt x="3804" y="1416"/>
                    <a:pt x="3804" y="1450"/>
                    <a:pt x="3837" y="1450"/>
                  </a:cubicBezTo>
                  <a:cubicBezTo>
                    <a:pt x="3937" y="1450"/>
                    <a:pt x="4037" y="1483"/>
                    <a:pt x="4137" y="1516"/>
                  </a:cubicBezTo>
                  <a:cubicBezTo>
                    <a:pt x="4271" y="1550"/>
                    <a:pt x="4371" y="1583"/>
                    <a:pt x="4471" y="1617"/>
                  </a:cubicBezTo>
                  <a:cubicBezTo>
                    <a:pt x="4471" y="1617"/>
                    <a:pt x="4504" y="1617"/>
                    <a:pt x="4504" y="1650"/>
                  </a:cubicBezTo>
                  <a:cubicBezTo>
                    <a:pt x="4571" y="1650"/>
                    <a:pt x="4604" y="1683"/>
                    <a:pt x="4671" y="1717"/>
                  </a:cubicBezTo>
                  <a:cubicBezTo>
                    <a:pt x="4738" y="1750"/>
                    <a:pt x="4838" y="1817"/>
                    <a:pt x="4938" y="1850"/>
                  </a:cubicBezTo>
                  <a:cubicBezTo>
                    <a:pt x="5071" y="1917"/>
                    <a:pt x="5205" y="1983"/>
                    <a:pt x="5338" y="1983"/>
                  </a:cubicBezTo>
                  <a:cubicBezTo>
                    <a:pt x="5405" y="1950"/>
                    <a:pt x="5472" y="1950"/>
                    <a:pt x="5538" y="1950"/>
                  </a:cubicBezTo>
                  <a:lnTo>
                    <a:pt x="5505" y="1950"/>
                  </a:lnTo>
                  <a:cubicBezTo>
                    <a:pt x="5872" y="1950"/>
                    <a:pt x="6105" y="1617"/>
                    <a:pt x="6039" y="1250"/>
                  </a:cubicBezTo>
                  <a:cubicBezTo>
                    <a:pt x="5939" y="582"/>
                    <a:pt x="5171" y="282"/>
                    <a:pt x="4571" y="149"/>
                  </a:cubicBezTo>
                  <a:cubicBezTo>
                    <a:pt x="4215" y="60"/>
                    <a:pt x="3844" y="1"/>
                    <a:pt x="347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3161;p44">
              <a:extLst>
                <a:ext uri="{FF2B5EF4-FFF2-40B4-BE49-F238E27FC236}">
                  <a16:creationId xmlns:a16="http://schemas.microsoft.com/office/drawing/2014/main" id="{CC5C7189-0619-BBF5-88C7-3F8071C97A81}"/>
                </a:ext>
              </a:extLst>
            </p:cNvPr>
            <p:cNvSpPr/>
            <p:nvPr/>
          </p:nvSpPr>
          <p:spPr>
            <a:xfrm>
              <a:off x="7786176" y="3839847"/>
              <a:ext cx="97236" cy="39362"/>
            </a:xfrm>
            <a:custGeom>
              <a:avLst/>
              <a:gdLst/>
              <a:ahLst/>
              <a:cxnLst/>
              <a:rect l="l" t="t" r="r" b="b"/>
              <a:pathLst>
                <a:path w="5405" h="2188" extrusionOk="0">
                  <a:moveTo>
                    <a:pt x="2310" y="1"/>
                  </a:moveTo>
                  <a:cubicBezTo>
                    <a:pt x="1985" y="1"/>
                    <a:pt x="1660" y="38"/>
                    <a:pt x="1335" y="113"/>
                  </a:cubicBezTo>
                  <a:cubicBezTo>
                    <a:pt x="934" y="213"/>
                    <a:pt x="334" y="414"/>
                    <a:pt x="201" y="881"/>
                  </a:cubicBezTo>
                  <a:cubicBezTo>
                    <a:pt x="201" y="881"/>
                    <a:pt x="167" y="881"/>
                    <a:pt x="167" y="914"/>
                  </a:cubicBezTo>
                  <a:cubicBezTo>
                    <a:pt x="0" y="1181"/>
                    <a:pt x="234" y="1548"/>
                    <a:pt x="534" y="1548"/>
                  </a:cubicBezTo>
                  <a:cubicBezTo>
                    <a:pt x="605" y="1567"/>
                    <a:pt x="679" y="1575"/>
                    <a:pt x="754" y="1575"/>
                  </a:cubicBezTo>
                  <a:cubicBezTo>
                    <a:pt x="1064" y="1575"/>
                    <a:pt x="1393" y="1435"/>
                    <a:pt x="1635" y="1381"/>
                  </a:cubicBezTo>
                  <a:lnTo>
                    <a:pt x="1768" y="1348"/>
                  </a:lnTo>
                  <a:lnTo>
                    <a:pt x="1802" y="1348"/>
                  </a:lnTo>
                  <a:cubicBezTo>
                    <a:pt x="1902" y="1314"/>
                    <a:pt x="1969" y="1314"/>
                    <a:pt x="2069" y="1314"/>
                  </a:cubicBezTo>
                  <a:cubicBezTo>
                    <a:pt x="2269" y="1314"/>
                    <a:pt x="2436" y="1314"/>
                    <a:pt x="2602" y="1348"/>
                  </a:cubicBezTo>
                  <a:lnTo>
                    <a:pt x="2769" y="1348"/>
                  </a:lnTo>
                  <a:cubicBezTo>
                    <a:pt x="2836" y="1381"/>
                    <a:pt x="2936" y="1381"/>
                    <a:pt x="3003" y="1414"/>
                  </a:cubicBezTo>
                  <a:cubicBezTo>
                    <a:pt x="3169" y="1448"/>
                    <a:pt x="3370" y="1514"/>
                    <a:pt x="3536" y="1581"/>
                  </a:cubicBezTo>
                  <a:cubicBezTo>
                    <a:pt x="3536" y="1581"/>
                    <a:pt x="3603" y="1614"/>
                    <a:pt x="3603" y="1614"/>
                  </a:cubicBezTo>
                  <a:cubicBezTo>
                    <a:pt x="3636" y="1648"/>
                    <a:pt x="3670" y="1648"/>
                    <a:pt x="3670" y="1648"/>
                  </a:cubicBezTo>
                  <a:cubicBezTo>
                    <a:pt x="3770" y="1681"/>
                    <a:pt x="3837" y="1748"/>
                    <a:pt x="3903" y="1781"/>
                  </a:cubicBezTo>
                  <a:cubicBezTo>
                    <a:pt x="4070" y="1881"/>
                    <a:pt x="4237" y="1981"/>
                    <a:pt x="4370" y="2081"/>
                  </a:cubicBezTo>
                  <a:cubicBezTo>
                    <a:pt x="4467" y="2154"/>
                    <a:pt x="4581" y="2187"/>
                    <a:pt x="4696" y="2187"/>
                  </a:cubicBezTo>
                  <a:cubicBezTo>
                    <a:pt x="4897" y="2187"/>
                    <a:pt x="5098" y="2085"/>
                    <a:pt x="5204" y="1915"/>
                  </a:cubicBezTo>
                  <a:cubicBezTo>
                    <a:pt x="5404" y="1648"/>
                    <a:pt x="5371" y="1314"/>
                    <a:pt x="5171" y="1081"/>
                  </a:cubicBezTo>
                  <a:cubicBezTo>
                    <a:pt x="4537" y="380"/>
                    <a:pt x="3536" y="80"/>
                    <a:pt x="2636" y="13"/>
                  </a:cubicBezTo>
                  <a:cubicBezTo>
                    <a:pt x="2527" y="5"/>
                    <a:pt x="2419" y="1"/>
                    <a:pt x="23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3162;p44">
              <a:extLst>
                <a:ext uri="{FF2B5EF4-FFF2-40B4-BE49-F238E27FC236}">
                  <a16:creationId xmlns:a16="http://schemas.microsoft.com/office/drawing/2014/main" id="{55044C16-462B-7DD6-D06C-2585B63DD42A}"/>
                </a:ext>
              </a:extLst>
            </p:cNvPr>
            <p:cNvSpPr/>
            <p:nvPr/>
          </p:nvSpPr>
          <p:spPr>
            <a:xfrm>
              <a:off x="7599818" y="3917565"/>
              <a:ext cx="52549" cy="66545"/>
            </a:xfrm>
            <a:custGeom>
              <a:avLst/>
              <a:gdLst/>
              <a:ahLst/>
              <a:cxnLst/>
              <a:rect l="l" t="t" r="r" b="b"/>
              <a:pathLst>
                <a:path w="2921" h="3699" extrusionOk="0">
                  <a:moveTo>
                    <a:pt x="1591" y="0"/>
                  </a:moveTo>
                  <a:cubicBezTo>
                    <a:pt x="361" y="0"/>
                    <a:pt x="0" y="2263"/>
                    <a:pt x="652" y="3199"/>
                  </a:cubicBezTo>
                  <a:cubicBezTo>
                    <a:pt x="753" y="3365"/>
                    <a:pt x="886" y="3466"/>
                    <a:pt x="1086" y="3566"/>
                  </a:cubicBezTo>
                  <a:cubicBezTo>
                    <a:pt x="1253" y="3632"/>
                    <a:pt x="1453" y="3699"/>
                    <a:pt x="1653" y="3699"/>
                  </a:cubicBezTo>
                  <a:cubicBezTo>
                    <a:pt x="2621" y="3699"/>
                    <a:pt x="2921" y="2732"/>
                    <a:pt x="2921" y="1931"/>
                  </a:cubicBezTo>
                  <a:cubicBezTo>
                    <a:pt x="2921" y="1798"/>
                    <a:pt x="2921" y="1664"/>
                    <a:pt x="2921" y="1497"/>
                  </a:cubicBezTo>
                  <a:cubicBezTo>
                    <a:pt x="2887" y="1030"/>
                    <a:pt x="2754" y="497"/>
                    <a:pt x="2320" y="230"/>
                  </a:cubicBezTo>
                  <a:cubicBezTo>
                    <a:pt x="2051" y="70"/>
                    <a:pt x="1807" y="0"/>
                    <a:pt x="159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3163;p44">
              <a:extLst>
                <a:ext uri="{FF2B5EF4-FFF2-40B4-BE49-F238E27FC236}">
                  <a16:creationId xmlns:a16="http://schemas.microsoft.com/office/drawing/2014/main" id="{CD0109F7-11C3-1DD9-4533-CB9CAB3441DE}"/>
                </a:ext>
              </a:extLst>
            </p:cNvPr>
            <p:cNvSpPr/>
            <p:nvPr/>
          </p:nvSpPr>
          <p:spPr>
            <a:xfrm>
              <a:off x="7803338" y="3924761"/>
              <a:ext cx="53071" cy="66563"/>
            </a:xfrm>
            <a:custGeom>
              <a:avLst/>
              <a:gdLst/>
              <a:ahLst/>
              <a:cxnLst/>
              <a:rect l="l" t="t" r="r" b="b"/>
              <a:pathLst>
                <a:path w="2950" h="3700" extrusionOk="0">
                  <a:moveTo>
                    <a:pt x="1586" y="0"/>
                  </a:moveTo>
                  <a:cubicBezTo>
                    <a:pt x="357" y="0"/>
                    <a:pt x="0" y="2263"/>
                    <a:pt x="681" y="3199"/>
                  </a:cubicBezTo>
                  <a:cubicBezTo>
                    <a:pt x="781" y="3366"/>
                    <a:pt x="914" y="3466"/>
                    <a:pt x="1081" y="3566"/>
                  </a:cubicBezTo>
                  <a:cubicBezTo>
                    <a:pt x="1281" y="3633"/>
                    <a:pt x="1448" y="3699"/>
                    <a:pt x="1682" y="3699"/>
                  </a:cubicBezTo>
                  <a:cubicBezTo>
                    <a:pt x="2616" y="3699"/>
                    <a:pt x="2949" y="2732"/>
                    <a:pt x="2916" y="1931"/>
                  </a:cubicBezTo>
                  <a:cubicBezTo>
                    <a:pt x="2916" y="1798"/>
                    <a:pt x="2916" y="1665"/>
                    <a:pt x="2916" y="1498"/>
                  </a:cubicBezTo>
                  <a:cubicBezTo>
                    <a:pt x="2916" y="1031"/>
                    <a:pt x="2782" y="497"/>
                    <a:pt x="2315" y="230"/>
                  </a:cubicBezTo>
                  <a:cubicBezTo>
                    <a:pt x="2046" y="70"/>
                    <a:pt x="1802" y="0"/>
                    <a:pt x="158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3164;p44">
              <a:extLst>
                <a:ext uri="{FF2B5EF4-FFF2-40B4-BE49-F238E27FC236}">
                  <a16:creationId xmlns:a16="http://schemas.microsoft.com/office/drawing/2014/main" id="{B7D78984-D0AA-50E1-8423-BEDF25CE3D15}"/>
                </a:ext>
              </a:extLst>
            </p:cNvPr>
            <p:cNvSpPr/>
            <p:nvPr/>
          </p:nvSpPr>
          <p:spPr>
            <a:xfrm>
              <a:off x="7710564" y="4009314"/>
              <a:ext cx="61220" cy="29630"/>
            </a:xfrm>
            <a:custGeom>
              <a:avLst/>
              <a:gdLst/>
              <a:ahLst/>
              <a:cxnLst/>
              <a:rect l="l" t="t" r="r" b="b"/>
              <a:pathLst>
                <a:path w="3403" h="1647" extrusionOk="0">
                  <a:moveTo>
                    <a:pt x="2836" y="0"/>
                  </a:moveTo>
                  <a:cubicBezTo>
                    <a:pt x="2702" y="0"/>
                    <a:pt x="2602" y="33"/>
                    <a:pt x="2469" y="100"/>
                  </a:cubicBezTo>
                  <a:cubicBezTo>
                    <a:pt x="2436" y="100"/>
                    <a:pt x="2402" y="133"/>
                    <a:pt x="2335" y="167"/>
                  </a:cubicBezTo>
                  <a:cubicBezTo>
                    <a:pt x="2335" y="200"/>
                    <a:pt x="2335" y="200"/>
                    <a:pt x="2335" y="200"/>
                  </a:cubicBezTo>
                  <a:cubicBezTo>
                    <a:pt x="2269" y="234"/>
                    <a:pt x="2235" y="267"/>
                    <a:pt x="2169" y="300"/>
                  </a:cubicBezTo>
                  <a:cubicBezTo>
                    <a:pt x="2169" y="300"/>
                    <a:pt x="2135" y="300"/>
                    <a:pt x="2102" y="334"/>
                  </a:cubicBezTo>
                  <a:cubicBezTo>
                    <a:pt x="2102" y="334"/>
                    <a:pt x="2035" y="367"/>
                    <a:pt x="2035" y="367"/>
                  </a:cubicBezTo>
                  <a:cubicBezTo>
                    <a:pt x="2035" y="367"/>
                    <a:pt x="2002" y="367"/>
                    <a:pt x="1969" y="400"/>
                  </a:cubicBezTo>
                  <a:cubicBezTo>
                    <a:pt x="1902" y="400"/>
                    <a:pt x="1868" y="434"/>
                    <a:pt x="1802" y="434"/>
                  </a:cubicBezTo>
                  <a:cubicBezTo>
                    <a:pt x="1735" y="467"/>
                    <a:pt x="1702" y="467"/>
                    <a:pt x="1635" y="467"/>
                  </a:cubicBezTo>
                  <a:cubicBezTo>
                    <a:pt x="1635" y="467"/>
                    <a:pt x="1602" y="500"/>
                    <a:pt x="1602" y="500"/>
                  </a:cubicBezTo>
                  <a:lnTo>
                    <a:pt x="1235" y="500"/>
                  </a:lnTo>
                  <a:cubicBezTo>
                    <a:pt x="1201" y="467"/>
                    <a:pt x="1201" y="467"/>
                    <a:pt x="1168" y="467"/>
                  </a:cubicBezTo>
                  <a:cubicBezTo>
                    <a:pt x="1101" y="467"/>
                    <a:pt x="1035" y="434"/>
                    <a:pt x="968" y="400"/>
                  </a:cubicBezTo>
                  <a:cubicBezTo>
                    <a:pt x="901" y="400"/>
                    <a:pt x="868" y="367"/>
                    <a:pt x="834" y="367"/>
                  </a:cubicBezTo>
                  <a:lnTo>
                    <a:pt x="768" y="334"/>
                  </a:lnTo>
                  <a:lnTo>
                    <a:pt x="734" y="334"/>
                  </a:lnTo>
                  <a:cubicBezTo>
                    <a:pt x="601" y="267"/>
                    <a:pt x="467" y="200"/>
                    <a:pt x="301" y="167"/>
                  </a:cubicBezTo>
                  <a:cubicBezTo>
                    <a:pt x="134" y="167"/>
                    <a:pt x="0" y="334"/>
                    <a:pt x="0" y="500"/>
                  </a:cubicBezTo>
                  <a:cubicBezTo>
                    <a:pt x="0" y="701"/>
                    <a:pt x="101" y="834"/>
                    <a:pt x="234" y="967"/>
                  </a:cubicBezTo>
                  <a:cubicBezTo>
                    <a:pt x="334" y="1101"/>
                    <a:pt x="467" y="1201"/>
                    <a:pt x="601" y="1301"/>
                  </a:cubicBezTo>
                  <a:cubicBezTo>
                    <a:pt x="901" y="1468"/>
                    <a:pt x="1235" y="1568"/>
                    <a:pt x="1568" y="1635"/>
                  </a:cubicBezTo>
                  <a:cubicBezTo>
                    <a:pt x="1639" y="1642"/>
                    <a:pt x="1712" y="1647"/>
                    <a:pt x="1785" y="1647"/>
                  </a:cubicBezTo>
                  <a:cubicBezTo>
                    <a:pt x="2022" y="1647"/>
                    <a:pt x="2265" y="1603"/>
                    <a:pt x="2469" y="1501"/>
                  </a:cubicBezTo>
                  <a:cubicBezTo>
                    <a:pt x="2636" y="1434"/>
                    <a:pt x="2802" y="1368"/>
                    <a:pt x="2969" y="1268"/>
                  </a:cubicBezTo>
                  <a:cubicBezTo>
                    <a:pt x="3069" y="1168"/>
                    <a:pt x="3169" y="1101"/>
                    <a:pt x="3236" y="1034"/>
                  </a:cubicBezTo>
                  <a:cubicBezTo>
                    <a:pt x="3336" y="867"/>
                    <a:pt x="3370" y="734"/>
                    <a:pt x="3403" y="567"/>
                  </a:cubicBezTo>
                  <a:cubicBezTo>
                    <a:pt x="3403" y="267"/>
                    <a:pt x="3103" y="0"/>
                    <a:pt x="28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3165;p44">
              <a:extLst>
                <a:ext uri="{FF2B5EF4-FFF2-40B4-BE49-F238E27FC236}">
                  <a16:creationId xmlns:a16="http://schemas.microsoft.com/office/drawing/2014/main" id="{5144FF9D-4507-EF4C-7197-D50EF0ADFC43}"/>
                </a:ext>
              </a:extLst>
            </p:cNvPr>
            <p:cNvSpPr/>
            <p:nvPr/>
          </p:nvSpPr>
          <p:spPr>
            <a:xfrm>
              <a:off x="7738772" y="4017860"/>
              <a:ext cx="612" cy="468"/>
            </a:xfrm>
            <a:custGeom>
              <a:avLst/>
              <a:gdLst/>
              <a:ahLst/>
              <a:cxnLst/>
              <a:rect l="l" t="t" r="r" b="b"/>
              <a:pathLst>
                <a:path w="34" h="26" extrusionOk="0">
                  <a:moveTo>
                    <a:pt x="29" y="0"/>
                  </a:moveTo>
                  <a:cubicBezTo>
                    <a:pt x="25" y="0"/>
                    <a:pt x="17" y="9"/>
                    <a:pt x="0" y="25"/>
                  </a:cubicBezTo>
                  <a:lnTo>
                    <a:pt x="34" y="25"/>
                  </a:lnTo>
                  <a:cubicBezTo>
                    <a:pt x="34" y="9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3166;p44">
              <a:extLst>
                <a:ext uri="{FF2B5EF4-FFF2-40B4-BE49-F238E27FC236}">
                  <a16:creationId xmlns:a16="http://schemas.microsoft.com/office/drawing/2014/main" id="{8652B3AE-B150-D5C7-52BA-30E4DC41CA2D}"/>
                </a:ext>
              </a:extLst>
            </p:cNvPr>
            <p:cNvSpPr/>
            <p:nvPr/>
          </p:nvSpPr>
          <p:spPr>
            <a:xfrm>
              <a:off x="7508932" y="3980350"/>
              <a:ext cx="80433" cy="54780"/>
            </a:xfrm>
            <a:custGeom>
              <a:avLst/>
              <a:gdLst/>
              <a:ahLst/>
              <a:cxnLst/>
              <a:rect l="l" t="t" r="r" b="b"/>
              <a:pathLst>
                <a:path w="4471" h="3045" extrusionOk="0">
                  <a:moveTo>
                    <a:pt x="2448" y="1"/>
                  </a:moveTo>
                  <a:cubicBezTo>
                    <a:pt x="2219" y="1"/>
                    <a:pt x="1985" y="26"/>
                    <a:pt x="1735" y="76"/>
                  </a:cubicBezTo>
                  <a:cubicBezTo>
                    <a:pt x="1301" y="142"/>
                    <a:pt x="868" y="376"/>
                    <a:pt x="534" y="676"/>
                  </a:cubicBezTo>
                  <a:cubicBezTo>
                    <a:pt x="100" y="1010"/>
                    <a:pt x="0" y="1643"/>
                    <a:pt x="267" y="2110"/>
                  </a:cubicBezTo>
                  <a:cubicBezTo>
                    <a:pt x="401" y="2377"/>
                    <a:pt x="668" y="2577"/>
                    <a:pt x="934" y="2711"/>
                  </a:cubicBezTo>
                  <a:cubicBezTo>
                    <a:pt x="1335" y="2944"/>
                    <a:pt x="1802" y="3044"/>
                    <a:pt x="2302" y="3044"/>
                  </a:cubicBezTo>
                  <a:cubicBezTo>
                    <a:pt x="2669" y="3011"/>
                    <a:pt x="3069" y="2944"/>
                    <a:pt x="3436" y="2811"/>
                  </a:cubicBezTo>
                  <a:cubicBezTo>
                    <a:pt x="4003" y="2577"/>
                    <a:pt x="4470" y="2110"/>
                    <a:pt x="4437" y="1443"/>
                  </a:cubicBezTo>
                  <a:cubicBezTo>
                    <a:pt x="4437" y="1310"/>
                    <a:pt x="4404" y="1176"/>
                    <a:pt x="4337" y="1043"/>
                  </a:cubicBezTo>
                  <a:cubicBezTo>
                    <a:pt x="4137" y="543"/>
                    <a:pt x="3636" y="176"/>
                    <a:pt x="3136" y="76"/>
                  </a:cubicBezTo>
                  <a:cubicBezTo>
                    <a:pt x="2902" y="26"/>
                    <a:pt x="2677" y="1"/>
                    <a:pt x="2448" y="1"/>
                  </a:cubicBezTo>
                  <a:close/>
                </a:path>
              </a:pathLst>
            </a:custGeom>
            <a:solidFill>
              <a:srgbClr val="E59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3167;p44">
              <a:extLst>
                <a:ext uri="{FF2B5EF4-FFF2-40B4-BE49-F238E27FC236}">
                  <a16:creationId xmlns:a16="http://schemas.microsoft.com/office/drawing/2014/main" id="{C696F751-88F4-5A89-F2CE-D0136CB7C644}"/>
                </a:ext>
              </a:extLst>
            </p:cNvPr>
            <p:cNvSpPr/>
            <p:nvPr/>
          </p:nvSpPr>
          <p:spPr>
            <a:xfrm>
              <a:off x="7848583" y="3993465"/>
              <a:ext cx="67822" cy="45982"/>
            </a:xfrm>
            <a:custGeom>
              <a:avLst/>
              <a:gdLst/>
              <a:ahLst/>
              <a:cxnLst/>
              <a:rect l="l" t="t" r="r" b="b"/>
              <a:pathLst>
                <a:path w="3770" h="2556" extrusionOk="0">
                  <a:moveTo>
                    <a:pt x="1994" y="1"/>
                  </a:moveTo>
                  <a:cubicBezTo>
                    <a:pt x="1821" y="1"/>
                    <a:pt x="1648" y="17"/>
                    <a:pt x="1468" y="47"/>
                  </a:cubicBezTo>
                  <a:cubicBezTo>
                    <a:pt x="1068" y="114"/>
                    <a:pt x="734" y="314"/>
                    <a:pt x="434" y="581"/>
                  </a:cubicBezTo>
                  <a:cubicBezTo>
                    <a:pt x="101" y="848"/>
                    <a:pt x="1" y="1381"/>
                    <a:pt x="201" y="1782"/>
                  </a:cubicBezTo>
                  <a:cubicBezTo>
                    <a:pt x="334" y="2015"/>
                    <a:pt x="568" y="2182"/>
                    <a:pt x="768" y="2282"/>
                  </a:cubicBezTo>
                  <a:cubicBezTo>
                    <a:pt x="1088" y="2457"/>
                    <a:pt x="1408" y="2555"/>
                    <a:pt x="1751" y="2555"/>
                  </a:cubicBezTo>
                  <a:cubicBezTo>
                    <a:pt x="1801" y="2555"/>
                    <a:pt x="1851" y="2553"/>
                    <a:pt x="1902" y="2549"/>
                  </a:cubicBezTo>
                  <a:cubicBezTo>
                    <a:pt x="2236" y="2549"/>
                    <a:pt x="2569" y="2482"/>
                    <a:pt x="2869" y="2382"/>
                  </a:cubicBezTo>
                  <a:cubicBezTo>
                    <a:pt x="3336" y="2182"/>
                    <a:pt x="3770" y="1782"/>
                    <a:pt x="3737" y="1215"/>
                  </a:cubicBezTo>
                  <a:cubicBezTo>
                    <a:pt x="3703" y="1081"/>
                    <a:pt x="3703" y="981"/>
                    <a:pt x="3637" y="881"/>
                  </a:cubicBezTo>
                  <a:cubicBezTo>
                    <a:pt x="3470" y="481"/>
                    <a:pt x="3069" y="147"/>
                    <a:pt x="2636" y="80"/>
                  </a:cubicBezTo>
                  <a:cubicBezTo>
                    <a:pt x="2415" y="25"/>
                    <a:pt x="2205" y="1"/>
                    <a:pt x="1994" y="1"/>
                  </a:cubicBezTo>
                  <a:close/>
                </a:path>
              </a:pathLst>
            </a:custGeom>
            <a:solidFill>
              <a:srgbClr val="E59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3168;p44">
              <a:extLst>
                <a:ext uri="{FF2B5EF4-FFF2-40B4-BE49-F238E27FC236}">
                  <a16:creationId xmlns:a16="http://schemas.microsoft.com/office/drawing/2014/main" id="{2DAF8AD1-43FB-5BF2-6727-99C1FF21EBB3}"/>
                </a:ext>
              </a:extLst>
            </p:cNvPr>
            <p:cNvSpPr/>
            <p:nvPr/>
          </p:nvSpPr>
          <p:spPr>
            <a:xfrm>
              <a:off x="7684155" y="4089712"/>
              <a:ext cx="95437" cy="45875"/>
            </a:xfrm>
            <a:custGeom>
              <a:avLst/>
              <a:gdLst/>
              <a:ahLst/>
              <a:cxnLst/>
              <a:rect l="l" t="t" r="r" b="b"/>
              <a:pathLst>
                <a:path w="5305" h="2550" extrusionOk="0">
                  <a:moveTo>
                    <a:pt x="801" y="1"/>
                  </a:moveTo>
                  <a:cubicBezTo>
                    <a:pt x="568" y="1"/>
                    <a:pt x="334" y="134"/>
                    <a:pt x="201" y="335"/>
                  </a:cubicBezTo>
                  <a:cubicBezTo>
                    <a:pt x="1" y="668"/>
                    <a:pt x="101" y="1002"/>
                    <a:pt x="234" y="1302"/>
                  </a:cubicBezTo>
                  <a:cubicBezTo>
                    <a:pt x="368" y="1602"/>
                    <a:pt x="601" y="1769"/>
                    <a:pt x="835" y="1936"/>
                  </a:cubicBezTo>
                  <a:cubicBezTo>
                    <a:pt x="1202" y="2169"/>
                    <a:pt x="1602" y="2369"/>
                    <a:pt x="2002" y="2436"/>
                  </a:cubicBezTo>
                  <a:cubicBezTo>
                    <a:pt x="2321" y="2502"/>
                    <a:pt x="2686" y="2550"/>
                    <a:pt x="3054" y="2550"/>
                  </a:cubicBezTo>
                  <a:cubicBezTo>
                    <a:pt x="3805" y="2550"/>
                    <a:pt x="4568" y="2351"/>
                    <a:pt x="4971" y="1702"/>
                  </a:cubicBezTo>
                  <a:cubicBezTo>
                    <a:pt x="5305" y="1202"/>
                    <a:pt x="5004" y="401"/>
                    <a:pt x="4371" y="268"/>
                  </a:cubicBezTo>
                  <a:cubicBezTo>
                    <a:pt x="4259" y="242"/>
                    <a:pt x="4148" y="232"/>
                    <a:pt x="4036" y="232"/>
                  </a:cubicBezTo>
                  <a:cubicBezTo>
                    <a:pt x="3712" y="232"/>
                    <a:pt x="3383" y="318"/>
                    <a:pt x="3036" y="368"/>
                  </a:cubicBezTo>
                  <a:cubicBezTo>
                    <a:pt x="2919" y="385"/>
                    <a:pt x="2811" y="393"/>
                    <a:pt x="2703" y="393"/>
                  </a:cubicBezTo>
                  <a:cubicBezTo>
                    <a:pt x="2594" y="393"/>
                    <a:pt x="2486" y="385"/>
                    <a:pt x="2369" y="368"/>
                  </a:cubicBezTo>
                  <a:cubicBezTo>
                    <a:pt x="2102" y="335"/>
                    <a:pt x="1835" y="268"/>
                    <a:pt x="1569" y="201"/>
                  </a:cubicBezTo>
                  <a:cubicBezTo>
                    <a:pt x="1538" y="170"/>
                    <a:pt x="1507" y="168"/>
                    <a:pt x="1477" y="142"/>
                  </a:cubicBezTo>
                  <a:lnTo>
                    <a:pt x="1477" y="142"/>
                  </a:lnTo>
                  <a:cubicBezTo>
                    <a:pt x="1523" y="162"/>
                    <a:pt x="1562" y="181"/>
                    <a:pt x="1602" y="201"/>
                  </a:cubicBezTo>
                  <a:cubicBezTo>
                    <a:pt x="1569" y="168"/>
                    <a:pt x="1535" y="168"/>
                    <a:pt x="1468" y="134"/>
                  </a:cubicBezTo>
                  <a:lnTo>
                    <a:pt x="1468" y="134"/>
                  </a:lnTo>
                  <a:cubicBezTo>
                    <a:pt x="1471" y="137"/>
                    <a:pt x="1474" y="140"/>
                    <a:pt x="1477" y="142"/>
                  </a:cubicBezTo>
                  <a:lnTo>
                    <a:pt x="1477" y="142"/>
                  </a:lnTo>
                  <a:cubicBezTo>
                    <a:pt x="1445" y="128"/>
                    <a:pt x="1409" y="115"/>
                    <a:pt x="1368" y="101"/>
                  </a:cubicBezTo>
                  <a:cubicBezTo>
                    <a:pt x="1268" y="68"/>
                    <a:pt x="1168" y="68"/>
                    <a:pt x="1068" y="68"/>
                  </a:cubicBezTo>
                  <a:cubicBezTo>
                    <a:pt x="1068" y="68"/>
                    <a:pt x="1068" y="34"/>
                    <a:pt x="1035" y="34"/>
                  </a:cubicBezTo>
                  <a:cubicBezTo>
                    <a:pt x="968" y="34"/>
                    <a:pt x="868" y="34"/>
                    <a:pt x="801" y="1"/>
                  </a:cubicBezTo>
                  <a:close/>
                </a:path>
              </a:pathLst>
            </a:custGeom>
            <a:solidFill>
              <a:srgbClr val="CB2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3169;p44">
              <a:extLst>
                <a:ext uri="{FF2B5EF4-FFF2-40B4-BE49-F238E27FC236}">
                  <a16:creationId xmlns:a16="http://schemas.microsoft.com/office/drawing/2014/main" id="{97E67F1A-C7EF-AE1A-E629-E160E68A6457}"/>
                </a:ext>
              </a:extLst>
            </p:cNvPr>
            <p:cNvSpPr/>
            <p:nvPr/>
          </p:nvSpPr>
          <p:spPr>
            <a:xfrm>
              <a:off x="7057672" y="4732840"/>
              <a:ext cx="315653" cy="351363"/>
            </a:xfrm>
            <a:custGeom>
              <a:avLst/>
              <a:gdLst/>
              <a:ahLst/>
              <a:cxnLst/>
              <a:rect l="l" t="t" r="r" b="b"/>
              <a:pathLst>
                <a:path w="17546" h="19531" extrusionOk="0">
                  <a:moveTo>
                    <a:pt x="15729" y="1"/>
                  </a:moveTo>
                  <a:cubicBezTo>
                    <a:pt x="15675" y="1"/>
                    <a:pt x="15621" y="23"/>
                    <a:pt x="15578" y="78"/>
                  </a:cubicBezTo>
                  <a:cubicBezTo>
                    <a:pt x="14677" y="1145"/>
                    <a:pt x="14577" y="2913"/>
                    <a:pt x="14477" y="4281"/>
                  </a:cubicBezTo>
                  <a:cubicBezTo>
                    <a:pt x="14343" y="5982"/>
                    <a:pt x="14544" y="7683"/>
                    <a:pt x="14910" y="9318"/>
                  </a:cubicBezTo>
                  <a:cubicBezTo>
                    <a:pt x="15077" y="10085"/>
                    <a:pt x="15244" y="10819"/>
                    <a:pt x="15444" y="11552"/>
                  </a:cubicBezTo>
                  <a:lnTo>
                    <a:pt x="15344" y="11552"/>
                  </a:lnTo>
                  <a:cubicBezTo>
                    <a:pt x="14844" y="11686"/>
                    <a:pt x="14410" y="12053"/>
                    <a:pt x="13910" y="12220"/>
                  </a:cubicBezTo>
                  <a:cubicBezTo>
                    <a:pt x="13476" y="12386"/>
                    <a:pt x="12976" y="12520"/>
                    <a:pt x="12475" y="12553"/>
                  </a:cubicBezTo>
                  <a:cubicBezTo>
                    <a:pt x="11174" y="12687"/>
                    <a:pt x="9874" y="12887"/>
                    <a:pt x="8573" y="13054"/>
                  </a:cubicBezTo>
                  <a:cubicBezTo>
                    <a:pt x="6004" y="13387"/>
                    <a:pt x="3402" y="13587"/>
                    <a:pt x="800" y="13821"/>
                  </a:cubicBezTo>
                  <a:cubicBezTo>
                    <a:pt x="44" y="13887"/>
                    <a:pt x="1" y="15022"/>
                    <a:pt x="767" y="15022"/>
                  </a:cubicBezTo>
                  <a:cubicBezTo>
                    <a:pt x="778" y="15022"/>
                    <a:pt x="789" y="15022"/>
                    <a:pt x="800" y="15022"/>
                  </a:cubicBezTo>
                  <a:cubicBezTo>
                    <a:pt x="3636" y="14988"/>
                    <a:pt x="6504" y="14688"/>
                    <a:pt x="9306" y="14321"/>
                  </a:cubicBezTo>
                  <a:cubicBezTo>
                    <a:pt x="10607" y="14154"/>
                    <a:pt x="11842" y="13954"/>
                    <a:pt x="13109" y="13654"/>
                  </a:cubicBezTo>
                  <a:cubicBezTo>
                    <a:pt x="13843" y="13521"/>
                    <a:pt x="15077" y="13254"/>
                    <a:pt x="15644" y="12620"/>
                  </a:cubicBezTo>
                  <a:cubicBezTo>
                    <a:pt x="15778" y="13287"/>
                    <a:pt x="15911" y="13954"/>
                    <a:pt x="15945" y="14621"/>
                  </a:cubicBezTo>
                  <a:cubicBezTo>
                    <a:pt x="16078" y="16189"/>
                    <a:pt x="15544" y="17790"/>
                    <a:pt x="15811" y="19291"/>
                  </a:cubicBezTo>
                  <a:cubicBezTo>
                    <a:pt x="15836" y="19438"/>
                    <a:pt x="15985" y="19531"/>
                    <a:pt x="16116" y="19531"/>
                  </a:cubicBezTo>
                  <a:cubicBezTo>
                    <a:pt x="16164" y="19531"/>
                    <a:pt x="16209" y="19518"/>
                    <a:pt x="16245" y="19491"/>
                  </a:cubicBezTo>
                  <a:cubicBezTo>
                    <a:pt x="17479" y="18624"/>
                    <a:pt x="17546" y="17023"/>
                    <a:pt x="17512" y="15622"/>
                  </a:cubicBezTo>
                  <a:cubicBezTo>
                    <a:pt x="17479" y="13954"/>
                    <a:pt x="17112" y="12286"/>
                    <a:pt x="16712" y="10685"/>
                  </a:cubicBezTo>
                  <a:cubicBezTo>
                    <a:pt x="16245" y="8917"/>
                    <a:pt x="15744" y="7149"/>
                    <a:pt x="15644" y="5315"/>
                  </a:cubicBezTo>
                  <a:cubicBezTo>
                    <a:pt x="15578" y="4514"/>
                    <a:pt x="15611" y="3714"/>
                    <a:pt x="15678" y="2913"/>
                  </a:cubicBezTo>
                  <a:cubicBezTo>
                    <a:pt x="15778" y="2012"/>
                    <a:pt x="16078" y="1112"/>
                    <a:pt x="15978" y="211"/>
                  </a:cubicBezTo>
                  <a:cubicBezTo>
                    <a:pt x="15955" y="98"/>
                    <a:pt x="15842" y="1"/>
                    <a:pt x="15729" y="1"/>
                  </a:cubicBezTo>
                  <a:close/>
                </a:path>
              </a:pathLst>
            </a:custGeom>
            <a:solidFill>
              <a:srgbClr val="55A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3170;p44">
              <a:extLst>
                <a:ext uri="{FF2B5EF4-FFF2-40B4-BE49-F238E27FC236}">
                  <a16:creationId xmlns:a16="http://schemas.microsoft.com/office/drawing/2014/main" id="{6B1141D6-3F58-A8D1-A711-C9B910328746}"/>
                </a:ext>
              </a:extLst>
            </p:cNvPr>
            <p:cNvSpPr/>
            <p:nvPr/>
          </p:nvSpPr>
          <p:spPr>
            <a:xfrm>
              <a:off x="7390109" y="4328998"/>
              <a:ext cx="520307" cy="197044"/>
            </a:xfrm>
            <a:custGeom>
              <a:avLst/>
              <a:gdLst/>
              <a:ahLst/>
              <a:cxnLst/>
              <a:rect l="l" t="t" r="r" b="b"/>
              <a:pathLst>
                <a:path w="28922" h="10953" extrusionOk="0">
                  <a:moveTo>
                    <a:pt x="530" y="1"/>
                  </a:moveTo>
                  <a:cubicBezTo>
                    <a:pt x="259" y="1"/>
                    <a:pt x="1" y="194"/>
                    <a:pt x="1" y="510"/>
                  </a:cubicBezTo>
                  <a:cubicBezTo>
                    <a:pt x="1" y="1911"/>
                    <a:pt x="1335" y="3479"/>
                    <a:pt x="2202" y="4513"/>
                  </a:cubicBezTo>
                  <a:cubicBezTo>
                    <a:pt x="3203" y="5747"/>
                    <a:pt x="4437" y="6714"/>
                    <a:pt x="5738" y="7582"/>
                  </a:cubicBezTo>
                  <a:cubicBezTo>
                    <a:pt x="8540" y="9416"/>
                    <a:pt x="11776" y="10650"/>
                    <a:pt x="15145" y="10917"/>
                  </a:cubicBezTo>
                  <a:cubicBezTo>
                    <a:pt x="15500" y="10941"/>
                    <a:pt x="15857" y="10953"/>
                    <a:pt x="16215" y="10953"/>
                  </a:cubicBezTo>
                  <a:cubicBezTo>
                    <a:pt x="18881" y="10953"/>
                    <a:pt x="21583" y="10286"/>
                    <a:pt x="23818" y="8816"/>
                  </a:cubicBezTo>
                  <a:cubicBezTo>
                    <a:pt x="24919" y="8115"/>
                    <a:pt x="26186" y="7215"/>
                    <a:pt x="27020" y="6247"/>
                  </a:cubicBezTo>
                  <a:cubicBezTo>
                    <a:pt x="27887" y="5213"/>
                    <a:pt x="28921" y="3846"/>
                    <a:pt x="28588" y="2445"/>
                  </a:cubicBezTo>
                  <a:cubicBezTo>
                    <a:pt x="28540" y="2156"/>
                    <a:pt x="28232" y="1937"/>
                    <a:pt x="27926" y="1937"/>
                  </a:cubicBezTo>
                  <a:cubicBezTo>
                    <a:pt x="27808" y="1937"/>
                    <a:pt x="27690" y="1970"/>
                    <a:pt x="27587" y="2044"/>
                  </a:cubicBezTo>
                  <a:cubicBezTo>
                    <a:pt x="26620" y="2711"/>
                    <a:pt x="26186" y="3912"/>
                    <a:pt x="25452" y="4846"/>
                  </a:cubicBezTo>
                  <a:cubicBezTo>
                    <a:pt x="24618" y="5914"/>
                    <a:pt x="23851" y="6714"/>
                    <a:pt x="22684" y="7415"/>
                  </a:cubicBezTo>
                  <a:cubicBezTo>
                    <a:pt x="20682" y="8575"/>
                    <a:pt x="18454" y="9155"/>
                    <a:pt x="16152" y="9155"/>
                  </a:cubicBezTo>
                  <a:cubicBezTo>
                    <a:pt x="15807" y="9155"/>
                    <a:pt x="15460" y="9142"/>
                    <a:pt x="15112" y="9116"/>
                  </a:cubicBezTo>
                  <a:cubicBezTo>
                    <a:pt x="12176" y="8916"/>
                    <a:pt x="9374" y="7848"/>
                    <a:pt x="6839" y="6381"/>
                  </a:cubicBezTo>
                  <a:cubicBezTo>
                    <a:pt x="5605" y="5647"/>
                    <a:pt x="4437" y="4780"/>
                    <a:pt x="3470" y="3745"/>
                  </a:cubicBezTo>
                  <a:cubicBezTo>
                    <a:pt x="2903" y="3178"/>
                    <a:pt x="2402" y="2545"/>
                    <a:pt x="2002" y="1877"/>
                  </a:cubicBezTo>
                  <a:cubicBezTo>
                    <a:pt x="1635" y="1310"/>
                    <a:pt x="1402" y="610"/>
                    <a:pt x="901" y="143"/>
                  </a:cubicBezTo>
                  <a:cubicBezTo>
                    <a:pt x="793" y="45"/>
                    <a:pt x="660" y="1"/>
                    <a:pt x="530" y="1"/>
                  </a:cubicBezTo>
                  <a:close/>
                </a:path>
              </a:pathLst>
            </a:custGeom>
            <a:solidFill>
              <a:srgbClr val="55A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3171;p44">
              <a:extLst>
                <a:ext uri="{FF2B5EF4-FFF2-40B4-BE49-F238E27FC236}">
                  <a16:creationId xmlns:a16="http://schemas.microsoft.com/office/drawing/2014/main" id="{BCC199B3-FD15-4470-D50E-F67333D7C543}"/>
                </a:ext>
              </a:extLst>
            </p:cNvPr>
            <p:cNvSpPr/>
            <p:nvPr/>
          </p:nvSpPr>
          <p:spPr>
            <a:xfrm>
              <a:off x="8131835" y="4553353"/>
              <a:ext cx="33012" cy="33264"/>
            </a:xfrm>
            <a:custGeom>
              <a:avLst/>
              <a:gdLst/>
              <a:ahLst/>
              <a:cxnLst/>
              <a:rect l="l" t="t" r="r" b="b"/>
              <a:pathLst>
                <a:path w="1835" h="1849" extrusionOk="0">
                  <a:moveTo>
                    <a:pt x="814" y="1"/>
                  </a:moveTo>
                  <a:cubicBezTo>
                    <a:pt x="732" y="1"/>
                    <a:pt x="640" y="32"/>
                    <a:pt x="567" y="81"/>
                  </a:cubicBezTo>
                  <a:cubicBezTo>
                    <a:pt x="434" y="114"/>
                    <a:pt x="334" y="181"/>
                    <a:pt x="267" y="281"/>
                  </a:cubicBezTo>
                  <a:cubicBezTo>
                    <a:pt x="167" y="348"/>
                    <a:pt x="100" y="448"/>
                    <a:pt x="67" y="581"/>
                  </a:cubicBezTo>
                  <a:cubicBezTo>
                    <a:pt x="0" y="681"/>
                    <a:pt x="0" y="781"/>
                    <a:pt x="0" y="915"/>
                  </a:cubicBezTo>
                  <a:cubicBezTo>
                    <a:pt x="0" y="1015"/>
                    <a:pt x="0" y="1081"/>
                    <a:pt x="34" y="1182"/>
                  </a:cubicBezTo>
                  <a:cubicBezTo>
                    <a:pt x="67" y="1315"/>
                    <a:pt x="134" y="1448"/>
                    <a:pt x="267" y="1582"/>
                  </a:cubicBezTo>
                  <a:cubicBezTo>
                    <a:pt x="334" y="1615"/>
                    <a:pt x="400" y="1682"/>
                    <a:pt x="434" y="1715"/>
                  </a:cubicBezTo>
                  <a:cubicBezTo>
                    <a:pt x="601" y="1815"/>
                    <a:pt x="734" y="1849"/>
                    <a:pt x="901" y="1849"/>
                  </a:cubicBezTo>
                  <a:cubicBezTo>
                    <a:pt x="1034" y="1849"/>
                    <a:pt x="1168" y="1815"/>
                    <a:pt x="1268" y="1782"/>
                  </a:cubicBezTo>
                  <a:cubicBezTo>
                    <a:pt x="1368" y="1715"/>
                    <a:pt x="1468" y="1682"/>
                    <a:pt x="1568" y="1582"/>
                  </a:cubicBezTo>
                  <a:cubicBezTo>
                    <a:pt x="1668" y="1482"/>
                    <a:pt x="1735" y="1382"/>
                    <a:pt x="1768" y="1282"/>
                  </a:cubicBezTo>
                  <a:cubicBezTo>
                    <a:pt x="1835" y="1182"/>
                    <a:pt x="1835" y="1048"/>
                    <a:pt x="1835" y="915"/>
                  </a:cubicBezTo>
                  <a:cubicBezTo>
                    <a:pt x="1835" y="848"/>
                    <a:pt x="1801" y="748"/>
                    <a:pt x="1801" y="681"/>
                  </a:cubicBezTo>
                  <a:cubicBezTo>
                    <a:pt x="1768" y="514"/>
                    <a:pt x="1668" y="381"/>
                    <a:pt x="1568" y="281"/>
                  </a:cubicBezTo>
                  <a:cubicBezTo>
                    <a:pt x="1501" y="214"/>
                    <a:pt x="1435" y="181"/>
                    <a:pt x="1368" y="114"/>
                  </a:cubicBezTo>
                  <a:cubicBezTo>
                    <a:pt x="1234" y="47"/>
                    <a:pt x="1068" y="14"/>
                    <a:pt x="901" y="14"/>
                  </a:cubicBezTo>
                  <a:cubicBezTo>
                    <a:pt x="874" y="5"/>
                    <a:pt x="845" y="1"/>
                    <a:pt x="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3172;p44">
              <a:extLst>
                <a:ext uri="{FF2B5EF4-FFF2-40B4-BE49-F238E27FC236}">
                  <a16:creationId xmlns:a16="http://schemas.microsoft.com/office/drawing/2014/main" id="{7B1552AF-53D9-8B2F-526E-3722FE7056D6}"/>
                </a:ext>
              </a:extLst>
            </p:cNvPr>
            <p:cNvSpPr/>
            <p:nvPr/>
          </p:nvSpPr>
          <p:spPr>
            <a:xfrm>
              <a:off x="8124028" y="4607899"/>
              <a:ext cx="38427" cy="37527"/>
            </a:xfrm>
            <a:custGeom>
              <a:avLst/>
              <a:gdLst/>
              <a:ahLst/>
              <a:cxnLst/>
              <a:rect l="l" t="t" r="r" b="b"/>
              <a:pathLst>
                <a:path w="2136" h="2086" extrusionOk="0">
                  <a:moveTo>
                    <a:pt x="1068" y="1"/>
                  </a:moveTo>
                  <a:cubicBezTo>
                    <a:pt x="976" y="1"/>
                    <a:pt x="884" y="18"/>
                    <a:pt x="801" y="51"/>
                  </a:cubicBezTo>
                  <a:cubicBezTo>
                    <a:pt x="701" y="84"/>
                    <a:pt x="634" y="118"/>
                    <a:pt x="534" y="151"/>
                  </a:cubicBezTo>
                  <a:cubicBezTo>
                    <a:pt x="367" y="218"/>
                    <a:pt x="267" y="351"/>
                    <a:pt x="167" y="518"/>
                  </a:cubicBezTo>
                  <a:cubicBezTo>
                    <a:pt x="134" y="585"/>
                    <a:pt x="101" y="685"/>
                    <a:pt x="67" y="751"/>
                  </a:cubicBezTo>
                  <a:cubicBezTo>
                    <a:pt x="1" y="885"/>
                    <a:pt x="1" y="1018"/>
                    <a:pt x="34" y="1152"/>
                  </a:cubicBezTo>
                  <a:cubicBezTo>
                    <a:pt x="34" y="1218"/>
                    <a:pt x="34" y="1285"/>
                    <a:pt x="67" y="1352"/>
                  </a:cubicBezTo>
                  <a:cubicBezTo>
                    <a:pt x="101" y="1419"/>
                    <a:pt x="101" y="1452"/>
                    <a:pt x="134" y="1485"/>
                  </a:cubicBezTo>
                  <a:cubicBezTo>
                    <a:pt x="134" y="1519"/>
                    <a:pt x="167" y="1552"/>
                    <a:pt x="167" y="1585"/>
                  </a:cubicBezTo>
                  <a:cubicBezTo>
                    <a:pt x="234" y="1652"/>
                    <a:pt x="267" y="1719"/>
                    <a:pt x="334" y="1785"/>
                  </a:cubicBezTo>
                  <a:cubicBezTo>
                    <a:pt x="334" y="1785"/>
                    <a:pt x="534" y="1952"/>
                    <a:pt x="534" y="1952"/>
                  </a:cubicBezTo>
                  <a:cubicBezTo>
                    <a:pt x="634" y="2019"/>
                    <a:pt x="734" y="2052"/>
                    <a:pt x="801" y="2052"/>
                  </a:cubicBezTo>
                  <a:cubicBezTo>
                    <a:pt x="901" y="2086"/>
                    <a:pt x="968" y="2086"/>
                    <a:pt x="1068" y="2086"/>
                  </a:cubicBezTo>
                  <a:cubicBezTo>
                    <a:pt x="1168" y="2086"/>
                    <a:pt x="1268" y="2086"/>
                    <a:pt x="1335" y="2052"/>
                  </a:cubicBezTo>
                  <a:cubicBezTo>
                    <a:pt x="1502" y="2019"/>
                    <a:pt x="1602" y="1952"/>
                    <a:pt x="1702" y="1886"/>
                  </a:cubicBezTo>
                  <a:cubicBezTo>
                    <a:pt x="1802" y="1785"/>
                    <a:pt x="1902" y="1685"/>
                    <a:pt x="1969" y="1585"/>
                  </a:cubicBezTo>
                  <a:cubicBezTo>
                    <a:pt x="2035" y="1452"/>
                    <a:pt x="2102" y="1318"/>
                    <a:pt x="2102" y="1185"/>
                  </a:cubicBezTo>
                  <a:cubicBezTo>
                    <a:pt x="2135" y="1052"/>
                    <a:pt x="2102" y="885"/>
                    <a:pt x="2069" y="751"/>
                  </a:cubicBezTo>
                  <a:cubicBezTo>
                    <a:pt x="2035" y="618"/>
                    <a:pt x="1969" y="518"/>
                    <a:pt x="1902" y="418"/>
                  </a:cubicBezTo>
                  <a:cubicBezTo>
                    <a:pt x="1802" y="284"/>
                    <a:pt x="1702" y="218"/>
                    <a:pt x="1602" y="151"/>
                  </a:cubicBezTo>
                  <a:cubicBezTo>
                    <a:pt x="1502" y="118"/>
                    <a:pt x="1435" y="84"/>
                    <a:pt x="1335" y="51"/>
                  </a:cubicBezTo>
                  <a:cubicBezTo>
                    <a:pt x="1251" y="18"/>
                    <a:pt x="1160" y="1"/>
                    <a:pt x="10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3173;p44">
              <a:extLst>
                <a:ext uri="{FF2B5EF4-FFF2-40B4-BE49-F238E27FC236}">
                  <a16:creationId xmlns:a16="http://schemas.microsoft.com/office/drawing/2014/main" id="{8542F284-D2D9-BB4C-C344-EFD1EA52BBF0}"/>
                </a:ext>
              </a:extLst>
            </p:cNvPr>
            <p:cNvSpPr/>
            <p:nvPr/>
          </p:nvSpPr>
          <p:spPr>
            <a:xfrm>
              <a:off x="8167833" y="4585394"/>
              <a:ext cx="28820" cy="28838"/>
            </a:xfrm>
            <a:custGeom>
              <a:avLst/>
              <a:gdLst/>
              <a:ahLst/>
              <a:cxnLst/>
              <a:rect l="l" t="t" r="r" b="b"/>
              <a:pathLst>
                <a:path w="1602" h="1603" extrusionOk="0">
                  <a:moveTo>
                    <a:pt x="801" y="1"/>
                  </a:moveTo>
                  <a:cubicBezTo>
                    <a:pt x="701" y="1"/>
                    <a:pt x="601" y="34"/>
                    <a:pt x="501" y="68"/>
                  </a:cubicBezTo>
                  <a:cubicBezTo>
                    <a:pt x="401" y="101"/>
                    <a:pt x="301" y="168"/>
                    <a:pt x="234" y="234"/>
                  </a:cubicBezTo>
                  <a:cubicBezTo>
                    <a:pt x="167" y="301"/>
                    <a:pt x="101" y="401"/>
                    <a:pt x="67" y="501"/>
                  </a:cubicBezTo>
                  <a:cubicBezTo>
                    <a:pt x="34" y="601"/>
                    <a:pt x="1" y="701"/>
                    <a:pt x="1" y="802"/>
                  </a:cubicBezTo>
                  <a:cubicBezTo>
                    <a:pt x="1" y="868"/>
                    <a:pt x="34" y="935"/>
                    <a:pt x="34" y="1002"/>
                  </a:cubicBezTo>
                  <a:cubicBezTo>
                    <a:pt x="67" y="1135"/>
                    <a:pt x="134" y="1269"/>
                    <a:pt x="234" y="1369"/>
                  </a:cubicBezTo>
                  <a:lnTo>
                    <a:pt x="401" y="1502"/>
                  </a:lnTo>
                  <a:cubicBezTo>
                    <a:pt x="534" y="1569"/>
                    <a:pt x="668" y="1602"/>
                    <a:pt x="801" y="1602"/>
                  </a:cubicBezTo>
                  <a:cubicBezTo>
                    <a:pt x="901" y="1602"/>
                    <a:pt x="1035" y="1569"/>
                    <a:pt x="1101" y="1535"/>
                  </a:cubicBezTo>
                  <a:cubicBezTo>
                    <a:pt x="1201" y="1502"/>
                    <a:pt x="1302" y="1435"/>
                    <a:pt x="1368" y="1369"/>
                  </a:cubicBezTo>
                  <a:cubicBezTo>
                    <a:pt x="1468" y="1302"/>
                    <a:pt x="1502" y="1202"/>
                    <a:pt x="1535" y="1102"/>
                  </a:cubicBezTo>
                  <a:cubicBezTo>
                    <a:pt x="1602" y="1002"/>
                    <a:pt x="1602" y="902"/>
                    <a:pt x="1602" y="802"/>
                  </a:cubicBezTo>
                  <a:lnTo>
                    <a:pt x="1568" y="601"/>
                  </a:lnTo>
                  <a:cubicBezTo>
                    <a:pt x="1535" y="468"/>
                    <a:pt x="1468" y="335"/>
                    <a:pt x="1368" y="234"/>
                  </a:cubicBezTo>
                  <a:lnTo>
                    <a:pt x="1201" y="101"/>
                  </a:lnTo>
                  <a:cubicBezTo>
                    <a:pt x="1101" y="34"/>
                    <a:pt x="968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3174;p44">
              <a:extLst>
                <a:ext uri="{FF2B5EF4-FFF2-40B4-BE49-F238E27FC236}">
                  <a16:creationId xmlns:a16="http://schemas.microsoft.com/office/drawing/2014/main" id="{AA37CC95-C393-D7C9-1F84-5326AFE59B3E}"/>
                </a:ext>
              </a:extLst>
            </p:cNvPr>
            <p:cNvSpPr/>
            <p:nvPr/>
          </p:nvSpPr>
          <p:spPr>
            <a:xfrm>
              <a:off x="8398267" y="4218737"/>
              <a:ext cx="421883" cy="217247"/>
            </a:xfrm>
            <a:custGeom>
              <a:avLst/>
              <a:gdLst/>
              <a:ahLst/>
              <a:cxnLst/>
              <a:rect l="l" t="t" r="r" b="b"/>
              <a:pathLst>
                <a:path w="23451" h="12076" extrusionOk="0">
                  <a:moveTo>
                    <a:pt x="1168" y="1"/>
                  </a:moveTo>
                  <a:cubicBezTo>
                    <a:pt x="534" y="1"/>
                    <a:pt x="1" y="501"/>
                    <a:pt x="1" y="1135"/>
                  </a:cubicBezTo>
                  <a:lnTo>
                    <a:pt x="1" y="10909"/>
                  </a:lnTo>
                  <a:cubicBezTo>
                    <a:pt x="1" y="11542"/>
                    <a:pt x="534" y="12076"/>
                    <a:pt x="1168" y="12076"/>
                  </a:cubicBezTo>
                  <a:lnTo>
                    <a:pt x="22317" y="12076"/>
                  </a:lnTo>
                  <a:cubicBezTo>
                    <a:pt x="22950" y="12076"/>
                    <a:pt x="23451" y="11542"/>
                    <a:pt x="23451" y="10909"/>
                  </a:cubicBezTo>
                  <a:lnTo>
                    <a:pt x="23451" y="1135"/>
                  </a:lnTo>
                  <a:cubicBezTo>
                    <a:pt x="23451" y="501"/>
                    <a:pt x="22917" y="1"/>
                    <a:pt x="22317" y="1"/>
                  </a:cubicBezTo>
                  <a:close/>
                </a:path>
              </a:pathLst>
            </a:custGeom>
            <a:solidFill>
              <a:srgbClr val="3B59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3175;p44">
              <a:extLst>
                <a:ext uri="{FF2B5EF4-FFF2-40B4-BE49-F238E27FC236}">
                  <a16:creationId xmlns:a16="http://schemas.microsoft.com/office/drawing/2014/main" id="{0C082D8C-BFA2-5DAC-E59F-417B105C1E15}"/>
                </a:ext>
              </a:extLst>
            </p:cNvPr>
            <p:cNvSpPr/>
            <p:nvPr/>
          </p:nvSpPr>
          <p:spPr>
            <a:xfrm>
              <a:off x="8172043" y="4027916"/>
              <a:ext cx="51020" cy="51182"/>
            </a:xfrm>
            <a:custGeom>
              <a:avLst/>
              <a:gdLst/>
              <a:ahLst/>
              <a:cxnLst/>
              <a:rect l="l" t="t" r="r" b="b"/>
              <a:pathLst>
                <a:path w="2836" h="2845" extrusionOk="0">
                  <a:moveTo>
                    <a:pt x="1401" y="0"/>
                  </a:moveTo>
                  <a:cubicBezTo>
                    <a:pt x="1201" y="0"/>
                    <a:pt x="1034" y="34"/>
                    <a:pt x="867" y="134"/>
                  </a:cubicBezTo>
                  <a:cubicBezTo>
                    <a:pt x="701" y="200"/>
                    <a:pt x="534" y="300"/>
                    <a:pt x="400" y="434"/>
                  </a:cubicBezTo>
                  <a:cubicBezTo>
                    <a:pt x="267" y="567"/>
                    <a:pt x="167" y="701"/>
                    <a:pt x="134" y="867"/>
                  </a:cubicBezTo>
                  <a:cubicBezTo>
                    <a:pt x="33" y="1034"/>
                    <a:pt x="0" y="1234"/>
                    <a:pt x="0" y="1435"/>
                  </a:cubicBezTo>
                  <a:lnTo>
                    <a:pt x="67" y="1801"/>
                  </a:lnTo>
                  <a:cubicBezTo>
                    <a:pt x="100" y="2035"/>
                    <a:pt x="234" y="2268"/>
                    <a:pt x="400" y="2435"/>
                  </a:cubicBezTo>
                  <a:cubicBezTo>
                    <a:pt x="500" y="2502"/>
                    <a:pt x="601" y="2569"/>
                    <a:pt x="701" y="2669"/>
                  </a:cubicBezTo>
                  <a:cubicBezTo>
                    <a:pt x="934" y="2769"/>
                    <a:pt x="1168" y="2836"/>
                    <a:pt x="1401" y="2836"/>
                  </a:cubicBezTo>
                  <a:cubicBezTo>
                    <a:pt x="1438" y="2842"/>
                    <a:pt x="1475" y="2844"/>
                    <a:pt x="1511" y="2844"/>
                  </a:cubicBezTo>
                  <a:cubicBezTo>
                    <a:pt x="1674" y="2844"/>
                    <a:pt x="1832" y="2790"/>
                    <a:pt x="1968" y="2735"/>
                  </a:cubicBezTo>
                  <a:cubicBezTo>
                    <a:pt x="2135" y="2669"/>
                    <a:pt x="2302" y="2569"/>
                    <a:pt x="2402" y="2435"/>
                  </a:cubicBezTo>
                  <a:cubicBezTo>
                    <a:pt x="2569" y="2302"/>
                    <a:pt x="2635" y="2168"/>
                    <a:pt x="2702" y="1968"/>
                  </a:cubicBezTo>
                  <a:cubicBezTo>
                    <a:pt x="2802" y="1801"/>
                    <a:pt x="2835" y="1635"/>
                    <a:pt x="2835" y="1435"/>
                  </a:cubicBezTo>
                  <a:lnTo>
                    <a:pt x="2769" y="1068"/>
                  </a:lnTo>
                  <a:cubicBezTo>
                    <a:pt x="2702" y="801"/>
                    <a:pt x="2602" y="601"/>
                    <a:pt x="2402" y="434"/>
                  </a:cubicBezTo>
                  <a:cubicBezTo>
                    <a:pt x="2335" y="367"/>
                    <a:pt x="2235" y="300"/>
                    <a:pt x="2135" y="200"/>
                  </a:cubicBezTo>
                  <a:cubicBezTo>
                    <a:pt x="1901" y="67"/>
                    <a:pt x="1668" y="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3176;p44">
              <a:extLst>
                <a:ext uri="{FF2B5EF4-FFF2-40B4-BE49-F238E27FC236}">
                  <a16:creationId xmlns:a16="http://schemas.microsoft.com/office/drawing/2014/main" id="{11EF32B0-C7B5-62E7-9992-8E4BE7113FE4}"/>
                </a:ext>
              </a:extLst>
            </p:cNvPr>
            <p:cNvSpPr/>
            <p:nvPr/>
          </p:nvSpPr>
          <p:spPr>
            <a:xfrm>
              <a:off x="8300455" y="4027916"/>
              <a:ext cx="51631" cy="51182"/>
            </a:xfrm>
            <a:custGeom>
              <a:avLst/>
              <a:gdLst/>
              <a:ahLst/>
              <a:cxnLst/>
              <a:rect l="l" t="t" r="r" b="b"/>
              <a:pathLst>
                <a:path w="2870" h="2845" extrusionOk="0">
                  <a:moveTo>
                    <a:pt x="1435" y="0"/>
                  </a:moveTo>
                  <a:cubicBezTo>
                    <a:pt x="1235" y="0"/>
                    <a:pt x="1068" y="34"/>
                    <a:pt x="901" y="134"/>
                  </a:cubicBezTo>
                  <a:cubicBezTo>
                    <a:pt x="701" y="200"/>
                    <a:pt x="568" y="300"/>
                    <a:pt x="434" y="434"/>
                  </a:cubicBezTo>
                  <a:cubicBezTo>
                    <a:pt x="301" y="567"/>
                    <a:pt x="201" y="701"/>
                    <a:pt x="134" y="867"/>
                  </a:cubicBezTo>
                  <a:cubicBezTo>
                    <a:pt x="67" y="1034"/>
                    <a:pt x="1" y="1234"/>
                    <a:pt x="34" y="1435"/>
                  </a:cubicBezTo>
                  <a:lnTo>
                    <a:pt x="67" y="1801"/>
                  </a:lnTo>
                  <a:cubicBezTo>
                    <a:pt x="134" y="2035"/>
                    <a:pt x="267" y="2268"/>
                    <a:pt x="434" y="2435"/>
                  </a:cubicBezTo>
                  <a:cubicBezTo>
                    <a:pt x="534" y="2502"/>
                    <a:pt x="634" y="2569"/>
                    <a:pt x="734" y="2669"/>
                  </a:cubicBezTo>
                  <a:cubicBezTo>
                    <a:pt x="935" y="2769"/>
                    <a:pt x="1168" y="2836"/>
                    <a:pt x="1435" y="2836"/>
                  </a:cubicBezTo>
                  <a:cubicBezTo>
                    <a:pt x="1472" y="2842"/>
                    <a:pt x="1507" y="2844"/>
                    <a:pt x="1542" y="2844"/>
                  </a:cubicBezTo>
                  <a:cubicBezTo>
                    <a:pt x="1696" y="2844"/>
                    <a:pt x="1832" y="2790"/>
                    <a:pt x="1969" y="2735"/>
                  </a:cubicBezTo>
                  <a:cubicBezTo>
                    <a:pt x="2169" y="2669"/>
                    <a:pt x="2302" y="2569"/>
                    <a:pt x="2436" y="2435"/>
                  </a:cubicBezTo>
                  <a:cubicBezTo>
                    <a:pt x="2569" y="2302"/>
                    <a:pt x="2669" y="2168"/>
                    <a:pt x="2736" y="1968"/>
                  </a:cubicBezTo>
                  <a:cubicBezTo>
                    <a:pt x="2803" y="1801"/>
                    <a:pt x="2869" y="1635"/>
                    <a:pt x="2836" y="1435"/>
                  </a:cubicBezTo>
                  <a:lnTo>
                    <a:pt x="2803" y="1068"/>
                  </a:lnTo>
                  <a:cubicBezTo>
                    <a:pt x="2736" y="801"/>
                    <a:pt x="2602" y="601"/>
                    <a:pt x="2436" y="434"/>
                  </a:cubicBezTo>
                  <a:cubicBezTo>
                    <a:pt x="2336" y="367"/>
                    <a:pt x="2235" y="300"/>
                    <a:pt x="2135" y="200"/>
                  </a:cubicBezTo>
                  <a:cubicBezTo>
                    <a:pt x="1935" y="67"/>
                    <a:pt x="1702" y="0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3177;p44">
              <a:extLst>
                <a:ext uri="{FF2B5EF4-FFF2-40B4-BE49-F238E27FC236}">
                  <a16:creationId xmlns:a16="http://schemas.microsoft.com/office/drawing/2014/main" id="{7DBB3BAD-E5F9-01F5-AC3C-1A30D04A3F34}"/>
                </a:ext>
              </a:extLst>
            </p:cNvPr>
            <p:cNvSpPr/>
            <p:nvPr/>
          </p:nvSpPr>
          <p:spPr>
            <a:xfrm>
              <a:off x="8429480" y="4027916"/>
              <a:ext cx="51020" cy="51182"/>
            </a:xfrm>
            <a:custGeom>
              <a:avLst/>
              <a:gdLst/>
              <a:ahLst/>
              <a:cxnLst/>
              <a:rect l="l" t="t" r="r" b="b"/>
              <a:pathLst>
                <a:path w="2836" h="2845" extrusionOk="0">
                  <a:moveTo>
                    <a:pt x="1435" y="0"/>
                  </a:moveTo>
                  <a:cubicBezTo>
                    <a:pt x="1235" y="0"/>
                    <a:pt x="1034" y="34"/>
                    <a:pt x="868" y="134"/>
                  </a:cubicBezTo>
                  <a:cubicBezTo>
                    <a:pt x="701" y="200"/>
                    <a:pt x="567" y="300"/>
                    <a:pt x="434" y="434"/>
                  </a:cubicBezTo>
                  <a:cubicBezTo>
                    <a:pt x="301" y="567"/>
                    <a:pt x="200" y="701"/>
                    <a:pt x="134" y="867"/>
                  </a:cubicBezTo>
                  <a:cubicBezTo>
                    <a:pt x="34" y="1034"/>
                    <a:pt x="0" y="1234"/>
                    <a:pt x="0" y="1435"/>
                  </a:cubicBezTo>
                  <a:lnTo>
                    <a:pt x="67" y="1801"/>
                  </a:lnTo>
                  <a:cubicBezTo>
                    <a:pt x="134" y="2035"/>
                    <a:pt x="234" y="2268"/>
                    <a:pt x="434" y="2435"/>
                  </a:cubicBezTo>
                  <a:cubicBezTo>
                    <a:pt x="534" y="2502"/>
                    <a:pt x="601" y="2569"/>
                    <a:pt x="701" y="2669"/>
                  </a:cubicBezTo>
                  <a:cubicBezTo>
                    <a:pt x="934" y="2769"/>
                    <a:pt x="1168" y="2836"/>
                    <a:pt x="1435" y="2836"/>
                  </a:cubicBezTo>
                  <a:cubicBezTo>
                    <a:pt x="1471" y="2842"/>
                    <a:pt x="1507" y="2844"/>
                    <a:pt x="1542" y="2844"/>
                  </a:cubicBezTo>
                  <a:cubicBezTo>
                    <a:pt x="1696" y="2844"/>
                    <a:pt x="1832" y="2790"/>
                    <a:pt x="1968" y="2735"/>
                  </a:cubicBezTo>
                  <a:cubicBezTo>
                    <a:pt x="2135" y="2669"/>
                    <a:pt x="2302" y="2569"/>
                    <a:pt x="2435" y="2435"/>
                  </a:cubicBezTo>
                  <a:cubicBezTo>
                    <a:pt x="2569" y="2302"/>
                    <a:pt x="2669" y="2168"/>
                    <a:pt x="2702" y="1968"/>
                  </a:cubicBezTo>
                  <a:cubicBezTo>
                    <a:pt x="2802" y="1801"/>
                    <a:pt x="2836" y="1635"/>
                    <a:pt x="2836" y="1435"/>
                  </a:cubicBezTo>
                  <a:lnTo>
                    <a:pt x="2802" y="1068"/>
                  </a:lnTo>
                  <a:cubicBezTo>
                    <a:pt x="2736" y="801"/>
                    <a:pt x="2602" y="601"/>
                    <a:pt x="2435" y="434"/>
                  </a:cubicBezTo>
                  <a:cubicBezTo>
                    <a:pt x="2335" y="367"/>
                    <a:pt x="2235" y="300"/>
                    <a:pt x="2135" y="200"/>
                  </a:cubicBezTo>
                  <a:cubicBezTo>
                    <a:pt x="1902" y="67"/>
                    <a:pt x="1668" y="0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3178;p44">
              <a:extLst>
                <a:ext uri="{FF2B5EF4-FFF2-40B4-BE49-F238E27FC236}">
                  <a16:creationId xmlns:a16="http://schemas.microsoft.com/office/drawing/2014/main" id="{BA0DF386-9673-ED59-5D51-BF97061B364C}"/>
                </a:ext>
              </a:extLst>
            </p:cNvPr>
            <p:cNvSpPr/>
            <p:nvPr/>
          </p:nvSpPr>
          <p:spPr>
            <a:xfrm>
              <a:off x="8457076" y="4332758"/>
              <a:ext cx="51631" cy="51020"/>
            </a:xfrm>
            <a:custGeom>
              <a:avLst/>
              <a:gdLst/>
              <a:ahLst/>
              <a:cxnLst/>
              <a:rect l="l" t="t" r="r" b="b"/>
              <a:pathLst>
                <a:path w="2870" h="2836" extrusionOk="0">
                  <a:moveTo>
                    <a:pt x="1435" y="1"/>
                  </a:moveTo>
                  <a:cubicBezTo>
                    <a:pt x="1235" y="1"/>
                    <a:pt x="1068" y="34"/>
                    <a:pt x="901" y="134"/>
                  </a:cubicBezTo>
                  <a:cubicBezTo>
                    <a:pt x="701" y="167"/>
                    <a:pt x="568" y="267"/>
                    <a:pt x="434" y="401"/>
                  </a:cubicBezTo>
                  <a:cubicBezTo>
                    <a:pt x="301" y="534"/>
                    <a:pt x="201" y="701"/>
                    <a:pt x="134" y="868"/>
                  </a:cubicBezTo>
                  <a:cubicBezTo>
                    <a:pt x="34" y="1035"/>
                    <a:pt x="1" y="1235"/>
                    <a:pt x="1" y="1402"/>
                  </a:cubicBezTo>
                  <a:lnTo>
                    <a:pt x="67" y="1802"/>
                  </a:lnTo>
                  <a:cubicBezTo>
                    <a:pt x="134" y="2035"/>
                    <a:pt x="268" y="2236"/>
                    <a:pt x="434" y="2402"/>
                  </a:cubicBezTo>
                  <a:cubicBezTo>
                    <a:pt x="534" y="2502"/>
                    <a:pt x="635" y="2569"/>
                    <a:pt x="735" y="2636"/>
                  </a:cubicBezTo>
                  <a:cubicBezTo>
                    <a:pt x="935" y="2769"/>
                    <a:pt x="1168" y="2836"/>
                    <a:pt x="1435" y="2836"/>
                  </a:cubicBezTo>
                  <a:cubicBezTo>
                    <a:pt x="1635" y="2836"/>
                    <a:pt x="1802" y="2803"/>
                    <a:pt x="1969" y="2703"/>
                  </a:cubicBezTo>
                  <a:cubicBezTo>
                    <a:pt x="2136" y="2636"/>
                    <a:pt x="2302" y="2569"/>
                    <a:pt x="2436" y="2402"/>
                  </a:cubicBezTo>
                  <a:cubicBezTo>
                    <a:pt x="2569" y="2302"/>
                    <a:pt x="2669" y="2135"/>
                    <a:pt x="2736" y="1969"/>
                  </a:cubicBezTo>
                  <a:cubicBezTo>
                    <a:pt x="2803" y="1802"/>
                    <a:pt x="2869" y="1602"/>
                    <a:pt x="2836" y="1402"/>
                  </a:cubicBezTo>
                  <a:lnTo>
                    <a:pt x="2803" y="1035"/>
                  </a:lnTo>
                  <a:cubicBezTo>
                    <a:pt x="2736" y="801"/>
                    <a:pt x="2603" y="601"/>
                    <a:pt x="2436" y="401"/>
                  </a:cubicBezTo>
                  <a:cubicBezTo>
                    <a:pt x="2336" y="334"/>
                    <a:pt x="2236" y="267"/>
                    <a:pt x="2136" y="201"/>
                  </a:cubicBezTo>
                  <a:cubicBezTo>
                    <a:pt x="1935" y="67"/>
                    <a:pt x="1669" y="1"/>
                    <a:pt x="1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3179;p44">
              <a:extLst>
                <a:ext uri="{FF2B5EF4-FFF2-40B4-BE49-F238E27FC236}">
                  <a16:creationId xmlns:a16="http://schemas.microsoft.com/office/drawing/2014/main" id="{9D1194F3-DBB2-9124-907D-B9A89B031512}"/>
                </a:ext>
              </a:extLst>
            </p:cNvPr>
            <p:cNvSpPr/>
            <p:nvPr/>
          </p:nvSpPr>
          <p:spPr>
            <a:xfrm>
              <a:off x="8586100" y="4332758"/>
              <a:ext cx="51020" cy="5102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35" y="1"/>
                  </a:moveTo>
                  <a:cubicBezTo>
                    <a:pt x="1235" y="1"/>
                    <a:pt x="1035" y="34"/>
                    <a:pt x="868" y="134"/>
                  </a:cubicBezTo>
                  <a:cubicBezTo>
                    <a:pt x="701" y="167"/>
                    <a:pt x="534" y="267"/>
                    <a:pt x="434" y="401"/>
                  </a:cubicBezTo>
                  <a:cubicBezTo>
                    <a:pt x="267" y="534"/>
                    <a:pt x="201" y="701"/>
                    <a:pt x="134" y="868"/>
                  </a:cubicBezTo>
                  <a:cubicBezTo>
                    <a:pt x="34" y="1035"/>
                    <a:pt x="1" y="1235"/>
                    <a:pt x="1" y="1402"/>
                  </a:cubicBezTo>
                  <a:lnTo>
                    <a:pt x="67" y="1802"/>
                  </a:lnTo>
                  <a:cubicBezTo>
                    <a:pt x="134" y="2035"/>
                    <a:pt x="234" y="2236"/>
                    <a:pt x="434" y="2402"/>
                  </a:cubicBezTo>
                  <a:cubicBezTo>
                    <a:pt x="501" y="2502"/>
                    <a:pt x="601" y="2569"/>
                    <a:pt x="701" y="2636"/>
                  </a:cubicBezTo>
                  <a:cubicBezTo>
                    <a:pt x="935" y="2769"/>
                    <a:pt x="1168" y="2836"/>
                    <a:pt x="1435" y="2836"/>
                  </a:cubicBezTo>
                  <a:cubicBezTo>
                    <a:pt x="1602" y="2836"/>
                    <a:pt x="1802" y="2803"/>
                    <a:pt x="1969" y="2703"/>
                  </a:cubicBezTo>
                  <a:cubicBezTo>
                    <a:pt x="2135" y="2636"/>
                    <a:pt x="2302" y="2569"/>
                    <a:pt x="2402" y="2402"/>
                  </a:cubicBezTo>
                  <a:cubicBezTo>
                    <a:pt x="2569" y="2302"/>
                    <a:pt x="2636" y="2135"/>
                    <a:pt x="2702" y="1969"/>
                  </a:cubicBezTo>
                  <a:cubicBezTo>
                    <a:pt x="2803" y="1802"/>
                    <a:pt x="2836" y="1602"/>
                    <a:pt x="2836" y="1402"/>
                  </a:cubicBezTo>
                  <a:lnTo>
                    <a:pt x="2769" y="1035"/>
                  </a:lnTo>
                  <a:cubicBezTo>
                    <a:pt x="2702" y="801"/>
                    <a:pt x="2602" y="601"/>
                    <a:pt x="2436" y="401"/>
                  </a:cubicBezTo>
                  <a:cubicBezTo>
                    <a:pt x="2336" y="334"/>
                    <a:pt x="2235" y="267"/>
                    <a:pt x="2135" y="201"/>
                  </a:cubicBezTo>
                  <a:cubicBezTo>
                    <a:pt x="1902" y="67"/>
                    <a:pt x="1668" y="1"/>
                    <a:pt x="1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3180;p44">
              <a:extLst>
                <a:ext uri="{FF2B5EF4-FFF2-40B4-BE49-F238E27FC236}">
                  <a16:creationId xmlns:a16="http://schemas.microsoft.com/office/drawing/2014/main" id="{BF351B60-FFBD-C518-3D15-626A069102AB}"/>
                </a:ext>
              </a:extLst>
            </p:cNvPr>
            <p:cNvSpPr/>
            <p:nvPr/>
          </p:nvSpPr>
          <p:spPr>
            <a:xfrm>
              <a:off x="8715124" y="4332758"/>
              <a:ext cx="51020" cy="5102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01" y="1"/>
                  </a:moveTo>
                  <a:cubicBezTo>
                    <a:pt x="1201" y="1"/>
                    <a:pt x="1034" y="34"/>
                    <a:pt x="868" y="134"/>
                  </a:cubicBezTo>
                  <a:cubicBezTo>
                    <a:pt x="701" y="167"/>
                    <a:pt x="534" y="267"/>
                    <a:pt x="401" y="401"/>
                  </a:cubicBezTo>
                  <a:cubicBezTo>
                    <a:pt x="267" y="534"/>
                    <a:pt x="167" y="701"/>
                    <a:pt x="100" y="868"/>
                  </a:cubicBezTo>
                  <a:cubicBezTo>
                    <a:pt x="34" y="1035"/>
                    <a:pt x="0" y="1235"/>
                    <a:pt x="0" y="1402"/>
                  </a:cubicBezTo>
                  <a:lnTo>
                    <a:pt x="34" y="1802"/>
                  </a:lnTo>
                  <a:cubicBezTo>
                    <a:pt x="100" y="2035"/>
                    <a:pt x="234" y="2236"/>
                    <a:pt x="401" y="2402"/>
                  </a:cubicBezTo>
                  <a:cubicBezTo>
                    <a:pt x="501" y="2502"/>
                    <a:pt x="601" y="2569"/>
                    <a:pt x="701" y="2636"/>
                  </a:cubicBezTo>
                  <a:cubicBezTo>
                    <a:pt x="901" y="2769"/>
                    <a:pt x="1134" y="2836"/>
                    <a:pt x="1401" y="2836"/>
                  </a:cubicBezTo>
                  <a:cubicBezTo>
                    <a:pt x="1601" y="2836"/>
                    <a:pt x="1768" y="2803"/>
                    <a:pt x="1968" y="2703"/>
                  </a:cubicBezTo>
                  <a:cubicBezTo>
                    <a:pt x="2135" y="2636"/>
                    <a:pt x="2269" y="2569"/>
                    <a:pt x="2402" y="2402"/>
                  </a:cubicBezTo>
                  <a:cubicBezTo>
                    <a:pt x="2535" y="2302"/>
                    <a:pt x="2636" y="2135"/>
                    <a:pt x="2702" y="1969"/>
                  </a:cubicBezTo>
                  <a:cubicBezTo>
                    <a:pt x="2802" y="1802"/>
                    <a:pt x="2836" y="1602"/>
                    <a:pt x="2802" y="1402"/>
                  </a:cubicBezTo>
                  <a:lnTo>
                    <a:pt x="2769" y="1035"/>
                  </a:lnTo>
                  <a:cubicBezTo>
                    <a:pt x="2702" y="801"/>
                    <a:pt x="2569" y="601"/>
                    <a:pt x="2402" y="401"/>
                  </a:cubicBezTo>
                  <a:cubicBezTo>
                    <a:pt x="2302" y="334"/>
                    <a:pt x="2202" y="267"/>
                    <a:pt x="2135" y="201"/>
                  </a:cubicBezTo>
                  <a:cubicBezTo>
                    <a:pt x="1902" y="67"/>
                    <a:pt x="1668" y="1"/>
                    <a:pt x="1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3181;p44">
              <a:extLst>
                <a:ext uri="{FF2B5EF4-FFF2-40B4-BE49-F238E27FC236}">
                  <a16:creationId xmlns:a16="http://schemas.microsoft.com/office/drawing/2014/main" id="{441E4A3B-C150-3D0F-91B7-16BFC16E16CB}"/>
                </a:ext>
              </a:extLst>
            </p:cNvPr>
            <p:cNvSpPr/>
            <p:nvPr/>
          </p:nvSpPr>
          <p:spPr>
            <a:xfrm>
              <a:off x="8362863" y="4401265"/>
              <a:ext cx="109235" cy="71960"/>
            </a:xfrm>
            <a:custGeom>
              <a:avLst/>
              <a:gdLst/>
              <a:ahLst/>
              <a:cxnLst/>
              <a:rect l="l" t="t" r="r" b="b"/>
              <a:pathLst>
                <a:path w="6072" h="4000" extrusionOk="0">
                  <a:moveTo>
                    <a:pt x="2523" y="0"/>
                  </a:moveTo>
                  <a:cubicBezTo>
                    <a:pt x="2295" y="0"/>
                    <a:pt x="2093" y="127"/>
                    <a:pt x="1935" y="329"/>
                  </a:cubicBezTo>
                  <a:cubicBezTo>
                    <a:pt x="1335" y="1096"/>
                    <a:pt x="868" y="1930"/>
                    <a:pt x="301" y="2697"/>
                  </a:cubicBezTo>
                  <a:cubicBezTo>
                    <a:pt x="1" y="3164"/>
                    <a:pt x="334" y="3765"/>
                    <a:pt x="801" y="3898"/>
                  </a:cubicBezTo>
                  <a:cubicBezTo>
                    <a:pt x="995" y="3963"/>
                    <a:pt x="1189" y="4000"/>
                    <a:pt x="1383" y="4000"/>
                  </a:cubicBezTo>
                  <a:cubicBezTo>
                    <a:pt x="1489" y="4000"/>
                    <a:pt x="1596" y="3988"/>
                    <a:pt x="1702" y="3965"/>
                  </a:cubicBezTo>
                  <a:cubicBezTo>
                    <a:pt x="1969" y="3898"/>
                    <a:pt x="2202" y="3765"/>
                    <a:pt x="2436" y="3631"/>
                  </a:cubicBezTo>
                  <a:cubicBezTo>
                    <a:pt x="2836" y="3464"/>
                    <a:pt x="3203" y="3298"/>
                    <a:pt x="3603" y="3098"/>
                  </a:cubicBezTo>
                  <a:cubicBezTo>
                    <a:pt x="3970" y="2931"/>
                    <a:pt x="4370" y="2764"/>
                    <a:pt x="4737" y="2530"/>
                  </a:cubicBezTo>
                  <a:cubicBezTo>
                    <a:pt x="4938" y="2397"/>
                    <a:pt x="5138" y="2297"/>
                    <a:pt x="5304" y="2164"/>
                  </a:cubicBezTo>
                  <a:cubicBezTo>
                    <a:pt x="5505" y="2063"/>
                    <a:pt x="5671" y="1930"/>
                    <a:pt x="5805" y="1730"/>
                  </a:cubicBezTo>
                  <a:cubicBezTo>
                    <a:pt x="5872" y="1596"/>
                    <a:pt x="5905" y="1463"/>
                    <a:pt x="5938" y="1330"/>
                  </a:cubicBezTo>
                  <a:cubicBezTo>
                    <a:pt x="6072" y="929"/>
                    <a:pt x="5805" y="462"/>
                    <a:pt x="5405" y="362"/>
                  </a:cubicBezTo>
                  <a:cubicBezTo>
                    <a:pt x="5260" y="323"/>
                    <a:pt x="5125" y="304"/>
                    <a:pt x="4995" y="304"/>
                  </a:cubicBezTo>
                  <a:cubicBezTo>
                    <a:pt x="4796" y="304"/>
                    <a:pt x="4606" y="348"/>
                    <a:pt x="4404" y="429"/>
                  </a:cubicBezTo>
                  <a:cubicBezTo>
                    <a:pt x="4204" y="496"/>
                    <a:pt x="4037" y="596"/>
                    <a:pt x="3870" y="696"/>
                  </a:cubicBezTo>
                  <a:cubicBezTo>
                    <a:pt x="3603" y="796"/>
                    <a:pt x="3336" y="929"/>
                    <a:pt x="3103" y="1096"/>
                  </a:cubicBezTo>
                  <a:cubicBezTo>
                    <a:pt x="3103" y="1063"/>
                    <a:pt x="3136" y="1063"/>
                    <a:pt x="3136" y="1029"/>
                  </a:cubicBezTo>
                  <a:cubicBezTo>
                    <a:pt x="3336" y="729"/>
                    <a:pt x="3203" y="262"/>
                    <a:pt x="2869" y="95"/>
                  </a:cubicBezTo>
                  <a:cubicBezTo>
                    <a:pt x="2750" y="30"/>
                    <a:pt x="2633" y="0"/>
                    <a:pt x="2523" y="0"/>
                  </a:cubicBezTo>
                  <a:close/>
                </a:path>
              </a:pathLst>
            </a:custGeom>
            <a:solidFill>
              <a:srgbClr val="55A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12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27"/>
          <p:cNvSpPr/>
          <p:nvPr/>
        </p:nvSpPr>
        <p:spPr>
          <a:xfrm>
            <a:off x="6378773" y="1709449"/>
            <a:ext cx="2531657" cy="1937618"/>
          </a:xfrm>
          <a:custGeom>
            <a:avLst/>
            <a:gdLst/>
            <a:ahLst/>
            <a:cxnLst/>
            <a:rect l="l" t="t" r="r" b="b"/>
            <a:pathLst>
              <a:path w="47341" h="41741" extrusionOk="0">
                <a:moveTo>
                  <a:pt x="17799" y="0"/>
                </a:moveTo>
                <a:cubicBezTo>
                  <a:pt x="12512" y="0"/>
                  <a:pt x="7406" y="1978"/>
                  <a:pt x="3904" y="6358"/>
                </a:cubicBezTo>
                <a:cubicBezTo>
                  <a:pt x="206" y="10968"/>
                  <a:pt x="1" y="17565"/>
                  <a:pt x="1256" y="21194"/>
                </a:cubicBezTo>
                <a:cubicBezTo>
                  <a:pt x="4249" y="29692"/>
                  <a:pt x="15824" y="41741"/>
                  <a:pt x="27325" y="41741"/>
                </a:cubicBezTo>
                <a:cubicBezTo>
                  <a:pt x="31085" y="41741"/>
                  <a:pt x="34837" y="40453"/>
                  <a:pt x="38279" y="37332"/>
                </a:cubicBezTo>
                <a:cubicBezTo>
                  <a:pt x="47341" y="29137"/>
                  <a:pt x="42958" y="15077"/>
                  <a:pt x="33760" y="6381"/>
                </a:cubicBezTo>
                <a:cubicBezTo>
                  <a:pt x="29423" y="2305"/>
                  <a:pt x="23506" y="0"/>
                  <a:pt x="17799" y="0"/>
                </a:cubicBezTo>
                <a:close/>
              </a:path>
            </a:pathLst>
          </a:custGeom>
          <a:solidFill>
            <a:srgbClr val="CDD4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27"/>
          <p:cNvSpPr txBox="1">
            <a:spLocks noGrp="1"/>
          </p:cNvSpPr>
          <p:nvPr>
            <p:ph type="title"/>
          </p:nvPr>
        </p:nvSpPr>
        <p:spPr>
          <a:xfrm>
            <a:off x="458072" y="268054"/>
            <a:ext cx="823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</a:rPr>
              <a:t>ISTRAŽIVANJE- Utjecaj Facebook nastavničkih grupa na razvoj sustava obrazovanja RH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24" name="Google Shape;1624;p27"/>
          <p:cNvSpPr/>
          <p:nvPr/>
        </p:nvSpPr>
        <p:spPr>
          <a:xfrm>
            <a:off x="458072" y="3659488"/>
            <a:ext cx="1625100" cy="4239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Sense of humor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26" name="Google Shape;1626;p27"/>
          <p:cNvSpPr/>
          <p:nvPr/>
        </p:nvSpPr>
        <p:spPr>
          <a:xfrm>
            <a:off x="467472" y="2382106"/>
            <a:ext cx="1625100" cy="4239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Empathy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28" name="Google Shape;1628;p27"/>
          <p:cNvSpPr/>
          <p:nvPr/>
        </p:nvSpPr>
        <p:spPr>
          <a:xfrm>
            <a:off x="3574726" y="1398448"/>
            <a:ext cx="1963062" cy="605776"/>
          </a:xfrm>
          <a:prstGeom prst="roundRect">
            <a:avLst>
              <a:gd name="adj" fmla="val 0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r-HR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1620 ispitanika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636" name="Google Shape;1636;p27"/>
          <p:cNvGrpSpPr/>
          <p:nvPr/>
        </p:nvGrpSpPr>
        <p:grpSpPr>
          <a:xfrm>
            <a:off x="7810476" y="3830954"/>
            <a:ext cx="586103" cy="905652"/>
            <a:chOff x="-3185025" y="3448850"/>
            <a:chExt cx="892225" cy="1378675"/>
          </a:xfrm>
        </p:grpSpPr>
        <p:sp>
          <p:nvSpPr>
            <p:cNvPr id="1637" name="Google Shape;1637;p27"/>
            <p:cNvSpPr/>
            <p:nvPr/>
          </p:nvSpPr>
          <p:spPr>
            <a:xfrm>
              <a:off x="-3039650" y="4207875"/>
              <a:ext cx="531850" cy="619650"/>
            </a:xfrm>
            <a:custGeom>
              <a:avLst/>
              <a:gdLst/>
              <a:ahLst/>
              <a:cxnLst/>
              <a:rect l="l" t="t" r="r" b="b"/>
              <a:pathLst>
                <a:path w="21274" h="24786" extrusionOk="0">
                  <a:moveTo>
                    <a:pt x="0" y="1"/>
                  </a:moveTo>
                  <a:lnTo>
                    <a:pt x="571" y="2649"/>
                  </a:lnTo>
                  <a:lnTo>
                    <a:pt x="754" y="3425"/>
                  </a:lnTo>
                  <a:lnTo>
                    <a:pt x="776" y="3516"/>
                  </a:lnTo>
                  <a:lnTo>
                    <a:pt x="959" y="4361"/>
                  </a:lnTo>
                  <a:lnTo>
                    <a:pt x="1028" y="4657"/>
                  </a:lnTo>
                  <a:lnTo>
                    <a:pt x="1096" y="5045"/>
                  </a:lnTo>
                  <a:lnTo>
                    <a:pt x="1165" y="5365"/>
                  </a:lnTo>
                  <a:lnTo>
                    <a:pt x="1279" y="5799"/>
                  </a:lnTo>
                  <a:lnTo>
                    <a:pt x="1370" y="6232"/>
                  </a:lnTo>
                  <a:lnTo>
                    <a:pt x="2192" y="10021"/>
                  </a:lnTo>
                  <a:lnTo>
                    <a:pt x="2260" y="10341"/>
                  </a:lnTo>
                  <a:lnTo>
                    <a:pt x="2831" y="12897"/>
                  </a:lnTo>
                  <a:lnTo>
                    <a:pt x="2899" y="13240"/>
                  </a:lnTo>
                  <a:lnTo>
                    <a:pt x="3310" y="15157"/>
                  </a:lnTo>
                  <a:lnTo>
                    <a:pt x="3379" y="15454"/>
                  </a:lnTo>
                  <a:lnTo>
                    <a:pt x="3858" y="17599"/>
                  </a:lnTo>
                  <a:lnTo>
                    <a:pt x="4018" y="18375"/>
                  </a:lnTo>
                  <a:lnTo>
                    <a:pt x="4041" y="18512"/>
                  </a:lnTo>
                  <a:lnTo>
                    <a:pt x="4109" y="18786"/>
                  </a:lnTo>
                  <a:lnTo>
                    <a:pt x="4383" y="19996"/>
                  </a:lnTo>
                  <a:lnTo>
                    <a:pt x="4543" y="20749"/>
                  </a:lnTo>
                  <a:lnTo>
                    <a:pt x="4565" y="20909"/>
                  </a:lnTo>
                  <a:lnTo>
                    <a:pt x="4634" y="21183"/>
                  </a:lnTo>
                  <a:lnTo>
                    <a:pt x="5319" y="24333"/>
                  </a:lnTo>
                  <a:cubicBezTo>
                    <a:pt x="5638" y="24378"/>
                    <a:pt x="5958" y="24424"/>
                    <a:pt x="6277" y="24470"/>
                  </a:cubicBezTo>
                  <a:cubicBezTo>
                    <a:pt x="6369" y="24492"/>
                    <a:pt x="6483" y="24492"/>
                    <a:pt x="6574" y="24515"/>
                  </a:cubicBezTo>
                  <a:cubicBezTo>
                    <a:pt x="7972" y="24694"/>
                    <a:pt x="9350" y="24786"/>
                    <a:pt x="10714" y="24786"/>
                  </a:cubicBezTo>
                  <a:cubicBezTo>
                    <a:pt x="12312" y="24786"/>
                    <a:pt x="13889" y="24660"/>
                    <a:pt x="15453" y="24401"/>
                  </a:cubicBezTo>
                  <a:cubicBezTo>
                    <a:pt x="15544" y="24401"/>
                    <a:pt x="15636" y="24378"/>
                    <a:pt x="15704" y="24356"/>
                  </a:cubicBezTo>
                  <a:cubicBezTo>
                    <a:pt x="15796" y="24356"/>
                    <a:pt x="15864" y="24333"/>
                    <a:pt x="15955" y="24333"/>
                  </a:cubicBezTo>
                  <a:lnTo>
                    <a:pt x="16731" y="20749"/>
                  </a:lnTo>
                  <a:lnTo>
                    <a:pt x="16891" y="19996"/>
                  </a:lnTo>
                  <a:lnTo>
                    <a:pt x="17256" y="18375"/>
                  </a:lnTo>
                  <a:lnTo>
                    <a:pt x="17348" y="17964"/>
                  </a:lnTo>
                  <a:lnTo>
                    <a:pt x="17416" y="17599"/>
                  </a:lnTo>
                  <a:lnTo>
                    <a:pt x="17439" y="17531"/>
                  </a:lnTo>
                  <a:lnTo>
                    <a:pt x="18169" y="14244"/>
                  </a:lnTo>
                  <a:lnTo>
                    <a:pt x="18215" y="13947"/>
                  </a:lnTo>
                  <a:lnTo>
                    <a:pt x="18306" y="13514"/>
                  </a:lnTo>
                  <a:lnTo>
                    <a:pt x="18375" y="13240"/>
                  </a:lnTo>
                  <a:lnTo>
                    <a:pt x="18763" y="11459"/>
                  </a:lnTo>
                  <a:lnTo>
                    <a:pt x="18831" y="11163"/>
                  </a:lnTo>
                  <a:lnTo>
                    <a:pt x="19014" y="10318"/>
                  </a:lnTo>
                  <a:lnTo>
                    <a:pt x="19082" y="10021"/>
                  </a:lnTo>
                  <a:lnTo>
                    <a:pt x="19904" y="6232"/>
                  </a:lnTo>
                  <a:lnTo>
                    <a:pt x="19995" y="5799"/>
                  </a:lnTo>
                  <a:lnTo>
                    <a:pt x="20087" y="5456"/>
                  </a:lnTo>
                  <a:lnTo>
                    <a:pt x="20110" y="5365"/>
                  </a:lnTo>
                  <a:lnTo>
                    <a:pt x="20155" y="5159"/>
                  </a:lnTo>
                  <a:lnTo>
                    <a:pt x="20178" y="5045"/>
                  </a:lnTo>
                  <a:lnTo>
                    <a:pt x="20498" y="3516"/>
                  </a:lnTo>
                  <a:lnTo>
                    <a:pt x="20520" y="3425"/>
                  </a:lnTo>
                  <a:lnTo>
                    <a:pt x="20703" y="2649"/>
                  </a:lnTo>
                  <a:lnTo>
                    <a:pt x="21274" y="1"/>
                  </a:lnTo>
                  <a:close/>
                </a:path>
              </a:pathLst>
            </a:custGeom>
            <a:solidFill>
              <a:srgbClr val="144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7"/>
            <p:cNvSpPr/>
            <p:nvPr/>
          </p:nvSpPr>
          <p:spPr>
            <a:xfrm>
              <a:off x="-3015675" y="4207875"/>
              <a:ext cx="142100" cy="116450"/>
            </a:xfrm>
            <a:custGeom>
              <a:avLst/>
              <a:gdLst/>
              <a:ahLst/>
              <a:cxnLst/>
              <a:rect l="l" t="t" r="r" b="b"/>
              <a:pathLst>
                <a:path w="5684" h="4658" extrusionOk="0">
                  <a:moveTo>
                    <a:pt x="5410" y="1"/>
                  </a:moveTo>
                  <a:cubicBezTo>
                    <a:pt x="5273" y="846"/>
                    <a:pt x="4725" y="1644"/>
                    <a:pt x="4086" y="2169"/>
                  </a:cubicBezTo>
                  <a:cubicBezTo>
                    <a:pt x="2945" y="3105"/>
                    <a:pt x="1529" y="3539"/>
                    <a:pt x="251" y="4224"/>
                  </a:cubicBezTo>
                  <a:cubicBezTo>
                    <a:pt x="160" y="4269"/>
                    <a:pt x="69" y="4315"/>
                    <a:pt x="0" y="4361"/>
                  </a:cubicBezTo>
                  <a:lnTo>
                    <a:pt x="69" y="4657"/>
                  </a:lnTo>
                  <a:cubicBezTo>
                    <a:pt x="616" y="4338"/>
                    <a:pt x="1187" y="4064"/>
                    <a:pt x="1758" y="3813"/>
                  </a:cubicBezTo>
                  <a:cubicBezTo>
                    <a:pt x="2922" y="3288"/>
                    <a:pt x="4154" y="2740"/>
                    <a:pt x="4953" y="1690"/>
                  </a:cubicBezTo>
                  <a:cubicBezTo>
                    <a:pt x="5341" y="1188"/>
                    <a:pt x="5592" y="594"/>
                    <a:pt x="5684" y="1"/>
                  </a:cubicBezTo>
                  <a:close/>
                </a:path>
              </a:pathLst>
            </a:custGeom>
            <a:solidFill>
              <a:srgbClr val="3D8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7"/>
            <p:cNvSpPr/>
            <p:nvPr/>
          </p:nvSpPr>
          <p:spPr>
            <a:xfrm>
              <a:off x="-2984875" y="4305550"/>
              <a:ext cx="422300" cy="160850"/>
            </a:xfrm>
            <a:custGeom>
              <a:avLst/>
              <a:gdLst/>
              <a:ahLst/>
              <a:cxnLst/>
              <a:rect l="l" t="t" r="r" b="b"/>
              <a:pathLst>
                <a:path w="16892" h="6434" extrusionOk="0">
                  <a:moveTo>
                    <a:pt x="10199" y="1"/>
                  </a:moveTo>
                  <a:cubicBezTo>
                    <a:pt x="10063" y="1"/>
                    <a:pt x="9928" y="7"/>
                    <a:pt x="9793" y="20"/>
                  </a:cubicBezTo>
                  <a:cubicBezTo>
                    <a:pt x="7350" y="248"/>
                    <a:pt x="5684" y="2120"/>
                    <a:pt x="3949" y="3649"/>
                  </a:cubicBezTo>
                  <a:cubicBezTo>
                    <a:pt x="2808" y="4653"/>
                    <a:pt x="1507" y="5475"/>
                    <a:pt x="92" y="6069"/>
                  </a:cubicBezTo>
                  <a:cubicBezTo>
                    <a:pt x="69" y="6091"/>
                    <a:pt x="23" y="6091"/>
                    <a:pt x="1" y="6114"/>
                  </a:cubicBezTo>
                  <a:lnTo>
                    <a:pt x="69" y="6434"/>
                  </a:lnTo>
                  <a:cubicBezTo>
                    <a:pt x="412" y="6274"/>
                    <a:pt x="754" y="6114"/>
                    <a:pt x="1051" y="5954"/>
                  </a:cubicBezTo>
                  <a:cubicBezTo>
                    <a:pt x="2329" y="5315"/>
                    <a:pt x="3470" y="4471"/>
                    <a:pt x="4520" y="3512"/>
                  </a:cubicBezTo>
                  <a:cubicBezTo>
                    <a:pt x="5593" y="2531"/>
                    <a:pt x="6666" y="1458"/>
                    <a:pt x="7990" y="819"/>
                  </a:cubicBezTo>
                  <a:cubicBezTo>
                    <a:pt x="8674" y="509"/>
                    <a:pt x="9461" y="294"/>
                    <a:pt x="10234" y="294"/>
                  </a:cubicBezTo>
                  <a:cubicBezTo>
                    <a:pt x="10828" y="294"/>
                    <a:pt x="11413" y="420"/>
                    <a:pt x="11938" y="728"/>
                  </a:cubicBezTo>
                  <a:cubicBezTo>
                    <a:pt x="13148" y="1435"/>
                    <a:pt x="13559" y="2873"/>
                    <a:pt x="14198" y="4037"/>
                  </a:cubicBezTo>
                  <a:cubicBezTo>
                    <a:pt x="14791" y="5087"/>
                    <a:pt x="15727" y="5932"/>
                    <a:pt x="16823" y="6411"/>
                  </a:cubicBezTo>
                  <a:lnTo>
                    <a:pt x="16891" y="6114"/>
                  </a:lnTo>
                  <a:cubicBezTo>
                    <a:pt x="15773" y="5589"/>
                    <a:pt x="14814" y="4653"/>
                    <a:pt x="14244" y="3489"/>
                  </a:cubicBezTo>
                  <a:cubicBezTo>
                    <a:pt x="13764" y="2554"/>
                    <a:pt x="13376" y="1481"/>
                    <a:pt x="12509" y="773"/>
                  </a:cubicBezTo>
                  <a:cubicBezTo>
                    <a:pt x="11862" y="244"/>
                    <a:pt x="11029" y="1"/>
                    <a:pt x="10199" y="1"/>
                  </a:cubicBezTo>
                  <a:close/>
                </a:path>
              </a:pathLst>
            </a:custGeom>
            <a:solidFill>
              <a:srgbClr val="3D8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7"/>
            <p:cNvSpPr/>
            <p:nvPr/>
          </p:nvSpPr>
          <p:spPr>
            <a:xfrm>
              <a:off x="-2674450" y="4207875"/>
              <a:ext cx="138700" cy="136425"/>
            </a:xfrm>
            <a:custGeom>
              <a:avLst/>
              <a:gdLst/>
              <a:ahLst/>
              <a:cxnLst/>
              <a:rect l="l" t="t" r="r" b="b"/>
              <a:pathLst>
                <a:path w="5548" h="5457" extrusionOk="0">
                  <a:moveTo>
                    <a:pt x="23" y="1"/>
                  </a:moveTo>
                  <a:cubicBezTo>
                    <a:pt x="1" y="2786"/>
                    <a:pt x="2146" y="5228"/>
                    <a:pt x="4999" y="5433"/>
                  </a:cubicBezTo>
                  <a:cubicBezTo>
                    <a:pt x="5159" y="5456"/>
                    <a:pt x="5319" y="5456"/>
                    <a:pt x="5479" y="5456"/>
                  </a:cubicBezTo>
                  <a:lnTo>
                    <a:pt x="5502" y="5365"/>
                  </a:lnTo>
                  <a:lnTo>
                    <a:pt x="5547" y="5159"/>
                  </a:lnTo>
                  <a:cubicBezTo>
                    <a:pt x="5365" y="5159"/>
                    <a:pt x="5182" y="5159"/>
                    <a:pt x="4999" y="5137"/>
                  </a:cubicBezTo>
                  <a:cubicBezTo>
                    <a:pt x="2306" y="4931"/>
                    <a:pt x="297" y="2626"/>
                    <a:pt x="320" y="1"/>
                  </a:cubicBezTo>
                  <a:close/>
                </a:path>
              </a:pathLst>
            </a:custGeom>
            <a:solidFill>
              <a:srgbClr val="3D8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7"/>
            <p:cNvSpPr/>
            <p:nvPr/>
          </p:nvSpPr>
          <p:spPr>
            <a:xfrm>
              <a:off x="-2882725" y="4556200"/>
              <a:ext cx="298475" cy="264575"/>
            </a:xfrm>
            <a:custGeom>
              <a:avLst/>
              <a:gdLst/>
              <a:ahLst/>
              <a:cxnLst/>
              <a:rect l="l" t="t" r="r" b="b"/>
              <a:pathLst>
                <a:path w="11939" h="10583" extrusionOk="0">
                  <a:moveTo>
                    <a:pt x="11628" y="0"/>
                  </a:moveTo>
                  <a:cubicBezTo>
                    <a:pt x="11222" y="0"/>
                    <a:pt x="10808" y="70"/>
                    <a:pt x="10409" y="197"/>
                  </a:cubicBezTo>
                  <a:cubicBezTo>
                    <a:pt x="8834" y="676"/>
                    <a:pt x="7670" y="2046"/>
                    <a:pt x="7145" y="3575"/>
                  </a:cubicBezTo>
                  <a:cubicBezTo>
                    <a:pt x="6848" y="4419"/>
                    <a:pt x="6848" y="5310"/>
                    <a:pt x="6711" y="6200"/>
                  </a:cubicBezTo>
                  <a:cubicBezTo>
                    <a:pt x="6551" y="7273"/>
                    <a:pt x="6003" y="8003"/>
                    <a:pt x="4839" y="8094"/>
                  </a:cubicBezTo>
                  <a:cubicBezTo>
                    <a:pt x="3926" y="8186"/>
                    <a:pt x="3059" y="8094"/>
                    <a:pt x="2192" y="8460"/>
                  </a:cubicBezTo>
                  <a:cubicBezTo>
                    <a:pt x="1461" y="8756"/>
                    <a:pt x="822" y="9258"/>
                    <a:pt x="366" y="9920"/>
                  </a:cubicBezTo>
                  <a:cubicBezTo>
                    <a:pt x="206" y="10103"/>
                    <a:pt x="92" y="10331"/>
                    <a:pt x="0" y="10537"/>
                  </a:cubicBezTo>
                  <a:cubicBezTo>
                    <a:pt x="92" y="10559"/>
                    <a:pt x="206" y="10559"/>
                    <a:pt x="297" y="10582"/>
                  </a:cubicBezTo>
                  <a:cubicBezTo>
                    <a:pt x="434" y="10331"/>
                    <a:pt x="571" y="10080"/>
                    <a:pt x="754" y="9875"/>
                  </a:cubicBezTo>
                  <a:cubicBezTo>
                    <a:pt x="1279" y="9236"/>
                    <a:pt x="2009" y="8756"/>
                    <a:pt x="2808" y="8551"/>
                  </a:cubicBezTo>
                  <a:cubicBezTo>
                    <a:pt x="3607" y="8345"/>
                    <a:pt x="4451" y="8505"/>
                    <a:pt x="5250" y="8345"/>
                  </a:cubicBezTo>
                  <a:cubicBezTo>
                    <a:pt x="6802" y="8049"/>
                    <a:pt x="6985" y="6588"/>
                    <a:pt x="7122" y="5264"/>
                  </a:cubicBezTo>
                  <a:cubicBezTo>
                    <a:pt x="7259" y="3575"/>
                    <a:pt x="7989" y="1909"/>
                    <a:pt x="9473" y="950"/>
                  </a:cubicBezTo>
                  <a:cubicBezTo>
                    <a:pt x="10116" y="514"/>
                    <a:pt x="10892" y="305"/>
                    <a:pt x="11663" y="305"/>
                  </a:cubicBezTo>
                  <a:cubicBezTo>
                    <a:pt x="11739" y="305"/>
                    <a:pt x="11816" y="307"/>
                    <a:pt x="11892" y="311"/>
                  </a:cubicBezTo>
                  <a:lnTo>
                    <a:pt x="11938" y="14"/>
                  </a:lnTo>
                  <a:cubicBezTo>
                    <a:pt x="11836" y="5"/>
                    <a:pt x="11732" y="0"/>
                    <a:pt x="11628" y="0"/>
                  </a:cubicBezTo>
                  <a:close/>
                </a:path>
              </a:pathLst>
            </a:custGeom>
            <a:solidFill>
              <a:srgbClr val="3D8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7"/>
            <p:cNvSpPr/>
            <p:nvPr/>
          </p:nvSpPr>
          <p:spPr>
            <a:xfrm>
              <a:off x="-2664175" y="4646125"/>
              <a:ext cx="60500" cy="171800"/>
            </a:xfrm>
            <a:custGeom>
              <a:avLst/>
              <a:gdLst/>
              <a:ahLst/>
              <a:cxnLst/>
              <a:rect l="l" t="t" r="r" b="b"/>
              <a:pathLst>
                <a:path w="2420" h="6872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1941" y="320"/>
                    <a:pt x="1575" y="800"/>
                    <a:pt x="1279" y="1325"/>
                  </a:cubicBezTo>
                  <a:cubicBezTo>
                    <a:pt x="777" y="2260"/>
                    <a:pt x="343" y="3356"/>
                    <a:pt x="137" y="4429"/>
                  </a:cubicBezTo>
                  <a:cubicBezTo>
                    <a:pt x="0" y="5228"/>
                    <a:pt x="92" y="6141"/>
                    <a:pt x="434" y="6871"/>
                  </a:cubicBezTo>
                  <a:cubicBezTo>
                    <a:pt x="525" y="6871"/>
                    <a:pt x="617" y="6848"/>
                    <a:pt x="685" y="6826"/>
                  </a:cubicBezTo>
                  <a:cubicBezTo>
                    <a:pt x="685" y="6826"/>
                    <a:pt x="662" y="6803"/>
                    <a:pt x="662" y="6780"/>
                  </a:cubicBezTo>
                  <a:cubicBezTo>
                    <a:pt x="252" y="5913"/>
                    <a:pt x="297" y="4908"/>
                    <a:pt x="548" y="3995"/>
                  </a:cubicBezTo>
                  <a:cubicBezTo>
                    <a:pt x="845" y="2831"/>
                    <a:pt x="1347" y="1302"/>
                    <a:pt x="2329" y="434"/>
                  </a:cubicBezTo>
                  <a:lnTo>
                    <a:pt x="2397" y="69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3D8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7"/>
            <p:cNvSpPr/>
            <p:nvPr/>
          </p:nvSpPr>
          <p:spPr>
            <a:xfrm>
              <a:off x="-2968900" y="4394225"/>
              <a:ext cx="291625" cy="343225"/>
            </a:xfrm>
            <a:custGeom>
              <a:avLst/>
              <a:gdLst/>
              <a:ahLst/>
              <a:cxnLst/>
              <a:rect l="l" t="t" r="r" b="b"/>
              <a:pathLst>
                <a:path w="11665" h="13729" extrusionOk="0">
                  <a:moveTo>
                    <a:pt x="9644" y="0"/>
                  </a:moveTo>
                  <a:cubicBezTo>
                    <a:pt x="9572" y="0"/>
                    <a:pt x="9500" y="4"/>
                    <a:pt x="9428" y="11"/>
                  </a:cubicBezTo>
                  <a:cubicBezTo>
                    <a:pt x="8286" y="125"/>
                    <a:pt x="7168" y="787"/>
                    <a:pt x="6164" y="1312"/>
                  </a:cubicBezTo>
                  <a:cubicBezTo>
                    <a:pt x="3972" y="2476"/>
                    <a:pt x="1895" y="3868"/>
                    <a:pt x="1" y="5443"/>
                  </a:cubicBezTo>
                  <a:lnTo>
                    <a:pt x="69" y="5786"/>
                  </a:lnTo>
                  <a:cubicBezTo>
                    <a:pt x="1553" y="4530"/>
                    <a:pt x="3151" y="3389"/>
                    <a:pt x="4840" y="2407"/>
                  </a:cubicBezTo>
                  <a:cubicBezTo>
                    <a:pt x="5867" y="1791"/>
                    <a:pt x="6917" y="1221"/>
                    <a:pt x="8012" y="741"/>
                  </a:cubicBezTo>
                  <a:cubicBezTo>
                    <a:pt x="8480" y="524"/>
                    <a:pt x="9137" y="296"/>
                    <a:pt x="9724" y="296"/>
                  </a:cubicBezTo>
                  <a:cubicBezTo>
                    <a:pt x="10312" y="296"/>
                    <a:pt x="10831" y="524"/>
                    <a:pt x="11025" y="1221"/>
                  </a:cubicBezTo>
                  <a:cubicBezTo>
                    <a:pt x="11368" y="2476"/>
                    <a:pt x="10272" y="3412"/>
                    <a:pt x="9359" y="4051"/>
                  </a:cubicBezTo>
                  <a:cubicBezTo>
                    <a:pt x="8606" y="4576"/>
                    <a:pt x="7761" y="5101"/>
                    <a:pt x="7328" y="5968"/>
                  </a:cubicBezTo>
                  <a:cubicBezTo>
                    <a:pt x="6871" y="6858"/>
                    <a:pt x="7077" y="7771"/>
                    <a:pt x="7579" y="8570"/>
                  </a:cubicBezTo>
                  <a:cubicBezTo>
                    <a:pt x="7853" y="8981"/>
                    <a:pt x="7853" y="9301"/>
                    <a:pt x="7647" y="9757"/>
                  </a:cubicBezTo>
                  <a:cubicBezTo>
                    <a:pt x="7556" y="9963"/>
                    <a:pt x="7442" y="10145"/>
                    <a:pt x="7328" y="10351"/>
                  </a:cubicBezTo>
                  <a:cubicBezTo>
                    <a:pt x="7031" y="10784"/>
                    <a:pt x="6689" y="11195"/>
                    <a:pt x="6323" y="11560"/>
                  </a:cubicBezTo>
                  <a:cubicBezTo>
                    <a:pt x="5091" y="12725"/>
                    <a:pt x="3425" y="13409"/>
                    <a:pt x="1735" y="13455"/>
                  </a:cubicBezTo>
                  <a:lnTo>
                    <a:pt x="1804" y="13729"/>
                  </a:lnTo>
                  <a:cubicBezTo>
                    <a:pt x="3265" y="13683"/>
                    <a:pt x="4703" y="13181"/>
                    <a:pt x="5867" y="12314"/>
                  </a:cubicBezTo>
                  <a:cubicBezTo>
                    <a:pt x="6689" y="11697"/>
                    <a:pt x="7373" y="10921"/>
                    <a:pt x="7830" y="10031"/>
                  </a:cubicBezTo>
                  <a:cubicBezTo>
                    <a:pt x="8058" y="9597"/>
                    <a:pt x="8218" y="9141"/>
                    <a:pt x="7990" y="8684"/>
                  </a:cubicBezTo>
                  <a:cubicBezTo>
                    <a:pt x="7876" y="8456"/>
                    <a:pt x="7716" y="8251"/>
                    <a:pt x="7602" y="8045"/>
                  </a:cubicBezTo>
                  <a:cubicBezTo>
                    <a:pt x="7373" y="7612"/>
                    <a:pt x="7305" y="7110"/>
                    <a:pt x="7396" y="6653"/>
                  </a:cubicBezTo>
                  <a:cubicBezTo>
                    <a:pt x="7853" y="4348"/>
                    <a:pt x="11665" y="4074"/>
                    <a:pt x="11345" y="1403"/>
                  </a:cubicBezTo>
                  <a:cubicBezTo>
                    <a:pt x="11240" y="498"/>
                    <a:pt x="10493" y="0"/>
                    <a:pt x="9644" y="0"/>
                  </a:cubicBezTo>
                  <a:close/>
                </a:path>
              </a:pathLst>
            </a:custGeom>
            <a:solidFill>
              <a:srgbClr val="3D8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7"/>
            <p:cNvSpPr/>
            <p:nvPr/>
          </p:nvSpPr>
          <p:spPr>
            <a:xfrm>
              <a:off x="-2956900" y="4579725"/>
              <a:ext cx="95300" cy="97825"/>
            </a:xfrm>
            <a:custGeom>
              <a:avLst/>
              <a:gdLst/>
              <a:ahLst/>
              <a:cxnLst/>
              <a:rect l="l" t="t" r="r" b="b"/>
              <a:pathLst>
                <a:path w="3812" h="3913" extrusionOk="0">
                  <a:moveTo>
                    <a:pt x="1756" y="0"/>
                  </a:moveTo>
                  <a:cubicBezTo>
                    <a:pt x="1466" y="0"/>
                    <a:pt x="1181" y="34"/>
                    <a:pt x="936" y="78"/>
                  </a:cubicBezTo>
                  <a:cubicBezTo>
                    <a:pt x="616" y="123"/>
                    <a:pt x="297" y="192"/>
                    <a:pt x="0" y="283"/>
                  </a:cubicBezTo>
                  <a:lnTo>
                    <a:pt x="69" y="580"/>
                  </a:lnTo>
                  <a:cubicBezTo>
                    <a:pt x="228" y="511"/>
                    <a:pt x="388" y="466"/>
                    <a:pt x="548" y="443"/>
                  </a:cubicBezTo>
                  <a:cubicBezTo>
                    <a:pt x="885" y="364"/>
                    <a:pt x="1338" y="274"/>
                    <a:pt x="1777" y="274"/>
                  </a:cubicBezTo>
                  <a:cubicBezTo>
                    <a:pt x="2230" y="274"/>
                    <a:pt x="2666" y="370"/>
                    <a:pt x="2945" y="671"/>
                  </a:cubicBezTo>
                  <a:cubicBezTo>
                    <a:pt x="3698" y="1493"/>
                    <a:pt x="2648" y="2543"/>
                    <a:pt x="1986" y="2999"/>
                  </a:cubicBezTo>
                  <a:cubicBezTo>
                    <a:pt x="1598" y="3273"/>
                    <a:pt x="1187" y="3478"/>
                    <a:pt x="731" y="3638"/>
                  </a:cubicBezTo>
                  <a:lnTo>
                    <a:pt x="799" y="3912"/>
                  </a:lnTo>
                  <a:cubicBezTo>
                    <a:pt x="1392" y="3730"/>
                    <a:pt x="1940" y="3433"/>
                    <a:pt x="2420" y="3045"/>
                  </a:cubicBezTo>
                  <a:cubicBezTo>
                    <a:pt x="3082" y="2520"/>
                    <a:pt x="3812" y="1607"/>
                    <a:pt x="3333" y="739"/>
                  </a:cubicBezTo>
                  <a:cubicBezTo>
                    <a:pt x="3036" y="161"/>
                    <a:pt x="2385" y="0"/>
                    <a:pt x="1756" y="0"/>
                  </a:cubicBezTo>
                  <a:close/>
                </a:path>
              </a:pathLst>
            </a:custGeom>
            <a:solidFill>
              <a:srgbClr val="3D8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7"/>
            <p:cNvSpPr/>
            <p:nvPr/>
          </p:nvSpPr>
          <p:spPr>
            <a:xfrm>
              <a:off x="-2683575" y="4462600"/>
              <a:ext cx="114725" cy="83125"/>
            </a:xfrm>
            <a:custGeom>
              <a:avLst/>
              <a:gdLst/>
              <a:ahLst/>
              <a:cxnLst/>
              <a:rect l="l" t="t" r="r" b="b"/>
              <a:pathLst>
                <a:path w="4589" h="3325" extrusionOk="0">
                  <a:moveTo>
                    <a:pt x="1553" y="1"/>
                  </a:moveTo>
                  <a:cubicBezTo>
                    <a:pt x="1037" y="1"/>
                    <a:pt x="562" y="147"/>
                    <a:pt x="366" y="631"/>
                  </a:cubicBezTo>
                  <a:cubicBezTo>
                    <a:pt x="0" y="1567"/>
                    <a:pt x="1461" y="2366"/>
                    <a:pt x="2123" y="2708"/>
                  </a:cubicBezTo>
                  <a:cubicBezTo>
                    <a:pt x="2739" y="3005"/>
                    <a:pt x="3401" y="3210"/>
                    <a:pt x="4063" y="3325"/>
                  </a:cubicBezTo>
                  <a:lnTo>
                    <a:pt x="4132" y="3051"/>
                  </a:lnTo>
                  <a:cubicBezTo>
                    <a:pt x="3675" y="2982"/>
                    <a:pt x="3242" y="2845"/>
                    <a:pt x="2808" y="2685"/>
                  </a:cubicBezTo>
                  <a:cubicBezTo>
                    <a:pt x="2420" y="2548"/>
                    <a:pt x="2055" y="2343"/>
                    <a:pt x="1712" y="2138"/>
                  </a:cubicBezTo>
                  <a:cubicBezTo>
                    <a:pt x="1347" y="1887"/>
                    <a:pt x="731" y="1521"/>
                    <a:pt x="617" y="1065"/>
                  </a:cubicBezTo>
                  <a:cubicBezTo>
                    <a:pt x="503" y="485"/>
                    <a:pt x="938" y="309"/>
                    <a:pt x="1499" y="309"/>
                  </a:cubicBezTo>
                  <a:cubicBezTo>
                    <a:pt x="2175" y="309"/>
                    <a:pt x="3034" y="565"/>
                    <a:pt x="3333" y="677"/>
                  </a:cubicBezTo>
                  <a:cubicBezTo>
                    <a:pt x="3744" y="837"/>
                    <a:pt x="4155" y="1042"/>
                    <a:pt x="4520" y="1270"/>
                  </a:cubicBezTo>
                  <a:lnTo>
                    <a:pt x="4588" y="974"/>
                  </a:lnTo>
                  <a:cubicBezTo>
                    <a:pt x="4086" y="654"/>
                    <a:pt x="3538" y="426"/>
                    <a:pt x="2968" y="243"/>
                  </a:cubicBezTo>
                  <a:cubicBezTo>
                    <a:pt x="2606" y="141"/>
                    <a:pt x="2060" y="1"/>
                    <a:pt x="1553" y="1"/>
                  </a:cubicBezTo>
                  <a:close/>
                </a:path>
              </a:pathLst>
            </a:custGeom>
            <a:solidFill>
              <a:srgbClr val="3D8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7"/>
            <p:cNvSpPr/>
            <p:nvPr/>
          </p:nvSpPr>
          <p:spPr>
            <a:xfrm>
              <a:off x="-3039650" y="4186200"/>
              <a:ext cx="531850" cy="42825"/>
            </a:xfrm>
            <a:custGeom>
              <a:avLst/>
              <a:gdLst/>
              <a:ahLst/>
              <a:cxnLst/>
              <a:rect l="l" t="t" r="r" b="b"/>
              <a:pathLst>
                <a:path w="21274" h="1713" extrusionOk="0">
                  <a:moveTo>
                    <a:pt x="10637" y="1"/>
                  </a:moveTo>
                  <a:cubicBezTo>
                    <a:pt x="4771" y="1"/>
                    <a:pt x="0" y="389"/>
                    <a:pt x="0" y="868"/>
                  </a:cubicBezTo>
                  <a:cubicBezTo>
                    <a:pt x="0" y="1324"/>
                    <a:pt x="4771" y="1713"/>
                    <a:pt x="10637" y="1713"/>
                  </a:cubicBezTo>
                  <a:cubicBezTo>
                    <a:pt x="16503" y="1713"/>
                    <a:pt x="21274" y="1324"/>
                    <a:pt x="21274" y="868"/>
                  </a:cubicBezTo>
                  <a:cubicBezTo>
                    <a:pt x="21274" y="389"/>
                    <a:pt x="16503" y="1"/>
                    <a:pt x="10637" y="1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7"/>
            <p:cNvSpPr/>
            <p:nvPr/>
          </p:nvSpPr>
          <p:spPr>
            <a:xfrm>
              <a:off x="-2738350" y="4083250"/>
              <a:ext cx="102725" cy="129225"/>
            </a:xfrm>
            <a:custGeom>
              <a:avLst/>
              <a:gdLst/>
              <a:ahLst/>
              <a:cxnLst/>
              <a:rect l="l" t="t" r="r" b="b"/>
              <a:pathLst>
                <a:path w="4109" h="5169" extrusionOk="0">
                  <a:moveTo>
                    <a:pt x="3656" y="1"/>
                  </a:moveTo>
                  <a:cubicBezTo>
                    <a:pt x="3586" y="1"/>
                    <a:pt x="3514" y="19"/>
                    <a:pt x="3447" y="56"/>
                  </a:cubicBezTo>
                  <a:cubicBezTo>
                    <a:pt x="3333" y="124"/>
                    <a:pt x="480" y="1653"/>
                    <a:pt x="0" y="5169"/>
                  </a:cubicBezTo>
                  <a:lnTo>
                    <a:pt x="845" y="5169"/>
                  </a:lnTo>
                  <a:cubicBezTo>
                    <a:pt x="1005" y="4027"/>
                    <a:pt x="1484" y="3000"/>
                    <a:pt x="2260" y="2110"/>
                  </a:cubicBezTo>
                  <a:cubicBezTo>
                    <a:pt x="3036" y="1197"/>
                    <a:pt x="3835" y="786"/>
                    <a:pt x="3835" y="786"/>
                  </a:cubicBezTo>
                  <a:cubicBezTo>
                    <a:pt x="4040" y="672"/>
                    <a:pt x="4109" y="421"/>
                    <a:pt x="4017" y="216"/>
                  </a:cubicBezTo>
                  <a:cubicBezTo>
                    <a:pt x="3941" y="77"/>
                    <a:pt x="3801" y="1"/>
                    <a:pt x="3656" y="1"/>
                  </a:cubicBezTo>
                  <a:close/>
                </a:path>
              </a:pathLst>
            </a:custGeom>
            <a:solidFill>
              <a:srgbClr val="00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7"/>
            <p:cNvSpPr/>
            <p:nvPr/>
          </p:nvSpPr>
          <p:spPr>
            <a:xfrm>
              <a:off x="-2882150" y="3597775"/>
              <a:ext cx="472850" cy="390375"/>
            </a:xfrm>
            <a:custGeom>
              <a:avLst/>
              <a:gdLst/>
              <a:ahLst/>
              <a:cxnLst/>
              <a:rect l="l" t="t" r="r" b="b"/>
              <a:pathLst>
                <a:path w="18914" h="15615" extrusionOk="0">
                  <a:moveTo>
                    <a:pt x="17578" y="0"/>
                  </a:moveTo>
                  <a:cubicBezTo>
                    <a:pt x="17443" y="0"/>
                    <a:pt x="17304" y="23"/>
                    <a:pt x="17165" y="73"/>
                  </a:cubicBezTo>
                  <a:cubicBezTo>
                    <a:pt x="0" y="6419"/>
                    <a:pt x="4794" y="15435"/>
                    <a:pt x="4794" y="15435"/>
                  </a:cubicBezTo>
                  <a:cubicBezTo>
                    <a:pt x="5457" y="15557"/>
                    <a:pt x="6091" y="15614"/>
                    <a:pt x="6697" y="15614"/>
                  </a:cubicBezTo>
                  <a:cubicBezTo>
                    <a:pt x="14601" y="15614"/>
                    <a:pt x="17743" y="5833"/>
                    <a:pt x="18740" y="1466"/>
                  </a:cubicBezTo>
                  <a:cubicBezTo>
                    <a:pt x="18913" y="676"/>
                    <a:pt x="18306" y="0"/>
                    <a:pt x="17578" y="0"/>
                  </a:cubicBezTo>
                  <a:close/>
                </a:path>
              </a:pathLst>
            </a:custGeom>
            <a:solidFill>
              <a:srgbClr val="025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7"/>
            <p:cNvSpPr/>
            <p:nvPr/>
          </p:nvSpPr>
          <p:spPr>
            <a:xfrm>
              <a:off x="-2889575" y="3905375"/>
              <a:ext cx="216300" cy="307100"/>
            </a:xfrm>
            <a:custGeom>
              <a:avLst/>
              <a:gdLst/>
              <a:ahLst/>
              <a:cxnLst/>
              <a:rect l="l" t="t" r="r" b="b"/>
              <a:pathLst>
                <a:path w="8652" h="12284" extrusionOk="0">
                  <a:moveTo>
                    <a:pt x="8194" y="1"/>
                  </a:moveTo>
                  <a:cubicBezTo>
                    <a:pt x="8118" y="1"/>
                    <a:pt x="8039" y="24"/>
                    <a:pt x="7967" y="72"/>
                  </a:cubicBezTo>
                  <a:cubicBezTo>
                    <a:pt x="7282" y="460"/>
                    <a:pt x="1256" y="4226"/>
                    <a:pt x="0" y="12284"/>
                  </a:cubicBezTo>
                  <a:lnTo>
                    <a:pt x="822" y="12284"/>
                  </a:lnTo>
                  <a:cubicBezTo>
                    <a:pt x="1370" y="9065"/>
                    <a:pt x="2740" y="6189"/>
                    <a:pt x="4931" y="3724"/>
                  </a:cubicBezTo>
                  <a:cubicBezTo>
                    <a:pt x="6574" y="1875"/>
                    <a:pt x="8103" y="939"/>
                    <a:pt x="8377" y="780"/>
                  </a:cubicBezTo>
                  <a:lnTo>
                    <a:pt x="8400" y="757"/>
                  </a:lnTo>
                  <a:cubicBezTo>
                    <a:pt x="8583" y="643"/>
                    <a:pt x="8651" y="392"/>
                    <a:pt x="8537" y="209"/>
                  </a:cubicBezTo>
                  <a:cubicBezTo>
                    <a:pt x="8463" y="76"/>
                    <a:pt x="8333" y="1"/>
                    <a:pt x="8194" y="1"/>
                  </a:cubicBezTo>
                  <a:close/>
                </a:path>
              </a:pathLst>
            </a:custGeom>
            <a:solidFill>
              <a:srgbClr val="025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7"/>
            <p:cNvSpPr/>
            <p:nvPr/>
          </p:nvSpPr>
          <p:spPr>
            <a:xfrm>
              <a:off x="-2883300" y="4034000"/>
              <a:ext cx="77625" cy="178475"/>
            </a:xfrm>
            <a:custGeom>
              <a:avLst/>
              <a:gdLst/>
              <a:ahLst/>
              <a:cxnLst/>
              <a:rect l="l" t="t" r="r" b="b"/>
              <a:pathLst>
                <a:path w="3105" h="7139" extrusionOk="0">
                  <a:moveTo>
                    <a:pt x="471" y="1"/>
                  </a:moveTo>
                  <a:cubicBezTo>
                    <a:pt x="395" y="1"/>
                    <a:pt x="319" y="21"/>
                    <a:pt x="252" y="63"/>
                  </a:cubicBezTo>
                  <a:cubicBezTo>
                    <a:pt x="46" y="200"/>
                    <a:pt x="1" y="451"/>
                    <a:pt x="138" y="633"/>
                  </a:cubicBezTo>
                  <a:cubicBezTo>
                    <a:pt x="160" y="679"/>
                    <a:pt x="2283" y="3715"/>
                    <a:pt x="2237" y="7139"/>
                  </a:cubicBezTo>
                  <a:lnTo>
                    <a:pt x="3059" y="7139"/>
                  </a:lnTo>
                  <a:cubicBezTo>
                    <a:pt x="3105" y="3464"/>
                    <a:pt x="914" y="314"/>
                    <a:pt x="822" y="177"/>
                  </a:cubicBezTo>
                  <a:cubicBezTo>
                    <a:pt x="736" y="61"/>
                    <a:pt x="603" y="1"/>
                    <a:pt x="471" y="1"/>
                  </a:cubicBezTo>
                  <a:close/>
                </a:path>
              </a:pathLst>
            </a:custGeom>
            <a:solidFill>
              <a:srgbClr val="025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7"/>
            <p:cNvSpPr/>
            <p:nvPr/>
          </p:nvSpPr>
          <p:spPr>
            <a:xfrm>
              <a:off x="-2797125" y="3890050"/>
              <a:ext cx="28550" cy="322425"/>
            </a:xfrm>
            <a:custGeom>
              <a:avLst/>
              <a:gdLst/>
              <a:ahLst/>
              <a:cxnLst/>
              <a:rect l="l" t="t" r="r" b="b"/>
              <a:pathLst>
                <a:path w="1142" h="12897" extrusionOk="0">
                  <a:moveTo>
                    <a:pt x="731" y="0"/>
                  </a:moveTo>
                  <a:cubicBezTo>
                    <a:pt x="502" y="0"/>
                    <a:pt x="320" y="160"/>
                    <a:pt x="320" y="388"/>
                  </a:cubicBezTo>
                  <a:lnTo>
                    <a:pt x="0" y="12897"/>
                  </a:lnTo>
                  <a:lnTo>
                    <a:pt x="822" y="12897"/>
                  </a:lnTo>
                  <a:lnTo>
                    <a:pt x="1141" y="411"/>
                  </a:lnTo>
                  <a:cubicBezTo>
                    <a:pt x="1141" y="183"/>
                    <a:pt x="959" y="0"/>
                    <a:pt x="731" y="0"/>
                  </a:cubicBezTo>
                  <a:close/>
                </a:path>
              </a:pathLst>
            </a:custGeom>
            <a:solidFill>
              <a:srgbClr val="00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7"/>
            <p:cNvSpPr/>
            <p:nvPr/>
          </p:nvSpPr>
          <p:spPr>
            <a:xfrm>
              <a:off x="-3185025" y="3647450"/>
              <a:ext cx="409600" cy="413675"/>
            </a:xfrm>
            <a:custGeom>
              <a:avLst/>
              <a:gdLst/>
              <a:ahLst/>
              <a:cxnLst/>
              <a:rect l="l" t="t" r="r" b="b"/>
              <a:pathLst>
                <a:path w="16384" h="16547" extrusionOk="0">
                  <a:moveTo>
                    <a:pt x="1316" y="1"/>
                  </a:moveTo>
                  <a:cubicBezTo>
                    <a:pt x="612" y="1"/>
                    <a:pt x="0" y="644"/>
                    <a:pt x="132" y="1396"/>
                  </a:cubicBezTo>
                  <a:cubicBezTo>
                    <a:pt x="2479" y="14835"/>
                    <a:pt x="8491" y="16546"/>
                    <a:pt x="11401" y="16546"/>
                  </a:cubicBezTo>
                  <a:cubicBezTo>
                    <a:pt x="12396" y="16546"/>
                    <a:pt x="13028" y="16346"/>
                    <a:pt x="13028" y="16346"/>
                  </a:cubicBezTo>
                  <a:cubicBezTo>
                    <a:pt x="16384" y="7467"/>
                    <a:pt x="6203" y="2012"/>
                    <a:pt x="1775" y="95"/>
                  </a:cubicBezTo>
                  <a:cubicBezTo>
                    <a:pt x="1622" y="30"/>
                    <a:pt x="1467" y="1"/>
                    <a:pt x="1316" y="1"/>
                  </a:cubicBezTo>
                  <a:close/>
                </a:path>
              </a:pathLst>
            </a:custGeom>
            <a:solidFill>
              <a:srgbClr val="025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7"/>
            <p:cNvSpPr/>
            <p:nvPr/>
          </p:nvSpPr>
          <p:spPr>
            <a:xfrm>
              <a:off x="-2731500" y="3812550"/>
              <a:ext cx="438700" cy="349725"/>
            </a:xfrm>
            <a:custGeom>
              <a:avLst/>
              <a:gdLst/>
              <a:ahLst/>
              <a:cxnLst/>
              <a:rect l="l" t="t" r="r" b="b"/>
              <a:pathLst>
                <a:path w="17548" h="13989" extrusionOk="0">
                  <a:moveTo>
                    <a:pt x="16119" y="1"/>
                  </a:moveTo>
                  <a:cubicBezTo>
                    <a:pt x="16050" y="1"/>
                    <a:pt x="15980" y="7"/>
                    <a:pt x="15909" y="19"/>
                  </a:cubicBezTo>
                  <a:cubicBezTo>
                    <a:pt x="11162" y="863"/>
                    <a:pt x="0" y="3808"/>
                    <a:pt x="1187" y="13212"/>
                  </a:cubicBezTo>
                  <a:cubicBezTo>
                    <a:pt x="1187" y="13212"/>
                    <a:pt x="2484" y="13989"/>
                    <a:pt x="4492" y="13989"/>
                  </a:cubicBezTo>
                  <a:cubicBezTo>
                    <a:pt x="7706" y="13989"/>
                    <a:pt x="12744" y="12000"/>
                    <a:pt x="17210" y="1662"/>
                  </a:cubicBezTo>
                  <a:cubicBezTo>
                    <a:pt x="17548" y="861"/>
                    <a:pt x="16950" y="1"/>
                    <a:pt x="16119" y="1"/>
                  </a:cubicBezTo>
                  <a:close/>
                </a:path>
              </a:pathLst>
            </a:custGeom>
            <a:solidFill>
              <a:srgbClr val="00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7"/>
            <p:cNvSpPr/>
            <p:nvPr/>
          </p:nvSpPr>
          <p:spPr>
            <a:xfrm>
              <a:off x="-2960325" y="3448850"/>
              <a:ext cx="375200" cy="590975"/>
            </a:xfrm>
            <a:custGeom>
              <a:avLst/>
              <a:gdLst/>
              <a:ahLst/>
              <a:cxnLst/>
              <a:rect l="l" t="t" r="r" b="b"/>
              <a:pathLst>
                <a:path w="15008" h="23639" extrusionOk="0">
                  <a:moveTo>
                    <a:pt x="8387" y="1"/>
                  </a:moveTo>
                  <a:cubicBezTo>
                    <a:pt x="8024" y="1"/>
                    <a:pt x="7633" y="46"/>
                    <a:pt x="7213" y="141"/>
                  </a:cubicBezTo>
                  <a:cubicBezTo>
                    <a:pt x="0" y="1739"/>
                    <a:pt x="3470" y="15799"/>
                    <a:pt x="5547" y="22442"/>
                  </a:cubicBezTo>
                  <a:cubicBezTo>
                    <a:pt x="5802" y="23230"/>
                    <a:pt x="6495" y="23639"/>
                    <a:pt x="7192" y="23639"/>
                  </a:cubicBezTo>
                  <a:cubicBezTo>
                    <a:pt x="7806" y="23639"/>
                    <a:pt x="8422" y="23322"/>
                    <a:pt x="8742" y="22670"/>
                  </a:cubicBezTo>
                  <a:cubicBezTo>
                    <a:pt x="12378" y="15161"/>
                    <a:pt x="15008" y="1"/>
                    <a:pt x="8387" y="1"/>
                  </a:cubicBezTo>
                  <a:close/>
                </a:path>
              </a:pathLst>
            </a:custGeom>
            <a:solidFill>
              <a:srgbClr val="00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7"/>
            <p:cNvSpPr/>
            <p:nvPr/>
          </p:nvSpPr>
          <p:spPr>
            <a:xfrm>
              <a:off x="-2789150" y="3556800"/>
              <a:ext cx="30850" cy="481075"/>
            </a:xfrm>
            <a:custGeom>
              <a:avLst/>
              <a:gdLst/>
              <a:ahLst/>
              <a:cxnLst/>
              <a:rect l="l" t="t" r="r" b="b"/>
              <a:pathLst>
                <a:path w="1234" h="19243" extrusionOk="0">
                  <a:moveTo>
                    <a:pt x="1005" y="0"/>
                  </a:moveTo>
                  <a:cubicBezTo>
                    <a:pt x="891" y="0"/>
                    <a:pt x="777" y="92"/>
                    <a:pt x="777" y="229"/>
                  </a:cubicBezTo>
                  <a:lnTo>
                    <a:pt x="1" y="19014"/>
                  </a:lnTo>
                  <a:cubicBezTo>
                    <a:pt x="1" y="19151"/>
                    <a:pt x="92" y="19242"/>
                    <a:pt x="229" y="19242"/>
                  </a:cubicBezTo>
                  <a:cubicBezTo>
                    <a:pt x="366" y="19242"/>
                    <a:pt x="457" y="19151"/>
                    <a:pt x="457" y="19037"/>
                  </a:cubicBezTo>
                  <a:lnTo>
                    <a:pt x="1210" y="251"/>
                  </a:lnTo>
                  <a:cubicBezTo>
                    <a:pt x="1233" y="114"/>
                    <a:pt x="1119" y="23"/>
                    <a:pt x="1005" y="0"/>
                  </a:cubicBezTo>
                  <a:close/>
                </a:path>
              </a:pathLst>
            </a:custGeom>
            <a:solidFill>
              <a:srgbClr val="025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7"/>
            <p:cNvSpPr/>
            <p:nvPr/>
          </p:nvSpPr>
          <p:spPr>
            <a:xfrm>
              <a:off x="-2701825" y="3919125"/>
              <a:ext cx="272775" cy="224300"/>
            </a:xfrm>
            <a:custGeom>
              <a:avLst/>
              <a:gdLst/>
              <a:ahLst/>
              <a:cxnLst/>
              <a:rect l="l" t="t" r="r" b="b"/>
              <a:pathLst>
                <a:path w="10911" h="8972" extrusionOk="0">
                  <a:moveTo>
                    <a:pt x="10661" y="0"/>
                  </a:moveTo>
                  <a:cubicBezTo>
                    <a:pt x="10611" y="0"/>
                    <a:pt x="10562" y="17"/>
                    <a:pt x="10522" y="47"/>
                  </a:cubicBezTo>
                  <a:lnTo>
                    <a:pt x="114" y="8561"/>
                  </a:lnTo>
                  <a:cubicBezTo>
                    <a:pt x="0" y="8652"/>
                    <a:pt x="0" y="8789"/>
                    <a:pt x="68" y="8880"/>
                  </a:cubicBezTo>
                  <a:cubicBezTo>
                    <a:pt x="114" y="8949"/>
                    <a:pt x="183" y="8972"/>
                    <a:pt x="251" y="8972"/>
                  </a:cubicBezTo>
                  <a:cubicBezTo>
                    <a:pt x="297" y="8972"/>
                    <a:pt x="342" y="8949"/>
                    <a:pt x="388" y="8903"/>
                  </a:cubicBezTo>
                  <a:lnTo>
                    <a:pt x="10796" y="389"/>
                  </a:lnTo>
                  <a:cubicBezTo>
                    <a:pt x="10888" y="321"/>
                    <a:pt x="10911" y="184"/>
                    <a:pt x="10842" y="93"/>
                  </a:cubicBezTo>
                  <a:cubicBezTo>
                    <a:pt x="10791" y="28"/>
                    <a:pt x="10725" y="0"/>
                    <a:pt x="10661" y="0"/>
                  </a:cubicBezTo>
                  <a:close/>
                </a:path>
              </a:pathLst>
            </a:custGeom>
            <a:solidFill>
              <a:srgbClr val="025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7" name="Google Shape;1657;p27"/>
          <p:cNvGrpSpPr/>
          <p:nvPr/>
        </p:nvGrpSpPr>
        <p:grpSpPr>
          <a:xfrm>
            <a:off x="6476999" y="1828800"/>
            <a:ext cx="2588975" cy="3158068"/>
            <a:chOff x="1698750" y="683600"/>
            <a:chExt cx="4141650" cy="4449925"/>
          </a:xfrm>
        </p:grpSpPr>
        <p:sp>
          <p:nvSpPr>
            <p:cNvPr id="1658" name="Google Shape;1658;p27"/>
            <p:cNvSpPr/>
            <p:nvPr/>
          </p:nvSpPr>
          <p:spPr>
            <a:xfrm>
              <a:off x="2563475" y="5048900"/>
              <a:ext cx="2328300" cy="84625"/>
            </a:xfrm>
            <a:custGeom>
              <a:avLst/>
              <a:gdLst/>
              <a:ahLst/>
              <a:cxnLst/>
              <a:rect l="l" t="t" r="r" b="b"/>
              <a:pathLst>
                <a:path w="93132" h="3385" extrusionOk="0">
                  <a:moveTo>
                    <a:pt x="33319" y="0"/>
                  </a:moveTo>
                  <a:cubicBezTo>
                    <a:pt x="32558" y="0"/>
                    <a:pt x="31712" y="30"/>
                    <a:pt x="30726" y="101"/>
                  </a:cubicBezTo>
                  <a:cubicBezTo>
                    <a:pt x="24715" y="564"/>
                    <a:pt x="23145" y="1837"/>
                    <a:pt x="19721" y="1837"/>
                  </a:cubicBezTo>
                  <a:cubicBezTo>
                    <a:pt x="19062" y="1837"/>
                    <a:pt x="18334" y="1790"/>
                    <a:pt x="17492" y="1680"/>
                  </a:cubicBezTo>
                  <a:cubicBezTo>
                    <a:pt x="13783" y="1204"/>
                    <a:pt x="12555" y="151"/>
                    <a:pt x="8645" y="101"/>
                  </a:cubicBezTo>
                  <a:cubicBezTo>
                    <a:pt x="8558" y="100"/>
                    <a:pt x="8470" y="100"/>
                    <a:pt x="8382" y="100"/>
                  </a:cubicBezTo>
                  <a:cubicBezTo>
                    <a:pt x="4229" y="100"/>
                    <a:pt x="0" y="1243"/>
                    <a:pt x="74" y="1881"/>
                  </a:cubicBezTo>
                  <a:cubicBezTo>
                    <a:pt x="173" y="2878"/>
                    <a:pt x="10231" y="3146"/>
                    <a:pt x="21710" y="3146"/>
                  </a:cubicBezTo>
                  <a:cubicBezTo>
                    <a:pt x="30430" y="3146"/>
                    <a:pt x="39969" y="2992"/>
                    <a:pt x="46590" y="2883"/>
                  </a:cubicBezTo>
                  <a:cubicBezTo>
                    <a:pt x="54693" y="2751"/>
                    <a:pt x="59025" y="2558"/>
                    <a:pt x="62599" y="2558"/>
                  </a:cubicBezTo>
                  <a:cubicBezTo>
                    <a:pt x="65116" y="2558"/>
                    <a:pt x="67257" y="2654"/>
                    <a:pt x="70074" y="2933"/>
                  </a:cubicBezTo>
                  <a:cubicBezTo>
                    <a:pt x="71498" y="3057"/>
                    <a:pt x="74689" y="3385"/>
                    <a:pt x="79017" y="3385"/>
                  </a:cubicBezTo>
                  <a:cubicBezTo>
                    <a:pt x="79946" y="3385"/>
                    <a:pt x="80927" y="3370"/>
                    <a:pt x="81954" y="3334"/>
                  </a:cubicBezTo>
                  <a:cubicBezTo>
                    <a:pt x="87067" y="3159"/>
                    <a:pt x="93132" y="2482"/>
                    <a:pt x="93132" y="1881"/>
                  </a:cubicBezTo>
                  <a:cubicBezTo>
                    <a:pt x="93107" y="1254"/>
                    <a:pt x="85889" y="878"/>
                    <a:pt x="80250" y="578"/>
                  </a:cubicBezTo>
                  <a:cubicBezTo>
                    <a:pt x="76318" y="385"/>
                    <a:pt x="71772" y="155"/>
                    <a:pt x="66173" y="155"/>
                  </a:cubicBezTo>
                  <a:cubicBezTo>
                    <a:pt x="63777" y="155"/>
                    <a:pt x="61187" y="197"/>
                    <a:pt x="58370" y="302"/>
                  </a:cubicBezTo>
                  <a:cubicBezTo>
                    <a:pt x="51228" y="568"/>
                    <a:pt x="51406" y="905"/>
                    <a:pt x="47066" y="905"/>
                  </a:cubicBezTo>
                  <a:cubicBezTo>
                    <a:pt x="46913" y="905"/>
                    <a:pt x="46755" y="904"/>
                    <a:pt x="46590" y="903"/>
                  </a:cubicBezTo>
                  <a:cubicBezTo>
                    <a:pt x="39030" y="861"/>
                    <a:pt x="37395" y="0"/>
                    <a:pt x="33319" y="0"/>
                  </a:cubicBezTo>
                  <a:close/>
                </a:path>
              </a:pathLst>
            </a:custGeom>
            <a:solidFill>
              <a:srgbClr val="CDD4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7"/>
            <p:cNvSpPr/>
            <p:nvPr/>
          </p:nvSpPr>
          <p:spPr>
            <a:xfrm>
              <a:off x="2726950" y="4981250"/>
              <a:ext cx="341525" cy="140350"/>
            </a:xfrm>
            <a:custGeom>
              <a:avLst/>
              <a:gdLst/>
              <a:ahLst/>
              <a:cxnLst/>
              <a:rect l="l" t="t" r="r" b="b"/>
              <a:pathLst>
                <a:path w="13661" h="5614" extrusionOk="0">
                  <a:moveTo>
                    <a:pt x="7094" y="0"/>
                  </a:moveTo>
                  <a:cubicBezTo>
                    <a:pt x="6392" y="1905"/>
                    <a:pt x="1" y="3584"/>
                    <a:pt x="1129" y="4913"/>
                  </a:cubicBezTo>
                  <a:cubicBezTo>
                    <a:pt x="1569" y="5431"/>
                    <a:pt x="2677" y="5614"/>
                    <a:pt x="4039" y="5614"/>
                  </a:cubicBezTo>
                  <a:cubicBezTo>
                    <a:pt x="6167" y="5614"/>
                    <a:pt x="8915" y="5168"/>
                    <a:pt x="10703" y="4863"/>
                  </a:cubicBezTo>
                  <a:cubicBezTo>
                    <a:pt x="13660" y="4361"/>
                    <a:pt x="11104" y="0"/>
                    <a:pt x="11104" y="0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7"/>
            <p:cNvSpPr/>
            <p:nvPr/>
          </p:nvSpPr>
          <p:spPr>
            <a:xfrm>
              <a:off x="2734475" y="5018225"/>
              <a:ext cx="305175" cy="103375"/>
            </a:xfrm>
            <a:custGeom>
              <a:avLst/>
              <a:gdLst/>
              <a:ahLst/>
              <a:cxnLst/>
              <a:rect l="l" t="t" r="r" b="b"/>
              <a:pathLst>
                <a:path w="12207" h="4135" extrusionOk="0">
                  <a:moveTo>
                    <a:pt x="11479" y="0"/>
                  </a:moveTo>
                  <a:lnTo>
                    <a:pt x="11479" y="0"/>
                  </a:lnTo>
                  <a:cubicBezTo>
                    <a:pt x="10251" y="627"/>
                    <a:pt x="7971" y="1704"/>
                    <a:pt x="5815" y="2055"/>
                  </a:cubicBezTo>
                  <a:cubicBezTo>
                    <a:pt x="6191" y="1378"/>
                    <a:pt x="5916" y="627"/>
                    <a:pt x="5214" y="25"/>
                  </a:cubicBezTo>
                  <a:cubicBezTo>
                    <a:pt x="3159" y="1328"/>
                    <a:pt x="1" y="2456"/>
                    <a:pt x="828" y="3434"/>
                  </a:cubicBezTo>
                  <a:cubicBezTo>
                    <a:pt x="1268" y="3952"/>
                    <a:pt x="2376" y="4135"/>
                    <a:pt x="3738" y="4135"/>
                  </a:cubicBezTo>
                  <a:cubicBezTo>
                    <a:pt x="5866" y="4135"/>
                    <a:pt x="8614" y="3689"/>
                    <a:pt x="10402" y="3384"/>
                  </a:cubicBezTo>
                  <a:cubicBezTo>
                    <a:pt x="12206" y="3083"/>
                    <a:pt x="11956" y="1303"/>
                    <a:pt x="11479" y="0"/>
                  </a:cubicBezTo>
                  <a:close/>
                </a:path>
              </a:pathLst>
            </a:custGeom>
            <a:solidFill>
              <a:srgbClr val="A39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2755775" y="5068350"/>
              <a:ext cx="272600" cy="65175"/>
            </a:xfrm>
            <a:custGeom>
              <a:avLst/>
              <a:gdLst/>
              <a:ahLst/>
              <a:cxnLst/>
              <a:rect l="l" t="t" r="r" b="b"/>
              <a:pathLst>
                <a:path w="10904" h="2607" fill="none" extrusionOk="0">
                  <a:moveTo>
                    <a:pt x="10903" y="0"/>
                  </a:moveTo>
                  <a:cubicBezTo>
                    <a:pt x="10903" y="0"/>
                    <a:pt x="3259" y="2607"/>
                    <a:pt x="1" y="777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2305275" y="1885800"/>
              <a:ext cx="745400" cy="664375"/>
            </a:xfrm>
            <a:custGeom>
              <a:avLst/>
              <a:gdLst/>
              <a:ahLst/>
              <a:cxnLst/>
              <a:rect l="l" t="t" r="r" b="b"/>
              <a:pathLst>
                <a:path w="29816" h="26575" extrusionOk="0">
                  <a:moveTo>
                    <a:pt x="11648" y="1"/>
                  </a:moveTo>
                  <a:cubicBezTo>
                    <a:pt x="9962" y="1"/>
                    <a:pt x="8179" y="694"/>
                    <a:pt x="6392" y="3467"/>
                  </a:cubicBezTo>
                  <a:cubicBezTo>
                    <a:pt x="3961" y="6149"/>
                    <a:pt x="4612" y="8454"/>
                    <a:pt x="5840" y="9808"/>
                  </a:cubicBezTo>
                  <a:cubicBezTo>
                    <a:pt x="7043" y="11161"/>
                    <a:pt x="3986" y="13392"/>
                    <a:pt x="5690" y="15171"/>
                  </a:cubicBezTo>
                  <a:cubicBezTo>
                    <a:pt x="7369" y="16926"/>
                    <a:pt x="1" y="23216"/>
                    <a:pt x="10026" y="25923"/>
                  </a:cubicBezTo>
                  <a:cubicBezTo>
                    <a:pt x="11689" y="26372"/>
                    <a:pt x="13360" y="26574"/>
                    <a:pt x="14975" y="26574"/>
                  </a:cubicBezTo>
                  <a:cubicBezTo>
                    <a:pt x="23096" y="26574"/>
                    <a:pt x="29815" y="21466"/>
                    <a:pt x="27119" y="16951"/>
                  </a:cubicBezTo>
                  <a:cubicBezTo>
                    <a:pt x="23886" y="11537"/>
                    <a:pt x="26718" y="9908"/>
                    <a:pt x="23535" y="7076"/>
                  </a:cubicBezTo>
                  <a:cubicBezTo>
                    <a:pt x="20601" y="4445"/>
                    <a:pt x="20068" y="539"/>
                    <a:pt x="17677" y="539"/>
                  </a:cubicBezTo>
                  <a:cubicBezTo>
                    <a:pt x="17494" y="539"/>
                    <a:pt x="17300" y="562"/>
                    <a:pt x="17094" y="610"/>
                  </a:cubicBezTo>
                  <a:cubicBezTo>
                    <a:pt x="16844" y="668"/>
                    <a:pt x="16587" y="692"/>
                    <a:pt x="16323" y="692"/>
                  </a:cubicBezTo>
                  <a:cubicBezTo>
                    <a:pt x="14921" y="692"/>
                    <a:pt x="13333" y="1"/>
                    <a:pt x="11648" y="1"/>
                  </a:cubicBezTo>
                  <a:close/>
                </a:path>
              </a:pathLst>
            </a:custGeom>
            <a:solidFill>
              <a:srgbClr val="AD29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7"/>
            <p:cNvSpPr/>
            <p:nvPr/>
          </p:nvSpPr>
          <p:spPr>
            <a:xfrm>
              <a:off x="2585975" y="3673600"/>
              <a:ext cx="456175" cy="1313300"/>
            </a:xfrm>
            <a:custGeom>
              <a:avLst/>
              <a:gdLst/>
              <a:ahLst/>
              <a:cxnLst/>
              <a:rect l="l" t="t" r="r" b="b"/>
              <a:pathLst>
                <a:path w="18247" h="52532" extrusionOk="0">
                  <a:moveTo>
                    <a:pt x="12607" y="0"/>
                  </a:moveTo>
                  <a:lnTo>
                    <a:pt x="1" y="852"/>
                  </a:lnTo>
                  <a:lnTo>
                    <a:pt x="12557" y="52532"/>
                  </a:lnTo>
                  <a:lnTo>
                    <a:pt x="16993" y="52432"/>
                  </a:lnTo>
                  <a:cubicBezTo>
                    <a:pt x="16993" y="52432"/>
                    <a:pt x="18247" y="27394"/>
                    <a:pt x="14111" y="20702"/>
                  </a:cubicBezTo>
                  <a:cubicBezTo>
                    <a:pt x="14713" y="9875"/>
                    <a:pt x="12607" y="0"/>
                    <a:pt x="126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7"/>
            <p:cNvSpPr/>
            <p:nvPr/>
          </p:nvSpPr>
          <p:spPr>
            <a:xfrm>
              <a:off x="2516425" y="3175350"/>
              <a:ext cx="686125" cy="528275"/>
            </a:xfrm>
            <a:custGeom>
              <a:avLst/>
              <a:gdLst/>
              <a:ahLst/>
              <a:cxnLst/>
              <a:rect l="l" t="t" r="r" b="b"/>
              <a:pathLst>
                <a:path w="27445" h="21131" extrusionOk="0">
                  <a:moveTo>
                    <a:pt x="18184" y="1"/>
                  </a:moveTo>
                  <a:cubicBezTo>
                    <a:pt x="13142" y="1"/>
                    <a:pt x="4975" y="342"/>
                    <a:pt x="2307" y="2436"/>
                  </a:cubicBezTo>
                  <a:cubicBezTo>
                    <a:pt x="1" y="10206"/>
                    <a:pt x="2783" y="20782"/>
                    <a:pt x="2783" y="20782"/>
                  </a:cubicBezTo>
                  <a:cubicBezTo>
                    <a:pt x="2783" y="20782"/>
                    <a:pt x="5019" y="21130"/>
                    <a:pt x="9275" y="21130"/>
                  </a:cubicBezTo>
                  <a:cubicBezTo>
                    <a:pt x="13413" y="21130"/>
                    <a:pt x="19460" y="20801"/>
                    <a:pt x="27219" y="19504"/>
                  </a:cubicBezTo>
                  <a:cubicBezTo>
                    <a:pt x="27445" y="14066"/>
                    <a:pt x="26217" y="5995"/>
                    <a:pt x="22332" y="81"/>
                  </a:cubicBezTo>
                  <a:cubicBezTo>
                    <a:pt x="22332" y="81"/>
                    <a:pt x="20624" y="1"/>
                    <a:pt x="18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7"/>
            <p:cNvSpPr/>
            <p:nvPr/>
          </p:nvSpPr>
          <p:spPr>
            <a:xfrm>
              <a:off x="1982550" y="2481500"/>
              <a:ext cx="134775" cy="161400"/>
            </a:xfrm>
            <a:custGeom>
              <a:avLst/>
              <a:gdLst/>
              <a:ahLst/>
              <a:cxnLst/>
              <a:rect l="l" t="t" r="r" b="b"/>
              <a:pathLst>
                <a:path w="5391" h="6456" extrusionOk="0">
                  <a:moveTo>
                    <a:pt x="1941" y="0"/>
                  </a:moveTo>
                  <a:cubicBezTo>
                    <a:pt x="858" y="0"/>
                    <a:pt x="1" y="1347"/>
                    <a:pt x="654" y="2897"/>
                  </a:cubicBezTo>
                  <a:cubicBezTo>
                    <a:pt x="1030" y="3774"/>
                    <a:pt x="1381" y="5052"/>
                    <a:pt x="1757" y="6456"/>
                  </a:cubicBezTo>
                  <a:cubicBezTo>
                    <a:pt x="2935" y="5905"/>
                    <a:pt x="4163" y="5504"/>
                    <a:pt x="5391" y="5078"/>
                  </a:cubicBezTo>
                  <a:cubicBezTo>
                    <a:pt x="4890" y="4175"/>
                    <a:pt x="4338" y="2947"/>
                    <a:pt x="3987" y="2020"/>
                  </a:cubicBezTo>
                  <a:cubicBezTo>
                    <a:pt x="3444" y="569"/>
                    <a:pt x="2645" y="0"/>
                    <a:pt x="1941" y="0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7"/>
            <p:cNvSpPr/>
            <p:nvPr/>
          </p:nvSpPr>
          <p:spPr>
            <a:xfrm>
              <a:off x="1873575" y="2452975"/>
              <a:ext cx="235625" cy="114825"/>
            </a:xfrm>
            <a:custGeom>
              <a:avLst/>
              <a:gdLst/>
              <a:ahLst/>
              <a:cxnLst/>
              <a:rect l="l" t="t" r="r" b="b"/>
              <a:pathLst>
                <a:path w="9425" h="4593" extrusionOk="0">
                  <a:moveTo>
                    <a:pt x="841" y="0"/>
                  </a:moveTo>
                  <a:cubicBezTo>
                    <a:pt x="453" y="0"/>
                    <a:pt x="172" y="68"/>
                    <a:pt x="126" y="254"/>
                  </a:cubicBezTo>
                  <a:cubicBezTo>
                    <a:pt x="0" y="755"/>
                    <a:pt x="2206" y="1181"/>
                    <a:pt x="2206" y="1181"/>
                  </a:cubicBezTo>
                  <a:cubicBezTo>
                    <a:pt x="2206" y="1181"/>
                    <a:pt x="2200" y="1181"/>
                    <a:pt x="2188" y="1181"/>
                  </a:cubicBezTo>
                  <a:cubicBezTo>
                    <a:pt x="2073" y="1181"/>
                    <a:pt x="1447" y="1201"/>
                    <a:pt x="1630" y="1657"/>
                  </a:cubicBezTo>
                  <a:cubicBezTo>
                    <a:pt x="1761" y="2053"/>
                    <a:pt x="1907" y="2108"/>
                    <a:pt x="1972" y="2112"/>
                  </a:cubicBezTo>
                  <a:lnTo>
                    <a:pt x="1972" y="2112"/>
                  </a:lnTo>
                  <a:cubicBezTo>
                    <a:pt x="1868" y="2126"/>
                    <a:pt x="1554" y="2189"/>
                    <a:pt x="1429" y="2459"/>
                  </a:cubicBezTo>
                  <a:cubicBezTo>
                    <a:pt x="1279" y="2785"/>
                    <a:pt x="2005" y="3011"/>
                    <a:pt x="2005" y="3011"/>
                  </a:cubicBezTo>
                  <a:cubicBezTo>
                    <a:pt x="2005" y="3011"/>
                    <a:pt x="1529" y="3111"/>
                    <a:pt x="1604" y="3462"/>
                  </a:cubicBezTo>
                  <a:cubicBezTo>
                    <a:pt x="1688" y="3837"/>
                    <a:pt x="3225" y="4592"/>
                    <a:pt x="5325" y="4592"/>
                  </a:cubicBezTo>
                  <a:cubicBezTo>
                    <a:pt x="5752" y="4592"/>
                    <a:pt x="6202" y="4561"/>
                    <a:pt x="6667" y="4489"/>
                  </a:cubicBezTo>
                  <a:cubicBezTo>
                    <a:pt x="9424" y="4088"/>
                    <a:pt x="7620" y="1707"/>
                    <a:pt x="6943" y="1281"/>
                  </a:cubicBezTo>
                  <a:cubicBezTo>
                    <a:pt x="6266" y="880"/>
                    <a:pt x="3835" y="529"/>
                    <a:pt x="3835" y="529"/>
                  </a:cubicBezTo>
                  <a:cubicBezTo>
                    <a:pt x="3835" y="529"/>
                    <a:pt x="1922" y="0"/>
                    <a:pt x="841" y="0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7"/>
            <p:cNvSpPr/>
            <p:nvPr/>
          </p:nvSpPr>
          <p:spPr>
            <a:xfrm>
              <a:off x="1928700" y="2482475"/>
              <a:ext cx="21975" cy="5050"/>
            </a:xfrm>
            <a:custGeom>
              <a:avLst/>
              <a:gdLst/>
              <a:ahLst/>
              <a:cxnLst/>
              <a:rect l="l" t="t" r="r" b="b"/>
              <a:pathLst>
                <a:path w="879" h="202" fill="none" extrusionOk="0">
                  <a:moveTo>
                    <a:pt x="878" y="201"/>
                  </a:moveTo>
                  <a:lnTo>
                    <a:pt x="1" y="1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7"/>
            <p:cNvSpPr/>
            <p:nvPr/>
          </p:nvSpPr>
          <p:spPr>
            <a:xfrm>
              <a:off x="1919325" y="2505675"/>
              <a:ext cx="46375" cy="34475"/>
            </a:xfrm>
            <a:custGeom>
              <a:avLst/>
              <a:gdLst/>
              <a:ahLst/>
              <a:cxnLst/>
              <a:rect l="l" t="t" r="r" b="b"/>
              <a:pathLst>
                <a:path w="1855" h="1379" fill="none" extrusionOk="0">
                  <a:moveTo>
                    <a:pt x="0" y="0"/>
                  </a:moveTo>
                  <a:lnTo>
                    <a:pt x="652" y="201"/>
                  </a:lnTo>
                  <a:cubicBezTo>
                    <a:pt x="1454" y="401"/>
                    <a:pt x="1855" y="1379"/>
                    <a:pt x="802" y="1153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7"/>
            <p:cNvSpPr/>
            <p:nvPr/>
          </p:nvSpPr>
          <p:spPr>
            <a:xfrm>
              <a:off x="1916175" y="2526975"/>
              <a:ext cx="38875" cy="26350"/>
            </a:xfrm>
            <a:custGeom>
              <a:avLst/>
              <a:gdLst/>
              <a:ahLst/>
              <a:cxnLst/>
              <a:rect l="l" t="t" r="r" b="b"/>
              <a:pathLst>
                <a:path w="1555" h="1054" fill="none" extrusionOk="0">
                  <a:moveTo>
                    <a:pt x="1" y="0"/>
                  </a:moveTo>
                  <a:lnTo>
                    <a:pt x="728" y="276"/>
                  </a:lnTo>
                  <a:cubicBezTo>
                    <a:pt x="1154" y="376"/>
                    <a:pt x="1555" y="1053"/>
                    <a:pt x="728" y="953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7"/>
            <p:cNvSpPr/>
            <p:nvPr/>
          </p:nvSpPr>
          <p:spPr>
            <a:xfrm>
              <a:off x="2003900" y="2543900"/>
              <a:ext cx="136625" cy="186100"/>
            </a:xfrm>
            <a:custGeom>
              <a:avLst/>
              <a:gdLst/>
              <a:ahLst/>
              <a:cxnLst/>
              <a:rect l="l" t="t" r="r" b="b"/>
              <a:pathLst>
                <a:path w="5465" h="7444" extrusionOk="0">
                  <a:moveTo>
                    <a:pt x="3559" y="0"/>
                  </a:moveTo>
                  <a:lnTo>
                    <a:pt x="1" y="2556"/>
                  </a:lnTo>
                  <a:cubicBezTo>
                    <a:pt x="1" y="2556"/>
                    <a:pt x="552" y="4937"/>
                    <a:pt x="853" y="7444"/>
                  </a:cubicBezTo>
                  <a:cubicBezTo>
                    <a:pt x="2582" y="6216"/>
                    <a:pt x="3710" y="4612"/>
                    <a:pt x="5464" y="3384"/>
                  </a:cubicBezTo>
                  <a:lnTo>
                    <a:pt x="35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7"/>
            <p:cNvSpPr/>
            <p:nvPr/>
          </p:nvSpPr>
          <p:spPr>
            <a:xfrm>
              <a:off x="1993875" y="2384550"/>
              <a:ext cx="612800" cy="582400"/>
            </a:xfrm>
            <a:custGeom>
              <a:avLst/>
              <a:gdLst/>
              <a:ahLst/>
              <a:cxnLst/>
              <a:rect l="l" t="t" r="r" b="b"/>
              <a:pathLst>
                <a:path w="24512" h="23296" extrusionOk="0">
                  <a:moveTo>
                    <a:pt x="20232" y="0"/>
                  </a:moveTo>
                  <a:cubicBezTo>
                    <a:pt x="20076" y="0"/>
                    <a:pt x="19907" y="49"/>
                    <a:pt x="19725" y="159"/>
                  </a:cubicBezTo>
                  <a:cubicBezTo>
                    <a:pt x="17595" y="1462"/>
                    <a:pt x="8547" y="14169"/>
                    <a:pt x="8547" y="14169"/>
                  </a:cubicBezTo>
                  <a:lnTo>
                    <a:pt x="4687" y="7677"/>
                  </a:lnTo>
                  <a:cubicBezTo>
                    <a:pt x="2958" y="8905"/>
                    <a:pt x="1755" y="9357"/>
                    <a:pt x="1" y="10585"/>
                  </a:cubicBezTo>
                  <a:cubicBezTo>
                    <a:pt x="397" y="14101"/>
                    <a:pt x="3779" y="23295"/>
                    <a:pt x="7172" y="23295"/>
                  </a:cubicBezTo>
                  <a:cubicBezTo>
                    <a:pt x="7212" y="23295"/>
                    <a:pt x="7253" y="23294"/>
                    <a:pt x="7294" y="23291"/>
                  </a:cubicBezTo>
                  <a:cubicBezTo>
                    <a:pt x="12783" y="22890"/>
                    <a:pt x="20978" y="13592"/>
                    <a:pt x="22457" y="11337"/>
                  </a:cubicBezTo>
                  <a:cubicBezTo>
                    <a:pt x="24512" y="4570"/>
                    <a:pt x="21504" y="5171"/>
                    <a:pt x="21504" y="2489"/>
                  </a:cubicBezTo>
                  <a:cubicBezTo>
                    <a:pt x="21504" y="1333"/>
                    <a:pt x="21046" y="0"/>
                    <a:pt x="20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7"/>
            <p:cNvSpPr/>
            <p:nvPr/>
          </p:nvSpPr>
          <p:spPr>
            <a:xfrm>
              <a:off x="2433100" y="2297850"/>
              <a:ext cx="711800" cy="1097425"/>
            </a:xfrm>
            <a:custGeom>
              <a:avLst/>
              <a:gdLst/>
              <a:ahLst/>
              <a:cxnLst/>
              <a:rect l="l" t="t" r="r" b="b"/>
              <a:pathLst>
                <a:path w="28472" h="43897" extrusionOk="0">
                  <a:moveTo>
                    <a:pt x="12986" y="1"/>
                  </a:moveTo>
                  <a:cubicBezTo>
                    <a:pt x="9249" y="1"/>
                    <a:pt x="4905" y="804"/>
                    <a:pt x="1880" y="3852"/>
                  </a:cubicBezTo>
                  <a:cubicBezTo>
                    <a:pt x="6166" y="12248"/>
                    <a:pt x="1" y="18514"/>
                    <a:pt x="2432" y="22198"/>
                  </a:cubicBezTo>
                  <a:cubicBezTo>
                    <a:pt x="4211" y="25231"/>
                    <a:pt x="5915" y="21622"/>
                    <a:pt x="5890" y="31421"/>
                  </a:cubicBezTo>
                  <a:cubicBezTo>
                    <a:pt x="5890" y="34328"/>
                    <a:pt x="3660" y="42399"/>
                    <a:pt x="3660" y="42399"/>
                  </a:cubicBezTo>
                  <a:cubicBezTo>
                    <a:pt x="3660" y="42399"/>
                    <a:pt x="7927" y="43896"/>
                    <a:pt x="13443" y="43896"/>
                  </a:cubicBezTo>
                  <a:cubicBezTo>
                    <a:pt x="18169" y="43896"/>
                    <a:pt x="23811" y="42797"/>
                    <a:pt x="28472" y="38714"/>
                  </a:cubicBezTo>
                  <a:cubicBezTo>
                    <a:pt x="24387" y="29191"/>
                    <a:pt x="21630" y="22549"/>
                    <a:pt x="22732" y="15932"/>
                  </a:cubicBezTo>
                  <a:cubicBezTo>
                    <a:pt x="23835" y="9291"/>
                    <a:pt x="23534" y="3351"/>
                    <a:pt x="20552" y="995"/>
                  </a:cubicBezTo>
                  <a:cubicBezTo>
                    <a:pt x="20552" y="995"/>
                    <a:pt x="17145" y="1"/>
                    <a:pt x="12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7"/>
            <p:cNvSpPr/>
            <p:nvPr/>
          </p:nvSpPr>
          <p:spPr>
            <a:xfrm>
              <a:off x="2703150" y="2955200"/>
              <a:ext cx="113425" cy="24800"/>
            </a:xfrm>
            <a:custGeom>
              <a:avLst/>
              <a:gdLst/>
              <a:ahLst/>
              <a:cxnLst/>
              <a:rect l="l" t="t" r="r" b="b"/>
              <a:pathLst>
                <a:path w="4537" h="992" extrusionOk="0">
                  <a:moveTo>
                    <a:pt x="1133" y="1"/>
                  </a:moveTo>
                  <a:cubicBezTo>
                    <a:pt x="643" y="1"/>
                    <a:pt x="282" y="89"/>
                    <a:pt x="201" y="315"/>
                  </a:cubicBezTo>
                  <a:cubicBezTo>
                    <a:pt x="1" y="942"/>
                    <a:pt x="1554" y="992"/>
                    <a:pt x="1554" y="992"/>
                  </a:cubicBezTo>
                  <a:lnTo>
                    <a:pt x="4537" y="716"/>
                  </a:lnTo>
                  <a:cubicBezTo>
                    <a:pt x="3772" y="393"/>
                    <a:pt x="2166" y="1"/>
                    <a:pt x="1133" y="1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7"/>
            <p:cNvSpPr/>
            <p:nvPr/>
          </p:nvSpPr>
          <p:spPr>
            <a:xfrm>
              <a:off x="2403650" y="2731600"/>
              <a:ext cx="335250" cy="431000"/>
            </a:xfrm>
            <a:custGeom>
              <a:avLst/>
              <a:gdLst/>
              <a:ahLst/>
              <a:cxnLst/>
              <a:rect l="l" t="t" r="r" b="b"/>
              <a:pathLst>
                <a:path w="13410" h="17240" extrusionOk="0">
                  <a:moveTo>
                    <a:pt x="10338" y="0"/>
                  </a:moveTo>
                  <a:cubicBezTo>
                    <a:pt x="10293" y="0"/>
                    <a:pt x="10247" y="4"/>
                    <a:pt x="10201" y="11"/>
                  </a:cubicBezTo>
                  <a:lnTo>
                    <a:pt x="828" y="1439"/>
                  </a:lnTo>
                  <a:cubicBezTo>
                    <a:pt x="326" y="1515"/>
                    <a:pt x="1" y="1966"/>
                    <a:pt x="76" y="2442"/>
                  </a:cubicBezTo>
                  <a:lnTo>
                    <a:pt x="2206" y="16477"/>
                  </a:lnTo>
                  <a:cubicBezTo>
                    <a:pt x="2274" y="16930"/>
                    <a:pt x="2649" y="17240"/>
                    <a:pt x="3090" y="17240"/>
                  </a:cubicBezTo>
                  <a:cubicBezTo>
                    <a:pt x="3138" y="17240"/>
                    <a:pt x="3185" y="17236"/>
                    <a:pt x="3234" y="17229"/>
                  </a:cubicBezTo>
                  <a:lnTo>
                    <a:pt x="12607" y="15800"/>
                  </a:lnTo>
                  <a:cubicBezTo>
                    <a:pt x="13083" y="15725"/>
                    <a:pt x="13409" y="15274"/>
                    <a:pt x="13334" y="14798"/>
                  </a:cubicBezTo>
                  <a:lnTo>
                    <a:pt x="11204" y="763"/>
                  </a:lnTo>
                  <a:cubicBezTo>
                    <a:pt x="11136" y="310"/>
                    <a:pt x="10761" y="0"/>
                    <a:pt x="10338" y="0"/>
                  </a:cubicBezTo>
                  <a:close/>
                </a:path>
              </a:pathLst>
            </a:custGeom>
            <a:solidFill>
              <a:srgbClr val="A39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7"/>
            <p:cNvSpPr/>
            <p:nvPr/>
          </p:nvSpPr>
          <p:spPr>
            <a:xfrm>
              <a:off x="2532100" y="2910625"/>
              <a:ext cx="78350" cy="73425"/>
            </a:xfrm>
            <a:custGeom>
              <a:avLst/>
              <a:gdLst/>
              <a:ahLst/>
              <a:cxnLst/>
              <a:rect l="l" t="t" r="r" b="b"/>
              <a:pathLst>
                <a:path w="3134" h="2937" extrusionOk="0">
                  <a:moveTo>
                    <a:pt x="1582" y="0"/>
                  </a:moveTo>
                  <a:cubicBezTo>
                    <a:pt x="1506" y="0"/>
                    <a:pt x="1430" y="6"/>
                    <a:pt x="1354" y="18"/>
                  </a:cubicBezTo>
                  <a:cubicBezTo>
                    <a:pt x="552" y="118"/>
                    <a:pt x="0" y="870"/>
                    <a:pt x="126" y="1672"/>
                  </a:cubicBezTo>
                  <a:cubicBezTo>
                    <a:pt x="218" y="2411"/>
                    <a:pt x="863" y="2937"/>
                    <a:pt x="1591" y="2937"/>
                  </a:cubicBezTo>
                  <a:cubicBezTo>
                    <a:pt x="1654" y="2937"/>
                    <a:pt x="1717" y="2933"/>
                    <a:pt x="1780" y="2925"/>
                  </a:cubicBezTo>
                  <a:cubicBezTo>
                    <a:pt x="2582" y="2800"/>
                    <a:pt x="3133" y="2048"/>
                    <a:pt x="3033" y="1246"/>
                  </a:cubicBezTo>
                  <a:cubicBezTo>
                    <a:pt x="2920" y="521"/>
                    <a:pt x="2294" y="0"/>
                    <a:pt x="1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7"/>
            <p:cNvSpPr/>
            <p:nvPr/>
          </p:nvSpPr>
          <p:spPr>
            <a:xfrm>
              <a:off x="2544625" y="2291650"/>
              <a:ext cx="287000" cy="192750"/>
            </a:xfrm>
            <a:custGeom>
              <a:avLst/>
              <a:gdLst/>
              <a:ahLst/>
              <a:cxnLst/>
              <a:rect l="l" t="t" r="r" b="b"/>
              <a:pathLst>
                <a:path w="11480" h="7710" extrusionOk="0">
                  <a:moveTo>
                    <a:pt x="7991" y="1"/>
                  </a:moveTo>
                  <a:cubicBezTo>
                    <a:pt x="3321" y="1"/>
                    <a:pt x="1" y="2170"/>
                    <a:pt x="1" y="2170"/>
                  </a:cubicBezTo>
                  <a:lnTo>
                    <a:pt x="4462" y="7709"/>
                  </a:lnTo>
                  <a:lnTo>
                    <a:pt x="11479" y="416"/>
                  </a:lnTo>
                  <a:cubicBezTo>
                    <a:pt x="10259" y="120"/>
                    <a:pt x="9088" y="1"/>
                    <a:pt x="79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7"/>
            <p:cNvSpPr/>
            <p:nvPr/>
          </p:nvSpPr>
          <p:spPr>
            <a:xfrm>
              <a:off x="2575950" y="2288625"/>
              <a:ext cx="194900" cy="111175"/>
            </a:xfrm>
            <a:custGeom>
              <a:avLst/>
              <a:gdLst/>
              <a:ahLst/>
              <a:cxnLst/>
              <a:rect l="l" t="t" r="r" b="b"/>
              <a:pathLst>
                <a:path w="7796" h="4447" extrusionOk="0">
                  <a:moveTo>
                    <a:pt x="5716" y="1"/>
                  </a:moveTo>
                  <a:cubicBezTo>
                    <a:pt x="2386" y="1"/>
                    <a:pt x="739" y="1340"/>
                    <a:pt x="402" y="1740"/>
                  </a:cubicBezTo>
                  <a:cubicBezTo>
                    <a:pt x="1" y="2216"/>
                    <a:pt x="1179" y="3018"/>
                    <a:pt x="3008" y="4447"/>
                  </a:cubicBezTo>
                  <a:cubicBezTo>
                    <a:pt x="6342" y="2366"/>
                    <a:pt x="7795" y="161"/>
                    <a:pt x="7795" y="161"/>
                  </a:cubicBezTo>
                  <a:cubicBezTo>
                    <a:pt x="7040" y="49"/>
                    <a:pt x="6348" y="1"/>
                    <a:pt x="5716" y="1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7"/>
            <p:cNvSpPr/>
            <p:nvPr/>
          </p:nvSpPr>
          <p:spPr>
            <a:xfrm>
              <a:off x="2572200" y="2125350"/>
              <a:ext cx="181100" cy="217150"/>
            </a:xfrm>
            <a:custGeom>
              <a:avLst/>
              <a:gdLst/>
              <a:ahLst/>
              <a:cxnLst/>
              <a:rect l="l" t="t" r="r" b="b"/>
              <a:pathLst>
                <a:path w="7244" h="8686" extrusionOk="0">
                  <a:moveTo>
                    <a:pt x="6116" y="0"/>
                  </a:moveTo>
                  <a:lnTo>
                    <a:pt x="0" y="953"/>
                  </a:lnTo>
                  <a:lnTo>
                    <a:pt x="1128" y="8346"/>
                  </a:lnTo>
                  <a:cubicBezTo>
                    <a:pt x="1635" y="8509"/>
                    <a:pt x="2391" y="8685"/>
                    <a:pt x="3301" y="8685"/>
                  </a:cubicBezTo>
                  <a:cubicBezTo>
                    <a:pt x="3650" y="8685"/>
                    <a:pt x="4022" y="8659"/>
                    <a:pt x="4412" y="8597"/>
                  </a:cubicBezTo>
                  <a:cubicBezTo>
                    <a:pt x="5715" y="8371"/>
                    <a:pt x="6667" y="7820"/>
                    <a:pt x="7244" y="7419"/>
                  </a:cubicBezTo>
                  <a:cubicBezTo>
                    <a:pt x="6792" y="4436"/>
                    <a:pt x="6567" y="2983"/>
                    <a:pt x="6116" y="0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7"/>
            <p:cNvSpPr/>
            <p:nvPr/>
          </p:nvSpPr>
          <p:spPr>
            <a:xfrm>
              <a:off x="2443750" y="1907275"/>
              <a:ext cx="291375" cy="389375"/>
            </a:xfrm>
            <a:custGeom>
              <a:avLst/>
              <a:gdLst/>
              <a:ahLst/>
              <a:cxnLst/>
              <a:rect l="l" t="t" r="r" b="b"/>
              <a:pathLst>
                <a:path w="11655" h="15575" extrusionOk="0">
                  <a:moveTo>
                    <a:pt x="7579" y="1"/>
                  </a:moveTo>
                  <a:cubicBezTo>
                    <a:pt x="7369" y="1"/>
                    <a:pt x="7149" y="17"/>
                    <a:pt x="6918" y="51"/>
                  </a:cubicBezTo>
                  <a:cubicBezTo>
                    <a:pt x="3209" y="628"/>
                    <a:pt x="1" y="3009"/>
                    <a:pt x="1404" y="9300"/>
                  </a:cubicBezTo>
                  <a:cubicBezTo>
                    <a:pt x="2318" y="13458"/>
                    <a:pt x="3940" y="15575"/>
                    <a:pt x="6498" y="15575"/>
                  </a:cubicBezTo>
                  <a:cubicBezTo>
                    <a:pt x="6746" y="15575"/>
                    <a:pt x="7003" y="15555"/>
                    <a:pt x="7269" y="15515"/>
                  </a:cubicBezTo>
                  <a:cubicBezTo>
                    <a:pt x="10251" y="15064"/>
                    <a:pt x="11655" y="12508"/>
                    <a:pt x="11580" y="7846"/>
                  </a:cubicBezTo>
                  <a:cubicBezTo>
                    <a:pt x="11509" y="3802"/>
                    <a:pt x="10755" y="1"/>
                    <a:pt x="7579" y="1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7"/>
            <p:cNvSpPr/>
            <p:nvPr/>
          </p:nvSpPr>
          <p:spPr>
            <a:xfrm>
              <a:off x="2530225" y="2154800"/>
              <a:ext cx="33850" cy="33225"/>
            </a:xfrm>
            <a:custGeom>
              <a:avLst/>
              <a:gdLst/>
              <a:ahLst/>
              <a:cxnLst/>
              <a:rect l="l" t="t" r="r" b="b"/>
              <a:pathLst>
                <a:path w="1354" h="1329" fill="none" extrusionOk="0">
                  <a:moveTo>
                    <a:pt x="1354" y="1328"/>
                  </a:moveTo>
                  <a:cubicBezTo>
                    <a:pt x="0" y="1103"/>
                    <a:pt x="151" y="0"/>
                    <a:pt x="1003" y="351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7"/>
            <p:cNvSpPr/>
            <p:nvPr/>
          </p:nvSpPr>
          <p:spPr>
            <a:xfrm>
              <a:off x="2568450" y="2290125"/>
              <a:ext cx="70825" cy="9425"/>
            </a:xfrm>
            <a:custGeom>
              <a:avLst/>
              <a:gdLst/>
              <a:ahLst/>
              <a:cxnLst/>
              <a:rect l="l" t="t" r="r" b="b"/>
              <a:pathLst>
                <a:path w="2833" h="377" fill="none" extrusionOk="0">
                  <a:moveTo>
                    <a:pt x="2832" y="1"/>
                  </a:moveTo>
                  <a:cubicBezTo>
                    <a:pt x="2030" y="226"/>
                    <a:pt x="1228" y="377"/>
                    <a:pt x="0" y="26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7"/>
            <p:cNvSpPr/>
            <p:nvPr/>
          </p:nvSpPr>
          <p:spPr>
            <a:xfrm>
              <a:off x="2706275" y="2060625"/>
              <a:ext cx="71475" cy="116925"/>
            </a:xfrm>
            <a:custGeom>
              <a:avLst/>
              <a:gdLst/>
              <a:ahLst/>
              <a:cxnLst/>
              <a:rect l="l" t="t" r="r" b="b"/>
              <a:pathLst>
                <a:path w="2859" h="4677" extrusionOk="0">
                  <a:moveTo>
                    <a:pt x="1550" y="0"/>
                  </a:moveTo>
                  <a:cubicBezTo>
                    <a:pt x="864" y="0"/>
                    <a:pt x="245" y="922"/>
                    <a:pt x="126" y="2138"/>
                  </a:cubicBezTo>
                  <a:cubicBezTo>
                    <a:pt x="1" y="3441"/>
                    <a:pt x="477" y="4544"/>
                    <a:pt x="1204" y="4669"/>
                  </a:cubicBezTo>
                  <a:cubicBezTo>
                    <a:pt x="1237" y="4674"/>
                    <a:pt x="1270" y="4676"/>
                    <a:pt x="1303" y="4676"/>
                  </a:cubicBezTo>
                  <a:cubicBezTo>
                    <a:pt x="1971" y="4676"/>
                    <a:pt x="2613" y="3732"/>
                    <a:pt x="2733" y="2514"/>
                  </a:cubicBezTo>
                  <a:cubicBezTo>
                    <a:pt x="2858" y="1236"/>
                    <a:pt x="2382" y="108"/>
                    <a:pt x="1655" y="8"/>
                  </a:cubicBezTo>
                  <a:cubicBezTo>
                    <a:pt x="1620" y="3"/>
                    <a:pt x="1585" y="0"/>
                    <a:pt x="1550" y="0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7"/>
            <p:cNvSpPr/>
            <p:nvPr/>
          </p:nvSpPr>
          <p:spPr>
            <a:xfrm>
              <a:off x="2554650" y="2204300"/>
              <a:ext cx="47650" cy="23150"/>
            </a:xfrm>
            <a:custGeom>
              <a:avLst/>
              <a:gdLst/>
              <a:ahLst/>
              <a:cxnLst/>
              <a:rect l="l" t="t" r="r" b="b"/>
              <a:pathLst>
                <a:path w="1906" h="926" extrusionOk="0">
                  <a:moveTo>
                    <a:pt x="1905" y="0"/>
                  </a:moveTo>
                  <a:lnTo>
                    <a:pt x="1905" y="0"/>
                  </a:lnTo>
                  <a:cubicBezTo>
                    <a:pt x="1730" y="125"/>
                    <a:pt x="1404" y="326"/>
                    <a:pt x="953" y="401"/>
                  </a:cubicBezTo>
                  <a:cubicBezTo>
                    <a:pt x="753" y="439"/>
                    <a:pt x="565" y="451"/>
                    <a:pt x="402" y="451"/>
                  </a:cubicBezTo>
                  <a:cubicBezTo>
                    <a:pt x="239" y="451"/>
                    <a:pt x="101" y="439"/>
                    <a:pt x="1" y="426"/>
                  </a:cubicBezTo>
                  <a:lnTo>
                    <a:pt x="1" y="426"/>
                  </a:lnTo>
                  <a:cubicBezTo>
                    <a:pt x="230" y="744"/>
                    <a:pt x="585" y="925"/>
                    <a:pt x="932" y="925"/>
                  </a:cubicBezTo>
                  <a:cubicBezTo>
                    <a:pt x="1077" y="925"/>
                    <a:pt x="1221" y="894"/>
                    <a:pt x="1354" y="827"/>
                  </a:cubicBezTo>
                  <a:cubicBezTo>
                    <a:pt x="1830" y="602"/>
                    <a:pt x="1905" y="50"/>
                    <a:pt x="1905" y="0"/>
                  </a:cubicBezTo>
                  <a:close/>
                </a:path>
              </a:pathLst>
            </a:custGeom>
            <a:solidFill>
              <a:srgbClr val="001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7"/>
            <p:cNvSpPr/>
            <p:nvPr/>
          </p:nvSpPr>
          <p:spPr>
            <a:xfrm>
              <a:off x="2589125" y="2109525"/>
              <a:ext cx="23825" cy="32875"/>
            </a:xfrm>
            <a:custGeom>
              <a:avLst/>
              <a:gdLst/>
              <a:ahLst/>
              <a:cxnLst/>
              <a:rect l="l" t="t" r="r" b="b"/>
              <a:pathLst>
                <a:path w="953" h="1315" extrusionOk="0">
                  <a:moveTo>
                    <a:pt x="440" y="0"/>
                  </a:moveTo>
                  <a:cubicBezTo>
                    <a:pt x="419" y="0"/>
                    <a:pt x="398" y="2"/>
                    <a:pt x="376" y="7"/>
                  </a:cubicBezTo>
                  <a:cubicBezTo>
                    <a:pt x="151" y="32"/>
                    <a:pt x="0" y="357"/>
                    <a:pt x="50" y="683"/>
                  </a:cubicBezTo>
                  <a:cubicBezTo>
                    <a:pt x="97" y="1010"/>
                    <a:pt x="317" y="1315"/>
                    <a:pt x="530" y="1315"/>
                  </a:cubicBezTo>
                  <a:cubicBezTo>
                    <a:pt x="545" y="1315"/>
                    <a:pt x="561" y="1313"/>
                    <a:pt x="577" y="1310"/>
                  </a:cubicBezTo>
                  <a:cubicBezTo>
                    <a:pt x="827" y="1285"/>
                    <a:pt x="953" y="909"/>
                    <a:pt x="902" y="558"/>
                  </a:cubicBezTo>
                  <a:cubicBezTo>
                    <a:pt x="857" y="237"/>
                    <a:pt x="664" y="0"/>
                    <a:pt x="440" y="0"/>
                  </a:cubicBezTo>
                  <a:close/>
                </a:path>
              </a:pathLst>
            </a:custGeom>
            <a:solidFill>
              <a:srgbClr val="001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7"/>
            <p:cNvSpPr/>
            <p:nvPr/>
          </p:nvSpPr>
          <p:spPr>
            <a:xfrm>
              <a:off x="2504525" y="2122175"/>
              <a:ext cx="23850" cy="33300"/>
            </a:xfrm>
            <a:custGeom>
              <a:avLst/>
              <a:gdLst/>
              <a:ahLst/>
              <a:cxnLst/>
              <a:rect l="l" t="t" r="r" b="b"/>
              <a:pathLst>
                <a:path w="954" h="1332" extrusionOk="0">
                  <a:moveTo>
                    <a:pt x="408" y="0"/>
                  </a:moveTo>
                  <a:cubicBezTo>
                    <a:pt x="397" y="0"/>
                    <a:pt x="387" y="1"/>
                    <a:pt x="377" y="2"/>
                  </a:cubicBezTo>
                  <a:cubicBezTo>
                    <a:pt x="126" y="52"/>
                    <a:pt x="1" y="353"/>
                    <a:pt x="51" y="704"/>
                  </a:cubicBezTo>
                  <a:cubicBezTo>
                    <a:pt x="99" y="1041"/>
                    <a:pt x="332" y="1332"/>
                    <a:pt x="551" y="1332"/>
                  </a:cubicBezTo>
                  <a:cubicBezTo>
                    <a:pt x="559" y="1332"/>
                    <a:pt x="568" y="1331"/>
                    <a:pt x="577" y="1330"/>
                  </a:cubicBezTo>
                  <a:cubicBezTo>
                    <a:pt x="803" y="1305"/>
                    <a:pt x="953" y="929"/>
                    <a:pt x="903" y="578"/>
                  </a:cubicBezTo>
                  <a:cubicBezTo>
                    <a:pt x="831" y="244"/>
                    <a:pt x="623" y="0"/>
                    <a:pt x="408" y="0"/>
                  </a:cubicBezTo>
                  <a:close/>
                </a:path>
              </a:pathLst>
            </a:custGeom>
            <a:solidFill>
              <a:srgbClr val="001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7"/>
            <p:cNvSpPr/>
            <p:nvPr/>
          </p:nvSpPr>
          <p:spPr>
            <a:xfrm>
              <a:off x="2476325" y="2528225"/>
              <a:ext cx="30100" cy="219950"/>
            </a:xfrm>
            <a:custGeom>
              <a:avLst/>
              <a:gdLst/>
              <a:ahLst/>
              <a:cxnLst/>
              <a:rect l="l" t="t" r="r" b="b"/>
              <a:pathLst>
                <a:path w="1204" h="8798" fill="none" extrusionOk="0">
                  <a:moveTo>
                    <a:pt x="1" y="1"/>
                  </a:moveTo>
                  <a:cubicBezTo>
                    <a:pt x="1" y="1"/>
                    <a:pt x="1204" y="5464"/>
                    <a:pt x="803" y="7043"/>
                  </a:cubicBezTo>
                  <a:cubicBezTo>
                    <a:pt x="652" y="7620"/>
                    <a:pt x="477" y="8196"/>
                    <a:pt x="327" y="8798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7"/>
            <p:cNvSpPr/>
            <p:nvPr/>
          </p:nvSpPr>
          <p:spPr>
            <a:xfrm>
              <a:off x="2207525" y="2738750"/>
              <a:ext cx="29475" cy="40750"/>
            </a:xfrm>
            <a:custGeom>
              <a:avLst/>
              <a:gdLst/>
              <a:ahLst/>
              <a:cxnLst/>
              <a:rect l="l" t="t" r="r" b="b"/>
              <a:pathLst>
                <a:path w="1179" h="1630" fill="none" extrusionOk="0">
                  <a:moveTo>
                    <a:pt x="1" y="1"/>
                  </a:moveTo>
                  <a:lnTo>
                    <a:pt x="1179" y="1630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7"/>
            <p:cNvSpPr/>
            <p:nvPr/>
          </p:nvSpPr>
          <p:spPr>
            <a:xfrm>
              <a:off x="2005775" y="2605925"/>
              <a:ext cx="122200" cy="82100"/>
            </a:xfrm>
            <a:custGeom>
              <a:avLst/>
              <a:gdLst/>
              <a:ahLst/>
              <a:cxnLst/>
              <a:rect l="l" t="t" r="r" b="b"/>
              <a:pathLst>
                <a:path w="4888" h="3284" fill="none" extrusionOk="0">
                  <a:moveTo>
                    <a:pt x="4888" y="0"/>
                  </a:moveTo>
                  <a:lnTo>
                    <a:pt x="1" y="3284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7"/>
            <p:cNvSpPr/>
            <p:nvPr/>
          </p:nvSpPr>
          <p:spPr>
            <a:xfrm>
              <a:off x="2523950" y="2304550"/>
              <a:ext cx="329600" cy="211800"/>
            </a:xfrm>
            <a:custGeom>
              <a:avLst/>
              <a:gdLst/>
              <a:ahLst/>
              <a:cxnLst/>
              <a:rect l="l" t="t" r="r" b="b"/>
              <a:pathLst>
                <a:path w="13184" h="8472" fill="none" extrusionOk="0">
                  <a:moveTo>
                    <a:pt x="13184" y="0"/>
                  </a:moveTo>
                  <a:cubicBezTo>
                    <a:pt x="13184" y="0"/>
                    <a:pt x="6191" y="8070"/>
                    <a:pt x="5389" y="8271"/>
                  </a:cubicBezTo>
                  <a:cubicBezTo>
                    <a:pt x="4587" y="8471"/>
                    <a:pt x="1" y="2130"/>
                    <a:pt x="1" y="2130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7"/>
            <p:cNvSpPr/>
            <p:nvPr/>
          </p:nvSpPr>
          <p:spPr>
            <a:xfrm>
              <a:off x="2655525" y="2973100"/>
              <a:ext cx="212450" cy="110075"/>
            </a:xfrm>
            <a:custGeom>
              <a:avLst/>
              <a:gdLst/>
              <a:ahLst/>
              <a:cxnLst/>
              <a:rect l="l" t="t" r="r" b="b"/>
              <a:pathLst>
                <a:path w="8498" h="4403" extrusionOk="0">
                  <a:moveTo>
                    <a:pt x="6442" y="0"/>
                  </a:moveTo>
                  <a:lnTo>
                    <a:pt x="3459" y="276"/>
                  </a:lnTo>
                  <a:cubicBezTo>
                    <a:pt x="3459" y="276"/>
                    <a:pt x="552" y="627"/>
                    <a:pt x="527" y="1178"/>
                  </a:cubicBezTo>
                  <a:cubicBezTo>
                    <a:pt x="515" y="1460"/>
                    <a:pt x="893" y="1532"/>
                    <a:pt x="1282" y="1532"/>
                  </a:cubicBezTo>
                  <a:cubicBezTo>
                    <a:pt x="1688" y="1532"/>
                    <a:pt x="2106" y="1454"/>
                    <a:pt x="2106" y="1454"/>
                  </a:cubicBezTo>
                  <a:lnTo>
                    <a:pt x="2106" y="1454"/>
                  </a:lnTo>
                  <a:cubicBezTo>
                    <a:pt x="2106" y="1454"/>
                    <a:pt x="1" y="1955"/>
                    <a:pt x="402" y="2406"/>
                  </a:cubicBezTo>
                  <a:cubicBezTo>
                    <a:pt x="560" y="2575"/>
                    <a:pt x="887" y="2625"/>
                    <a:pt x="1225" y="2625"/>
                  </a:cubicBezTo>
                  <a:cubicBezTo>
                    <a:pt x="1741" y="2625"/>
                    <a:pt x="2281" y="2506"/>
                    <a:pt x="2282" y="2506"/>
                  </a:cubicBezTo>
                  <a:lnTo>
                    <a:pt x="2282" y="2506"/>
                  </a:lnTo>
                  <a:cubicBezTo>
                    <a:pt x="2281" y="2506"/>
                    <a:pt x="753" y="2907"/>
                    <a:pt x="728" y="3283"/>
                  </a:cubicBezTo>
                  <a:cubicBezTo>
                    <a:pt x="717" y="3452"/>
                    <a:pt x="1058" y="3501"/>
                    <a:pt x="1455" y="3501"/>
                  </a:cubicBezTo>
                  <a:cubicBezTo>
                    <a:pt x="1913" y="3501"/>
                    <a:pt x="2446" y="3436"/>
                    <a:pt x="2608" y="3415"/>
                  </a:cubicBezTo>
                  <a:lnTo>
                    <a:pt x="2608" y="3415"/>
                  </a:lnTo>
                  <a:cubicBezTo>
                    <a:pt x="2354" y="3451"/>
                    <a:pt x="1198" y="3639"/>
                    <a:pt x="1154" y="4085"/>
                  </a:cubicBezTo>
                  <a:cubicBezTo>
                    <a:pt x="1154" y="4296"/>
                    <a:pt x="1849" y="4402"/>
                    <a:pt x="2861" y="4402"/>
                  </a:cubicBezTo>
                  <a:cubicBezTo>
                    <a:pt x="3780" y="4402"/>
                    <a:pt x="4959" y="4314"/>
                    <a:pt x="6116" y="4135"/>
                  </a:cubicBezTo>
                  <a:cubicBezTo>
                    <a:pt x="8497" y="3760"/>
                    <a:pt x="8447" y="827"/>
                    <a:pt x="6442" y="0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7"/>
            <p:cNvSpPr/>
            <p:nvPr/>
          </p:nvSpPr>
          <p:spPr>
            <a:xfrm>
              <a:off x="2730100" y="2978725"/>
              <a:ext cx="28850" cy="2525"/>
            </a:xfrm>
            <a:custGeom>
              <a:avLst/>
              <a:gdLst/>
              <a:ahLst/>
              <a:cxnLst/>
              <a:rect l="l" t="t" r="r" b="b"/>
              <a:pathLst>
                <a:path w="1154" h="101" fill="none" extrusionOk="0">
                  <a:moveTo>
                    <a:pt x="1153" y="26"/>
                  </a:moveTo>
                  <a:cubicBezTo>
                    <a:pt x="1153" y="26"/>
                    <a:pt x="702" y="1"/>
                    <a:pt x="0" y="101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7"/>
            <p:cNvSpPr/>
            <p:nvPr/>
          </p:nvSpPr>
          <p:spPr>
            <a:xfrm>
              <a:off x="2688750" y="3005675"/>
              <a:ext cx="44500" cy="5650"/>
            </a:xfrm>
            <a:custGeom>
              <a:avLst/>
              <a:gdLst/>
              <a:ahLst/>
              <a:cxnLst/>
              <a:rect l="l" t="t" r="r" b="b"/>
              <a:pathLst>
                <a:path w="1780" h="226" fill="none" extrusionOk="0">
                  <a:moveTo>
                    <a:pt x="1780" y="0"/>
                  </a:moveTo>
                  <a:lnTo>
                    <a:pt x="0" y="226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7"/>
            <p:cNvSpPr/>
            <p:nvPr/>
          </p:nvSpPr>
          <p:spPr>
            <a:xfrm>
              <a:off x="2692500" y="3035125"/>
              <a:ext cx="34475" cy="3775"/>
            </a:xfrm>
            <a:custGeom>
              <a:avLst/>
              <a:gdLst/>
              <a:ahLst/>
              <a:cxnLst/>
              <a:rect l="l" t="t" r="r" b="b"/>
              <a:pathLst>
                <a:path w="1379" h="151" fill="none" extrusionOk="0">
                  <a:moveTo>
                    <a:pt x="1379" y="0"/>
                  </a:moveTo>
                  <a:lnTo>
                    <a:pt x="1" y="151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7"/>
            <p:cNvSpPr/>
            <p:nvPr/>
          </p:nvSpPr>
          <p:spPr>
            <a:xfrm>
              <a:off x="2702525" y="3059550"/>
              <a:ext cx="32600" cy="650"/>
            </a:xfrm>
            <a:custGeom>
              <a:avLst/>
              <a:gdLst/>
              <a:ahLst/>
              <a:cxnLst/>
              <a:rect l="l" t="t" r="r" b="b"/>
              <a:pathLst>
                <a:path w="1304" h="26" fill="none" extrusionOk="0">
                  <a:moveTo>
                    <a:pt x="1304" y="1"/>
                  </a:moveTo>
                  <a:lnTo>
                    <a:pt x="1" y="26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7"/>
            <p:cNvSpPr/>
            <p:nvPr/>
          </p:nvSpPr>
          <p:spPr>
            <a:xfrm>
              <a:off x="2793375" y="2955550"/>
              <a:ext cx="103400" cy="115300"/>
            </a:xfrm>
            <a:custGeom>
              <a:avLst/>
              <a:gdLst/>
              <a:ahLst/>
              <a:cxnLst/>
              <a:rect l="l" t="t" r="r" b="b"/>
              <a:pathLst>
                <a:path w="4136" h="4612" extrusionOk="0">
                  <a:moveTo>
                    <a:pt x="2983" y="0"/>
                  </a:moveTo>
                  <a:lnTo>
                    <a:pt x="1" y="702"/>
                  </a:lnTo>
                  <a:lnTo>
                    <a:pt x="1128" y="4612"/>
                  </a:lnTo>
                  <a:lnTo>
                    <a:pt x="4136" y="3760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7"/>
            <p:cNvSpPr/>
            <p:nvPr/>
          </p:nvSpPr>
          <p:spPr>
            <a:xfrm>
              <a:off x="2848525" y="2909800"/>
              <a:ext cx="97750" cy="155425"/>
            </a:xfrm>
            <a:custGeom>
              <a:avLst/>
              <a:gdLst/>
              <a:ahLst/>
              <a:cxnLst/>
              <a:rect l="l" t="t" r="r" b="b"/>
              <a:pathLst>
                <a:path w="3910" h="6217" extrusionOk="0">
                  <a:moveTo>
                    <a:pt x="2506" y="1"/>
                  </a:moveTo>
                  <a:lnTo>
                    <a:pt x="0" y="978"/>
                  </a:lnTo>
                  <a:lnTo>
                    <a:pt x="1379" y="6216"/>
                  </a:lnTo>
                  <a:cubicBezTo>
                    <a:pt x="1379" y="6216"/>
                    <a:pt x="3258" y="5840"/>
                    <a:pt x="3910" y="5690"/>
                  </a:cubicBezTo>
                  <a:cubicBezTo>
                    <a:pt x="3659" y="3535"/>
                    <a:pt x="2983" y="2081"/>
                    <a:pt x="2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7"/>
            <p:cNvSpPr/>
            <p:nvPr/>
          </p:nvSpPr>
          <p:spPr>
            <a:xfrm>
              <a:off x="2867225" y="2324525"/>
              <a:ext cx="415525" cy="754475"/>
            </a:xfrm>
            <a:custGeom>
              <a:avLst/>
              <a:gdLst/>
              <a:ahLst/>
              <a:cxnLst/>
              <a:rect l="l" t="t" r="r" b="b"/>
              <a:pathLst>
                <a:path w="16621" h="30179" extrusionOk="0">
                  <a:moveTo>
                    <a:pt x="3027" y="0"/>
                  </a:moveTo>
                  <a:cubicBezTo>
                    <a:pt x="384" y="0"/>
                    <a:pt x="1" y="9493"/>
                    <a:pt x="2686" y="12660"/>
                  </a:cubicBezTo>
                  <a:lnTo>
                    <a:pt x="7723" y="20404"/>
                  </a:lnTo>
                  <a:lnTo>
                    <a:pt x="1382" y="23387"/>
                  </a:lnTo>
                  <a:cubicBezTo>
                    <a:pt x="1859" y="25467"/>
                    <a:pt x="2460" y="28023"/>
                    <a:pt x="3087" y="30179"/>
                  </a:cubicBezTo>
                  <a:cubicBezTo>
                    <a:pt x="8525" y="28274"/>
                    <a:pt x="14891" y="26620"/>
                    <a:pt x="15543" y="23261"/>
                  </a:cubicBezTo>
                  <a:cubicBezTo>
                    <a:pt x="16621" y="17898"/>
                    <a:pt x="7147" y="2309"/>
                    <a:pt x="3814" y="254"/>
                  </a:cubicBezTo>
                  <a:cubicBezTo>
                    <a:pt x="3533" y="80"/>
                    <a:pt x="3270" y="0"/>
                    <a:pt x="30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7"/>
            <p:cNvSpPr/>
            <p:nvPr/>
          </p:nvSpPr>
          <p:spPr>
            <a:xfrm>
              <a:off x="2912425" y="2584625"/>
              <a:ext cx="85875" cy="159175"/>
            </a:xfrm>
            <a:custGeom>
              <a:avLst/>
              <a:gdLst/>
              <a:ahLst/>
              <a:cxnLst/>
              <a:rect l="l" t="t" r="r" b="b"/>
              <a:pathLst>
                <a:path w="3435" h="6367" fill="none" extrusionOk="0">
                  <a:moveTo>
                    <a:pt x="3434" y="6366"/>
                  </a:moveTo>
                  <a:cubicBezTo>
                    <a:pt x="3434" y="6366"/>
                    <a:pt x="1404" y="2983"/>
                    <a:pt x="1" y="0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7"/>
            <p:cNvSpPr/>
            <p:nvPr/>
          </p:nvSpPr>
          <p:spPr>
            <a:xfrm>
              <a:off x="2901775" y="2805175"/>
              <a:ext cx="228100" cy="104025"/>
            </a:xfrm>
            <a:custGeom>
              <a:avLst/>
              <a:gdLst/>
              <a:ahLst/>
              <a:cxnLst/>
              <a:rect l="l" t="t" r="r" b="b"/>
              <a:pathLst>
                <a:path w="9124" h="4161" fill="none" extrusionOk="0">
                  <a:moveTo>
                    <a:pt x="0" y="4161"/>
                  </a:moveTo>
                  <a:lnTo>
                    <a:pt x="9123" y="0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7"/>
            <p:cNvSpPr/>
            <p:nvPr/>
          </p:nvSpPr>
          <p:spPr>
            <a:xfrm>
              <a:off x="2938750" y="2892250"/>
              <a:ext cx="55150" cy="162950"/>
            </a:xfrm>
            <a:custGeom>
              <a:avLst/>
              <a:gdLst/>
              <a:ahLst/>
              <a:cxnLst/>
              <a:rect l="l" t="t" r="r" b="b"/>
              <a:pathLst>
                <a:path w="2206" h="6518" fill="none" extrusionOk="0">
                  <a:moveTo>
                    <a:pt x="0" y="1"/>
                  </a:moveTo>
                  <a:lnTo>
                    <a:pt x="2206" y="6517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7"/>
            <p:cNvSpPr/>
            <p:nvPr/>
          </p:nvSpPr>
          <p:spPr>
            <a:xfrm>
              <a:off x="2533350" y="3247525"/>
              <a:ext cx="609050" cy="213675"/>
            </a:xfrm>
            <a:custGeom>
              <a:avLst/>
              <a:gdLst/>
              <a:ahLst/>
              <a:cxnLst/>
              <a:rect l="l" t="t" r="r" b="b"/>
              <a:pathLst>
                <a:path w="24362" h="8547" fill="none" extrusionOk="0">
                  <a:moveTo>
                    <a:pt x="24362" y="1"/>
                  </a:moveTo>
                  <a:cubicBezTo>
                    <a:pt x="24362" y="1"/>
                    <a:pt x="12206" y="8547"/>
                    <a:pt x="1" y="3008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7"/>
            <p:cNvSpPr/>
            <p:nvPr/>
          </p:nvSpPr>
          <p:spPr>
            <a:xfrm>
              <a:off x="1943125" y="2481700"/>
              <a:ext cx="109050" cy="56250"/>
            </a:xfrm>
            <a:custGeom>
              <a:avLst/>
              <a:gdLst/>
              <a:ahLst/>
              <a:cxnLst/>
              <a:rect l="l" t="t" r="r" b="b"/>
              <a:pathLst>
                <a:path w="4362" h="2250" extrusionOk="0">
                  <a:moveTo>
                    <a:pt x="1643" y="0"/>
                  </a:moveTo>
                  <a:cubicBezTo>
                    <a:pt x="890" y="0"/>
                    <a:pt x="0" y="287"/>
                    <a:pt x="0" y="508"/>
                  </a:cubicBezTo>
                  <a:cubicBezTo>
                    <a:pt x="0" y="739"/>
                    <a:pt x="334" y="1163"/>
                    <a:pt x="1162" y="1163"/>
                  </a:cubicBezTo>
                  <a:cubicBezTo>
                    <a:pt x="1324" y="1163"/>
                    <a:pt x="1504" y="1146"/>
                    <a:pt x="1705" y="1110"/>
                  </a:cubicBezTo>
                  <a:cubicBezTo>
                    <a:pt x="1801" y="1495"/>
                    <a:pt x="2267" y="2249"/>
                    <a:pt x="3284" y="2249"/>
                  </a:cubicBezTo>
                  <a:cubicBezTo>
                    <a:pt x="3591" y="2249"/>
                    <a:pt x="3949" y="2180"/>
                    <a:pt x="4361" y="2012"/>
                  </a:cubicBezTo>
                  <a:lnTo>
                    <a:pt x="2156" y="57"/>
                  </a:lnTo>
                  <a:cubicBezTo>
                    <a:pt x="2003" y="18"/>
                    <a:pt x="1827" y="0"/>
                    <a:pt x="1643" y="0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7"/>
            <p:cNvSpPr/>
            <p:nvPr/>
          </p:nvSpPr>
          <p:spPr>
            <a:xfrm>
              <a:off x="1943125" y="2478100"/>
              <a:ext cx="109050" cy="72075"/>
            </a:xfrm>
            <a:custGeom>
              <a:avLst/>
              <a:gdLst/>
              <a:ahLst/>
              <a:cxnLst/>
              <a:rect l="l" t="t" r="r" b="b"/>
              <a:pathLst>
                <a:path w="4362" h="2883" fill="none" extrusionOk="0">
                  <a:moveTo>
                    <a:pt x="4361" y="2156"/>
                  </a:moveTo>
                  <a:cubicBezTo>
                    <a:pt x="2582" y="2883"/>
                    <a:pt x="1830" y="1755"/>
                    <a:pt x="1705" y="1254"/>
                  </a:cubicBezTo>
                  <a:cubicBezTo>
                    <a:pt x="477" y="1479"/>
                    <a:pt x="0" y="928"/>
                    <a:pt x="0" y="652"/>
                  </a:cubicBezTo>
                  <a:cubicBezTo>
                    <a:pt x="0" y="376"/>
                    <a:pt x="1379" y="0"/>
                    <a:pt x="2156" y="201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7"/>
            <p:cNvSpPr/>
            <p:nvPr/>
          </p:nvSpPr>
          <p:spPr>
            <a:xfrm>
              <a:off x="2941875" y="3038875"/>
              <a:ext cx="111550" cy="30725"/>
            </a:xfrm>
            <a:custGeom>
              <a:avLst/>
              <a:gdLst/>
              <a:ahLst/>
              <a:cxnLst/>
              <a:rect l="l" t="t" r="r" b="b"/>
              <a:pathLst>
                <a:path w="4462" h="1229" fill="none" extrusionOk="0">
                  <a:moveTo>
                    <a:pt x="1" y="1229"/>
                  </a:moveTo>
                  <a:lnTo>
                    <a:pt x="4462" y="1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7"/>
            <p:cNvSpPr/>
            <p:nvPr/>
          </p:nvSpPr>
          <p:spPr>
            <a:xfrm>
              <a:off x="2651150" y="2293900"/>
              <a:ext cx="142250" cy="105900"/>
            </a:xfrm>
            <a:custGeom>
              <a:avLst/>
              <a:gdLst/>
              <a:ahLst/>
              <a:cxnLst/>
              <a:rect l="l" t="t" r="r" b="b"/>
              <a:pathLst>
                <a:path w="5690" h="4236" fill="none" extrusionOk="0">
                  <a:moveTo>
                    <a:pt x="0" y="4236"/>
                  </a:moveTo>
                  <a:lnTo>
                    <a:pt x="2457" y="3283"/>
                  </a:lnTo>
                  <a:lnTo>
                    <a:pt x="2908" y="4135"/>
                  </a:lnTo>
                  <a:cubicBezTo>
                    <a:pt x="2908" y="4135"/>
                    <a:pt x="5690" y="2481"/>
                    <a:pt x="5389" y="0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7"/>
            <p:cNvSpPr/>
            <p:nvPr/>
          </p:nvSpPr>
          <p:spPr>
            <a:xfrm>
              <a:off x="2584725" y="2384125"/>
              <a:ext cx="66450" cy="15675"/>
            </a:xfrm>
            <a:custGeom>
              <a:avLst/>
              <a:gdLst/>
              <a:ahLst/>
              <a:cxnLst/>
              <a:rect l="l" t="t" r="r" b="b"/>
              <a:pathLst>
                <a:path w="2658" h="627" fill="none" extrusionOk="0">
                  <a:moveTo>
                    <a:pt x="2657" y="627"/>
                  </a:moveTo>
                  <a:lnTo>
                    <a:pt x="602" y="0"/>
                  </a:lnTo>
                  <a:lnTo>
                    <a:pt x="1" y="451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7"/>
            <p:cNvSpPr/>
            <p:nvPr/>
          </p:nvSpPr>
          <p:spPr>
            <a:xfrm>
              <a:off x="2448850" y="1887350"/>
              <a:ext cx="461725" cy="368425"/>
            </a:xfrm>
            <a:custGeom>
              <a:avLst/>
              <a:gdLst/>
              <a:ahLst/>
              <a:cxnLst/>
              <a:rect l="l" t="t" r="r" b="b"/>
              <a:pathLst>
                <a:path w="18469" h="14737" extrusionOk="0">
                  <a:moveTo>
                    <a:pt x="6209" y="1"/>
                  </a:moveTo>
                  <a:cubicBezTo>
                    <a:pt x="5473" y="1"/>
                    <a:pt x="4760" y="165"/>
                    <a:pt x="4107" y="548"/>
                  </a:cubicBezTo>
                  <a:cubicBezTo>
                    <a:pt x="1476" y="2051"/>
                    <a:pt x="448" y="4583"/>
                    <a:pt x="223" y="6838"/>
                  </a:cubicBezTo>
                  <a:cubicBezTo>
                    <a:pt x="1" y="8987"/>
                    <a:pt x="152" y="9745"/>
                    <a:pt x="510" y="9745"/>
                  </a:cubicBezTo>
                  <a:cubicBezTo>
                    <a:pt x="1324" y="9745"/>
                    <a:pt x="3207" y="5810"/>
                    <a:pt x="4183" y="5410"/>
                  </a:cubicBezTo>
                  <a:cubicBezTo>
                    <a:pt x="4183" y="5410"/>
                    <a:pt x="5354" y="7145"/>
                    <a:pt x="6707" y="7145"/>
                  </a:cubicBezTo>
                  <a:cubicBezTo>
                    <a:pt x="6809" y="7145"/>
                    <a:pt x="6912" y="7135"/>
                    <a:pt x="7015" y="7114"/>
                  </a:cubicBezTo>
                  <a:cubicBezTo>
                    <a:pt x="7125" y="7090"/>
                    <a:pt x="7227" y="7079"/>
                    <a:pt x="7323" y="7079"/>
                  </a:cubicBezTo>
                  <a:cubicBezTo>
                    <a:pt x="8520" y="7079"/>
                    <a:pt x="8606" y="8878"/>
                    <a:pt x="10649" y="9946"/>
                  </a:cubicBezTo>
                  <a:cubicBezTo>
                    <a:pt x="11639" y="10464"/>
                    <a:pt x="11215" y="14737"/>
                    <a:pt x="13782" y="14737"/>
                  </a:cubicBezTo>
                  <a:cubicBezTo>
                    <a:pt x="14075" y="14737"/>
                    <a:pt x="14407" y="14681"/>
                    <a:pt x="14784" y="14558"/>
                  </a:cubicBezTo>
                  <a:cubicBezTo>
                    <a:pt x="18468" y="13330"/>
                    <a:pt x="14358" y="4959"/>
                    <a:pt x="12328" y="2979"/>
                  </a:cubicBezTo>
                  <a:cubicBezTo>
                    <a:pt x="10806" y="1476"/>
                    <a:pt x="8411" y="1"/>
                    <a:pt x="6209" y="1"/>
                  </a:cubicBezTo>
                  <a:close/>
                </a:path>
              </a:pathLst>
            </a:custGeom>
            <a:solidFill>
              <a:srgbClr val="AD29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7"/>
            <p:cNvSpPr/>
            <p:nvPr/>
          </p:nvSpPr>
          <p:spPr>
            <a:xfrm>
              <a:off x="1943125" y="2509425"/>
              <a:ext cx="17575" cy="6925"/>
            </a:xfrm>
            <a:custGeom>
              <a:avLst/>
              <a:gdLst/>
              <a:ahLst/>
              <a:cxnLst/>
              <a:rect l="l" t="t" r="r" b="b"/>
              <a:pathLst>
                <a:path w="703" h="277" fill="none" extrusionOk="0">
                  <a:moveTo>
                    <a:pt x="0" y="151"/>
                  </a:moveTo>
                  <a:cubicBezTo>
                    <a:pt x="452" y="276"/>
                    <a:pt x="702" y="76"/>
                    <a:pt x="677" y="1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7"/>
            <p:cNvSpPr/>
            <p:nvPr/>
          </p:nvSpPr>
          <p:spPr>
            <a:xfrm>
              <a:off x="2715050" y="2771325"/>
              <a:ext cx="205550" cy="109050"/>
            </a:xfrm>
            <a:custGeom>
              <a:avLst/>
              <a:gdLst/>
              <a:ahLst/>
              <a:cxnLst/>
              <a:rect l="l" t="t" r="r" b="b"/>
              <a:pathLst>
                <a:path w="8222" h="4362" fill="none" extrusionOk="0">
                  <a:moveTo>
                    <a:pt x="1" y="627"/>
                  </a:moveTo>
                  <a:cubicBezTo>
                    <a:pt x="1154" y="4362"/>
                    <a:pt x="7119" y="3685"/>
                    <a:pt x="8221" y="1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7"/>
            <p:cNvSpPr/>
            <p:nvPr/>
          </p:nvSpPr>
          <p:spPr>
            <a:xfrm>
              <a:off x="3936250" y="4100875"/>
              <a:ext cx="161675" cy="244900"/>
            </a:xfrm>
            <a:custGeom>
              <a:avLst/>
              <a:gdLst/>
              <a:ahLst/>
              <a:cxnLst/>
              <a:rect l="l" t="t" r="r" b="b"/>
              <a:pathLst>
                <a:path w="6467" h="9796" extrusionOk="0">
                  <a:moveTo>
                    <a:pt x="2900" y="1"/>
                  </a:moveTo>
                  <a:cubicBezTo>
                    <a:pt x="1614" y="1"/>
                    <a:pt x="251" y="528"/>
                    <a:pt x="251" y="528"/>
                  </a:cubicBezTo>
                  <a:cubicBezTo>
                    <a:pt x="251" y="528"/>
                    <a:pt x="0" y="2659"/>
                    <a:pt x="0" y="4238"/>
                  </a:cubicBezTo>
                  <a:cubicBezTo>
                    <a:pt x="1759" y="5129"/>
                    <a:pt x="3606" y="9795"/>
                    <a:pt x="4904" y="9795"/>
                  </a:cubicBezTo>
                  <a:cubicBezTo>
                    <a:pt x="4993" y="9795"/>
                    <a:pt x="5079" y="9773"/>
                    <a:pt x="5163" y="9726"/>
                  </a:cubicBezTo>
                  <a:cubicBezTo>
                    <a:pt x="6466" y="9000"/>
                    <a:pt x="5564" y="4112"/>
                    <a:pt x="5088" y="1481"/>
                  </a:cubicBezTo>
                  <a:cubicBezTo>
                    <a:pt x="4868" y="325"/>
                    <a:pt x="3907" y="1"/>
                    <a:pt x="2900" y="1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7"/>
            <p:cNvSpPr/>
            <p:nvPr/>
          </p:nvSpPr>
          <p:spPr>
            <a:xfrm>
              <a:off x="3971625" y="4100325"/>
              <a:ext cx="126300" cy="246025"/>
            </a:xfrm>
            <a:custGeom>
              <a:avLst/>
              <a:gdLst/>
              <a:ahLst/>
              <a:cxnLst/>
              <a:rect l="l" t="t" r="r" b="b"/>
              <a:pathLst>
                <a:path w="5052" h="9841" extrusionOk="0">
                  <a:moveTo>
                    <a:pt x="1448" y="1"/>
                  </a:moveTo>
                  <a:cubicBezTo>
                    <a:pt x="991" y="1"/>
                    <a:pt x="519" y="77"/>
                    <a:pt x="89" y="200"/>
                  </a:cubicBezTo>
                  <a:cubicBezTo>
                    <a:pt x="741" y="1352"/>
                    <a:pt x="1944" y="2956"/>
                    <a:pt x="2320" y="4861"/>
                  </a:cubicBezTo>
                  <a:cubicBezTo>
                    <a:pt x="2159" y="4754"/>
                    <a:pt x="1935" y="4699"/>
                    <a:pt x="1696" y="4699"/>
                  </a:cubicBezTo>
                  <a:cubicBezTo>
                    <a:pt x="930" y="4699"/>
                    <a:pt x="0" y="5262"/>
                    <a:pt x="440" y="6465"/>
                  </a:cubicBezTo>
                  <a:cubicBezTo>
                    <a:pt x="1565" y="8231"/>
                    <a:pt x="2555" y="9841"/>
                    <a:pt x="3408" y="9841"/>
                  </a:cubicBezTo>
                  <a:cubicBezTo>
                    <a:pt x="3524" y="9841"/>
                    <a:pt x="3637" y="9811"/>
                    <a:pt x="3748" y="9748"/>
                  </a:cubicBezTo>
                  <a:cubicBezTo>
                    <a:pt x="5051" y="9022"/>
                    <a:pt x="4149" y="4134"/>
                    <a:pt x="3673" y="1503"/>
                  </a:cubicBezTo>
                  <a:cubicBezTo>
                    <a:pt x="3447" y="390"/>
                    <a:pt x="2485" y="1"/>
                    <a:pt x="1448" y="1"/>
                  </a:cubicBezTo>
                  <a:close/>
                </a:path>
              </a:pathLst>
            </a:custGeom>
            <a:solidFill>
              <a:srgbClr val="A39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7"/>
            <p:cNvSpPr/>
            <p:nvPr/>
          </p:nvSpPr>
          <p:spPr>
            <a:xfrm>
              <a:off x="4033350" y="4103425"/>
              <a:ext cx="58300" cy="240625"/>
            </a:xfrm>
            <a:custGeom>
              <a:avLst/>
              <a:gdLst/>
              <a:ahLst/>
              <a:cxnLst/>
              <a:rect l="l" t="t" r="r" b="b"/>
              <a:pathLst>
                <a:path w="2332" h="9625" fill="none" extrusionOk="0">
                  <a:moveTo>
                    <a:pt x="1" y="0"/>
                  </a:moveTo>
                  <a:cubicBezTo>
                    <a:pt x="1" y="0"/>
                    <a:pt x="2332" y="6416"/>
                    <a:pt x="1279" y="9624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7"/>
            <p:cNvSpPr/>
            <p:nvPr/>
          </p:nvSpPr>
          <p:spPr>
            <a:xfrm>
              <a:off x="2800900" y="3491900"/>
              <a:ext cx="1148525" cy="803525"/>
            </a:xfrm>
            <a:custGeom>
              <a:avLst/>
              <a:gdLst/>
              <a:ahLst/>
              <a:cxnLst/>
              <a:rect l="l" t="t" r="r" b="b"/>
              <a:pathLst>
                <a:path w="45941" h="32141" extrusionOk="0">
                  <a:moveTo>
                    <a:pt x="15439" y="0"/>
                  </a:moveTo>
                  <a:lnTo>
                    <a:pt x="0" y="2356"/>
                  </a:lnTo>
                  <a:cubicBezTo>
                    <a:pt x="0" y="2356"/>
                    <a:pt x="12231" y="29273"/>
                    <a:pt x="18447" y="31930"/>
                  </a:cubicBezTo>
                  <a:cubicBezTo>
                    <a:pt x="18792" y="32076"/>
                    <a:pt x="19474" y="32140"/>
                    <a:pt x="20404" y="32140"/>
                  </a:cubicBezTo>
                  <a:cubicBezTo>
                    <a:pt x="26978" y="32140"/>
                    <a:pt x="45940" y="28948"/>
                    <a:pt x="45940" y="28948"/>
                  </a:cubicBezTo>
                  <a:lnTo>
                    <a:pt x="45590" y="24887"/>
                  </a:lnTo>
                  <a:cubicBezTo>
                    <a:pt x="45590" y="24887"/>
                    <a:pt x="36372" y="22084"/>
                    <a:pt x="28262" y="22084"/>
                  </a:cubicBezTo>
                  <a:cubicBezTo>
                    <a:pt x="26257" y="22084"/>
                    <a:pt x="24320" y="22255"/>
                    <a:pt x="22607" y="22682"/>
                  </a:cubicBezTo>
                  <a:cubicBezTo>
                    <a:pt x="19424" y="7995"/>
                    <a:pt x="15439" y="0"/>
                    <a:pt x="15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7"/>
            <p:cNvSpPr/>
            <p:nvPr/>
          </p:nvSpPr>
          <p:spPr>
            <a:xfrm>
              <a:off x="2762675" y="3577100"/>
              <a:ext cx="153525" cy="201775"/>
            </a:xfrm>
            <a:custGeom>
              <a:avLst/>
              <a:gdLst/>
              <a:ahLst/>
              <a:cxnLst/>
              <a:rect l="l" t="t" r="r" b="b"/>
              <a:pathLst>
                <a:path w="6141" h="8071" fill="none" extrusionOk="0">
                  <a:moveTo>
                    <a:pt x="6141" y="8071"/>
                  </a:moveTo>
                  <a:lnTo>
                    <a:pt x="2707" y="928"/>
                  </a:lnTo>
                  <a:lnTo>
                    <a:pt x="1" y="1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7"/>
            <p:cNvSpPr/>
            <p:nvPr/>
          </p:nvSpPr>
          <p:spPr>
            <a:xfrm>
              <a:off x="2542125" y="2581275"/>
              <a:ext cx="24450" cy="23000"/>
            </a:xfrm>
            <a:custGeom>
              <a:avLst/>
              <a:gdLst/>
              <a:ahLst/>
              <a:cxnLst/>
              <a:rect l="l" t="t" r="r" b="b"/>
              <a:pathLst>
                <a:path w="978" h="920" extrusionOk="0">
                  <a:moveTo>
                    <a:pt x="512" y="0"/>
                  </a:moveTo>
                  <a:cubicBezTo>
                    <a:pt x="484" y="0"/>
                    <a:pt x="455" y="3"/>
                    <a:pt x="427" y="9"/>
                  </a:cubicBezTo>
                  <a:cubicBezTo>
                    <a:pt x="176" y="34"/>
                    <a:pt x="0" y="285"/>
                    <a:pt x="26" y="535"/>
                  </a:cubicBezTo>
                  <a:cubicBezTo>
                    <a:pt x="70" y="757"/>
                    <a:pt x="251" y="920"/>
                    <a:pt x="466" y="920"/>
                  </a:cubicBezTo>
                  <a:cubicBezTo>
                    <a:pt x="494" y="920"/>
                    <a:pt x="523" y="917"/>
                    <a:pt x="552" y="911"/>
                  </a:cubicBezTo>
                  <a:cubicBezTo>
                    <a:pt x="802" y="886"/>
                    <a:pt x="978" y="635"/>
                    <a:pt x="953" y="385"/>
                  </a:cubicBezTo>
                  <a:cubicBezTo>
                    <a:pt x="908" y="163"/>
                    <a:pt x="727" y="0"/>
                    <a:pt x="512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7"/>
            <p:cNvSpPr/>
            <p:nvPr/>
          </p:nvSpPr>
          <p:spPr>
            <a:xfrm>
              <a:off x="2464425" y="2459100"/>
              <a:ext cx="24475" cy="23000"/>
            </a:xfrm>
            <a:custGeom>
              <a:avLst/>
              <a:gdLst/>
              <a:ahLst/>
              <a:cxnLst/>
              <a:rect l="l" t="t" r="r" b="b"/>
              <a:pathLst>
                <a:path w="979" h="920" extrusionOk="0">
                  <a:moveTo>
                    <a:pt x="512" y="0"/>
                  </a:moveTo>
                  <a:cubicBezTo>
                    <a:pt x="484" y="0"/>
                    <a:pt x="456" y="3"/>
                    <a:pt x="427" y="9"/>
                  </a:cubicBezTo>
                  <a:cubicBezTo>
                    <a:pt x="176" y="34"/>
                    <a:pt x="1" y="284"/>
                    <a:pt x="26" y="535"/>
                  </a:cubicBezTo>
                  <a:cubicBezTo>
                    <a:pt x="70" y="757"/>
                    <a:pt x="252" y="919"/>
                    <a:pt x="466" y="919"/>
                  </a:cubicBezTo>
                  <a:cubicBezTo>
                    <a:pt x="494" y="919"/>
                    <a:pt x="523" y="917"/>
                    <a:pt x="552" y="911"/>
                  </a:cubicBezTo>
                  <a:cubicBezTo>
                    <a:pt x="803" y="886"/>
                    <a:pt x="978" y="635"/>
                    <a:pt x="953" y="385"/>
                  </a:cubicBezTo>
                  <a:cubicBezTo>
                    <a:pt x="909" y="163"/>
                    <a:pt x="727" y="0"/>
                    <a:pt x="512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7"/>
            <p:cNvSpPr/>
            <p:nvPr/>
          </p:nvSpPr>
          <p:spPr>
            <a:xfrm>
              <a:off x="2397375" y="2602100"/>
              <a:ext cx="24475" cy="23325"/>
            </a:xfrm>
            <a:custGeom>
              <a:avLst/>
              <a:gdLst/>
              <a:ahLst/>
              <a:cxnLst/>
              <a:rect l="l" t="t" r="r" b="b"/>
              <a:pathLst>
                <a:path w="979" h="933" extrusionOk="0">
                  <a:moveTo>
                    <a:pt x="475" y="1"/>
                  </a:moveTo>
                  <a:cubicBezTo>
                    <a:pt x="459" y="1"/>
                    <a:pt x="443" y="1"/>
                    <a:pt x="427" y="3"/>
                  </a:cubicBezTo>
                  <a:cubicBezTo>
                    <a:pt x="176" y="53"/>
                    <a:pt x="1" y="279"/>
                    <a:pt x="51" y="529"/>
                  </a:cubicBezTo>
                  <a:cubicBezTo>
                    <a:pt x="75" y="764"/>
                    <a:pt x="274" y="933"/>
                    <a:pt x="525" y="933"/>
                  </a:cubicBezTo>
                  <a:cubicBezTo>
                    <a:pt x="542" y="933"/>
                    <a:pt x="560" y="932"/>
                    <a:pt x="577" y="930"/>
                  </a:cubicBezTo>
                  <a:cubicBezTo>
                    <a:pt x="828" y="880"/>
                    <a:pt x="978" y="655"/>
                    <a:pt x="953" y="404"/>
                  </a:cubicBezTo>
                  <a:cubicBezTo>
                    <a:pt x="906" y="169"/>
                    <a:pt x="706" y="1"/>
                    <a:pt x="475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7"/>
            <p:cNvSpPr/>
            <p:nvPr/>
          </p:nvSpPr>
          <p:spPr>
            <a:xfrm>
              <a:off x="2271450" y="2690300"/>
              <a:ext cx="24450" cy="22850"/>
            </a:xfrm>
            <a:custGeom>
              <a:avLst/>
              <a:gdLst/>
              <a:ahLst/>
              <a:cxnLst/>
              <a:rect l="l" t="t" r="r" b="b"/>
              <a:pathLst>
                <a:path w="978" h="914" extrusionOk="0">
                  <a:moveTo>
                    <a:pt x="495" y="0"/>
                  </a:moveTo>
                  <a:cubicBezTo>
                    <a:pt x="464" y="0"/>
                    <a:pt x="433" y="3"/>
                    <a:pt x="401" y="9"/>
                  </a:cubicBezTo>
                  <a:cubicBezTo>
                    <a:pt x="151" y="34"/>
                    <a:pt x="0" y="259"/>
                    <a:pt x="25" y="510"/>
                  </a:cubicBezTo>
                  <a:cubicBezTo>
                    <a:pt x="72" y="766"/>
                    <a:pt x="269" y="914"/>
                    <a:pt x="498" y="914"/>
                  </a:cubicBezTo>
                  <a:cubicBezTo>
                    <a:pt x="516" y="914"/>
                    <a:pt x="534" y="913"/>
                    <a:pt x="552" y="911"/>
                  </a:cubicBezTo>
                  <a:cubicBezTo>
                    <a:pt x="802" y="861"/>
                    <a:pt x="978" y="635"/>
                    <a:pt x="928" y="385"/>
                  </a:cubicBezTo>
                  <a:cubicBezTo>
                    <a:pt x="905" y="163"/>
                    <a:pt x="726" y="0"/>
                    <a:pt x="495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7"/>
            <p:cNvSpPr/>
            <p:nvPr/>
          </p:nvSpPr>
          <p:spPr>
            <a:xfrm>
              <a:off x="2127950" y="2718650"/>
              <a:ext cx="25100" cy="23325"/>
            </a:xfrm>
            <a:custGeom>
              <a:avLst/>
              <a:gdLst/>
              <a:ahLst/>
              <a:cxnLst/>
              <a:rect l="l" t="t" r="r" b="b"/>
              <a:pathLst>
                <a:path w="1004" h="933" extrusionOk="0">
                  <a:moveTo>
                    <a:pt x="475" y="0"/>
                  </a:moveTo>
                  <a:cubicBezTo>
                    <a:pt x="459" y="0"/>
                    <a:pt x="443" y="1"/>
                    <a:pt x="427" y="3"/>
                  </a:cubicBezTo>
                  <a:cubicBezTo>
                    <a:pt x="176" y="53"/>
                    <a:pt x="1" y="278"/>
                    <a:pt x="51" y="529"/>
                  </a:cubicBezTo>
                  <a:cubicBezTo>
                    <a:pt x="75" y="764"/>
                    <a:pt x="296" y="932"/>
                    <a:pt x="529" y="932"/>
                  </a:cubicBezTo>
                  <a:cubicBezTo>
                    <a:pt x="545" y="932"/>
                    <a:pt x="561" y="932"/>
                    <a:pt x="577" y="930"/>
                  </a:cubicBezTo>
                  <a:cubicBezTo>
                    <a:pt x="828" y="880"/>
                    <a:pt x="1003" y="654"/>
                    <a:pt x="953" y="404"/>
                  </a:cubicBezTo>
                  <a:cubicBezTo>
                    <a:pt x="930" y="169"/>
                    <a:pt x="709" y="0"/>
                    <a:pt x="475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7"/>
            <p:cNvSpPr/>
            <p:nvPr/>
          </p:nvSpPr>
          <p:spPr>
            <a:xfrm>
              <a:off x="2637350" y="2660225"/>
              <a:ext cx="24475" cy="23000"/>
            </a:xfrm>
            <a:custGeom>
              <a:avLst/>
              <a:gdLst/>
              <a:ahLst/>
              <a:cxnLst/>
              <a:rect l="l" t="t" r="r" b="b"/>
              <a:pathLst>
                <a:path w="979" h="920" extrusionOk="0">
                  <a:moveTo>
                    <a:pt x="513" y="0"/>
                  </a:moveTo>
                  <a:cubicBezTo>
                    <a:pt x="485" y="0"/>
                    <a:pt x="456" y="3"/>
                    <a:pt x="427" y="9"/>
                  </a:cubicBezTo>
                  <a:cubicBezTo>
                    <a:pt x="176" y="34"/>
                    <a:pt x="1" y="284"/>
                    <a:pt x="26" y="535"/>
                  </a:cubicBezTo>
                  <a:cubicBezTo>
                    <a:pt x="70" y="757"/>
                    <a:pt x="252" y="920"/>
                    <a:pt x="467" y="920"/>
                  </a:cubicBezTo>
                  <a:cubicBezTo>
                    <a:pt x="495" y="920"/>
                    <a:pt x="523" y="917"/>
                    <a:pt x="552" y="911"/>
                  </a:cubicBezTo>
                  <a:cubicBezTo>
                    <a:pt x="803" y="886"/>
                    <a:pt x="978" y="635"/>
                    <a:pt x="953" y="385"/>
                  </a:cubicBezTo>
                  <a:cubicBezTo>
                    <a:pt x="909" y="163"/>
                    <a:pt x="727" y="0"/>
                    <a:pt x="513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7"/>
            <p:cNvSpPr/>
            <p:nvPr/>
          </p:nvSpPr>
          <p:spPr>
            <a:xfrm>
              <a:off x="2265175" y="2858850"/>
              <a:ext cx="25100" cy="23000"/>
            </a:xfrm>
            <a:custGeom>
              <a:avLst/>
              <a:gdLst/>
              <a:ahLst/>
              <a:cxnLst/>
              <a:rect l="l" t="t" r="r" b="b"/>
              <a:pathLst>
                <a:path w="1004" h="920" extrusionOk="0">
                  <a:moveTo>
                    <a:pt x="513" y="0"/>
                  </a:moveTo>
                  <a:cubicBezTo>
                    <a:pt x="485" y="0"/>
                    <a:pt x="456" y="3"/>
                    <a:pt x="427" y="9"/>
                  </a:cubicBezTo>
                  <a:cubicBezTo>
                    <a:pt x="176" y="34"/>
                    <a:pt x="1" y="284"/>
                    <a:pt x="51" y="535"/>
                  </a:cubicBezTo>
                  <a:cubicBezTo>
                    <a:pt x="73" y="757"/>
                    <a:pt x="272" y="919"/>
                    <a:pt x="491" y="919"/>
                  </a:cubicBezTo>
                  <a:cubicBezTo>
                    <a:pt x="519" y="919"/>
                    <a:pt x="548" y="917"/>
                    <a:pt x="577" y="911"/>
                  </a:cubicBezTo>
                  <a:cubicBezTo>
                    <a:pt x="828" y="886"/>
                    <a:pt x="1003" y="635"/>
                    <a:pt x="953" y="385"/>
                  </a:cubicBezTo>
                  <a:cubicBezTo>
                    <a:pt x="931" y="163"/>
                    <a:pt x="732" y="0"/>
                    <a:pt x="513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7"/>
            <p:cNvSpPr/>
            <p:nvPr/>
          </p:nvSpPr>
          <p:spPr>
            <a:xfrm>
              <a:off x="2857300" y="2652700"/>
              <a:ext cx="24450" cy="23000"/>
            </a:xfrm>
            <a:custGeom>
              <a:avLst/>
              <a:gdLst/>
              <a:ahLst/>
              <a:cxnLst/>
              <a:rect l="l" t="t" r="r" b="b"/>
              <a:pathLst>
                <a:path w="978" h="920" extrusionOk="0">
                  <a:moveTo>
                    <a:pt x="512" y="0"/>
                  </a:moveTo>
                  <a:cubicBezTo>
                    <a:pt x="484" y="0"/>
                    <a:pt x="455" y="3"/>
                    <a:pt x="426" y="9"/>
                  </a:cubicBezTo>
                  <a:cubicBezTo>
                    <a:pt x="175" y="34"/>
                    <a:pt x="0" y="285"/>
                    <a:pt x="25" y="535"/>
                  </a:cubicBezTo>
                  <a:cubicBezTo>
                    <a:pt x="69" y="757"/>
                    <a:pt x="251" y="920"/>
                    <a:pt x="466" y="920"/>
                  </a:cubicBezTo>
                  <a:cubicBezTo>
                    <a:pt x="494" y="920"/>
                    <a:pt x="522" y="917"/>
                    <a:pt x="551" y="911"/>
                  </a:cubicBezTo>
                  <a:cubicBezTo>
                    <a:pt x="802" y="886"/>
                    <a:pt x="977" y="636"/>
                    <a:pt x="952" y="385"/>
                  </a:cubicBezTo>
                  <a:cubicBezTo>
                    <a:pt x="908" y="163"/>
                    <a:pt x="727" y="0"/>
                    <a:pt x="512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7"/>
            <p:cNvSpPr/>
            <p:nvPr/>
          </p:nvSpPr>
          <p:spPr>
            <a:xfrm>
              <a:off x="3003275" y="3101475"/>
              <a:ext cx="24475" cy="23325"/>
            </a:xfrm>
            <a:custGeom>
              <a:avLst/>
              <a:gdLst/>
              <a:ahLst/>
              <a:cxnLst/>
              <a:rect l="l" t="t" r="r" b="b"/>
              <a:pathLst>
                <a:path w="979" h="933" extrusionOk="0">
                  <a:moveTo>
                    <a:pt x="474" y="1"/>
                  </a:moveTo>
                  <a:cubicBezTo>
                    <a:pt x="459" y="1"/>
                    <a:pt x="443" y="1"/>
                    <a:pt x="427" y="3"/>
                  </a:cubicBezTo>
                  <a:cubicBezTo>
                    <a:pt x="176" y="53"/>
                    <a:pt x="1" y="279"/>
                    <a:pt x="26" y="529"/>
                  </a:cubicBezTo>
                  <a:cubicBezTo>
                    <a:pt x="73" y="764"/>
                    <a:pt x="273" y="933"/>
                    <a:pt x="504" y="933"/>
                  </a:cubicBezTo>
                  <a:cubicBezTo>
                    <a:pt x="520" y="933"/>
                    <a:pt x="536" y="932"/>
                    <a:pt x="552" y="930"/>
                  </a:cubicBezTo>
                  <a:cubicBezTo>
                    <a:pt x="803" y="880"/>
                    <a:pt x="978" y="655"/>
                    <a:pt x="953" y="404"/>
                  </a:cubicBezTo>
                  <a:cubicBezTo>
                    <a:pt x="906" y="169"/>
                    <a:pt x="705" y="1"/>
                    <a:pt x="474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7"/>
            <p:cNvSpPr/>
            <p:nvPr/>
          </p:nvSpPr>
          <p:spPr>
            <a:xfrm>
              <a:off x="2793375" y="3313250"/>
              <a:ext cx="25100" cy="23325"/>
            </a:xfrm>
            <a:custGeom>
              <a:avLst/>
              <a:gdLst/>
              <a:ahLst/>
              <a:cxnLst/>
              <a:rect l="l" t="t" r="r" b="b"/>
              <a:pathLst>
                <a:path w="1004" h="933" extrusionOk="0">
                  <a:moveTo>
                    <a:pt x="475" y="1"/>
                  </a:moveTo>
                  <a:cubicBezTo>
                    <a:pt x="459" y="1"/>
                    <a:pt x="443" y="2"/>
                    <a:pt x="427" y="3"/>
                  </a:cubicBezTo>
                  <a:cubicBezTo>
                    <a:pt x="176" y="53"/>
                    <a:pt x="1" y="279"/>
                    <a:pt x="51" y="530"/>
                  </a:cubicBezTo>
                  <a:cubicBezTo>
                    <a:pt x="98" y="764"/>
                    <a:pt x="298" y="933"/>
                    <a:pt x="529" y="933"/>
                  </a:cubicBezTo>
                  <a:cubicBezTo>
                    <a:pt x="545" y="933"/>
                    <a:pt x="561" y="932"/>
                    <a:pt x="577" y="931"/>
                  </a:cubicBezTo>
                  <a:cubicBezTo>
                    <a:pt x="828" y="880"/>
                    <a:pt x="1003" y="655"/>
                    <a:pt x="953" y="404"/>
                  </a:cubicBezTo>
                  <a:cubicBezTo>
                    <a:pt x="930" y="170"/>
                    <a:pt x="708" y="1"/>
                    <a:pt x="475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7"/>
            <p:cNvSpPr/>
            <p:nvPr/>
          </p:nvSpPr>
          <p:spPr>
            <a:xfrm>
              <a:off x="2580975" y="3295550"/>
              <a:ext cx="24450" cy="23025"/>
            </a:xfrm>
            <a:custGeom>
              <a:avLst/>
              <a:gdLst/>
              <a:ahLst/>
              <a:cxnLst/>
              <a:rect l="l" t="t" r="r" b="b"/>
              <a:pathLst>
                <a:path w="978" h="921" extrusionOk="0">
                  <a:moveTo>
                    <a:pt x="512" y="1"/>
                  </a:moveTo>
                  <a:cubicBezTo>
                    <a:pt x="484" y="1"/>
                    <a:pt x="455" y="4"/>
                    <a:pt x="426" y="9"/>
                  </a:cubicBezTo>
                  <a:cubicBezTo>
                    <a:pt x="176" y="34"/>
                    <a:pt x="0" y="285"/>
                    <a:pt x="50" y="536"/>
                  </a:cubicBezTo>
                  <a:cubicBezTo>
                    <a:pt x="73" y="757"/>
                    <a:pt x="271" y="920"/>
                    <a:pt x="490" y="920"/>
                  </a:cubicBezTo>
                  <a:cubicBezTo>
                    <a:pt x="519" y="920"/>
                    <a:pt x="548" y="917"/>
                    <a:pt x="577" y="912"/>
                  </a:cubicBezTo>
                  <a:cubicBezTo>
                    <a:pt x="827" y="887"/>
                    <a:pt x="978" y="636"/>
                    <a:pt x="953" y="385"/>
                  </a:cubicBezTo>
                  <a:cubicBezTo>
                    <a:pt x="908" y="164"/>
                    <a:pt x="727" y="1"/>
                    <a:pt x="512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7"/>
            <p:cNvSpPr/>
            <p:nvPr/>
          </p:nvSpPr>
          <p:spPr>
            <a:xfrm>
              <a:off x="3049025" y="3236025"/>
              <a:ext cx="25075" cy="23025"/>
            </a:xfrm>
            <a:custGeom>
              <a:avLst/>
              <a:gdLst/>
              <a:ahLst/>
              <a:cxnLst/>
              <a:rect l="l" t="t" r="r" b="b"/>
              <a:pathLst>
                <a:path w="1003" h="921" extrusionOk="0">
                  <a:moveTo>
                    <a:pt x="513" y="1"/>
                  </a:moveTo>
                  <a:cubicBezTo>
                    <a:pt x="484" y="1"/>
                    <a:pt x="455" y="4"/>
                    <a:pt x="426" y="9"/>
                  </a:cubicBezTo>
                  <a:cubicBezTo>
                    <a:pt x="176" y="35"/>
                    <a:pt x="0" y="285"/>
                    <a:pt x="50" y="536"/>
                  </a:cubicBezTo>
                  <a:cubicBezTo>
                    <a:pt x="73" y="757"/>
                    <a:pt x="271" y="920"/>
                    <a:pt x="490" y="920"/>
                  </a:cubicBezTo>
                  <a:cubicBezTo>
                    <a:pt x="519" y="920"/>
                    <a:pt x="548" y="918"/>
                    <a:pt x="577" y="912"/>
                  </a:cubicBezTo>
                  <a:cubicBezTo>
                    <a:pt x="827" y="862"/>
                    <a:pt x="1003" y="636"/>
                    <a:pt x="953" y="385"/>
                  </a:cubicBezTo>
                  <a:cubicBezTo>
                    <a:pt x="930" y="164"/>
                    <a:pt x="732" y="1"/>
                    <a:pt x="513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7"/>
            <p:cNvSpPr/>
            <p:nvPr/>
          </p:nvSpPr>
          <p:spPr>
            <a:xfrm>
              <a:off x="2748275" y="2881550"/>
              <a:ext cx="25075" cy="23325"/>
            </a:xfrm>
            <a:custGeom>
              <a:avLst/>
              <a:gdLst/>
              <a:ahLst/>
              <a:cxnLst/>
              <a:rect l="l" t="t" r="r" b="b"/>
              <a:pathLst>
                <a:path w="1003" h="933" extrusionOk="0">
                  <a:moveTo>
                    <a:pt x="474" y="1"/>
                  </a:moveTo>
                  <a:cubicBezTo>
                    <a:pt x="458" y="1"/>
                    <a:pt x="442" y="1"/>
                    <a:pt x="426" y="3"/>
                  </a:cubicBezTo>
                  <a:cubicBezTo>
                    <a:pt x="176" y="53"/>
                    <a:pt x="0" y="279"/>
                    <a:pt x="50" y="529"/>
                  </a:cubicBezTo>
                  <a:cubicBezTo>
                    <a:pt x="74" y="764"/>
                    <a:pt x="295" y="933"/>
                    <a:pt x="529" y="933"/>
                  </a:cubicBezTo>
                  <a:cubicBezTo>
                    <a:pt x="545" y="933"/>
                    <a:pt x="561" y="932"/>
                    <a:pt x="577" y="930"/>
                  </a:cubicBezTo>
                  <a:cubicBezTo>
                    <a:pt x="827" y="880"/>
                    <a:pt x="1003" y="655"/>
                    <a:pt x="952" y="404"/>
                  </a:cubicBezTo>
                  <a:cubicBezTo>
                    <a:pt x="906" y="169"/>
                    <a:pt x="705" y="1"/>
                    <a:pt x="474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7"/>
            <p:cNvSpPr/>
            <p:nvPr/>
          </p:nvSpPr>
          <p:spPr>
            <a:xfrm>
              <a:off x="2908675" y="3203600"/>
              <a:ext cx="25075" cy="23325"/>
            </a:xfrm>
            <a:custGeom>
              <a:avLst/>
              <a:gdLst/>
              <a:ahLst/>
              <a:cxnLst/>
              <a:rect l="l" t="t" r="r" b="b"/>
              <a:pathLst>
                <a:path w="1003" h="933" extrusionOk="0">
                  <a:moveTo>
                    <a:pt x="474" y="1"/>
                  </a:moveTo>
                  <a:cubicBezTo>
                    <a:pt x="458" y="1"/>
                    <a:pt x="442" y="2"/>
                    <a:pt x="426" y="3"/>
                  </a:cubicBezTo>
                  <a:cubicBezTo>
                    <a:pt x="176" y="53"/>
                    <a:pt x="0" y="279"/>
                    <a:pt x="50" y="530"/>
                  </a:cubicBezTo>
                  <a:cubicBezTo>
                    <a:pt x="97" y="764"/>
                    <a:pt x="298" y="933"/>
                    <a:pt x="529" y="933"/>
                  </a:cubicBezTo>
                  <a:cubicBezTo>
                    <a:pt x="545" y="933"/>
                    <a:pt x="561" y="932"/>
                    <a:pt x="577" y="931"/>
                  </a:cubicBezTo>
                  <a:cubicBezTo>
                    <a:pt x="827" y="880"/>
                    <a:pt x="1003" y="655"/>
                    <a:pt x="953" y="404"/>
                  </a:cubicBezTo>
                  <a:cubicBezTo>
                    <a:pt x="929" y="170"/>
                    <a:pt x="708" y="1"/>
                    <a:pt x="474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7"/>
            <p:cNvSpPr/>
            <p:nvPr/>
          </p:nvSpPr>
          <p:spPr>
            <a:xfrm>
              <a:off x="2683725" y="3203600"/>
              <a:ext cx="25100" cy="23325"/>
            </a:xfrm>
            <a:custGeom>
              <a:avLst/>
              <a:gdLst/>
              <a:ahLst/>
              <a:cxnLst/>
              <a:rect l="l" t="t" r="r" b="b"/>
              <a:pathLst>
                <a:path w="1004" h="933" extrusionOk="0">
                  <a:moveTo>
                    <a:pt x="474" y="1"/>
                  </a:moveTo>
                  <a:cubicBezTo>
                    <a:pt x="459" y="1"/>
                    <a:pt x="443" y="2"/>
                    <a:pt x="427" y="3"/>
                  </a:cubicBezTo>
                  <a:cubicBezTo>
                    <a:pt x="176" y="53"/>
                    <a:pt x="1" y="279"/>
                    <a:pt x="51" y="530"/>
                  </a:cubicBezTo>
                  <a:cubicBezTo>
                    <a:pt x="74" y="764"/>
                    <a:pt x="295" y="933"/>
                    <a:pt x="529" y="933"/>
                  </a:cubicBezTo>
                  <a:cubicBezTo>
                    <a:pt x="545" y="933"/>
                    <a:pt x="561" y="932"/>
                    <a:pt x="577" y="931"/>
                  </a:cubicBezTo>
                  <a:cubicBezTo>
                    <a:pt x="828" y="880"/>
                    <a:pt x="1003" y="655"/>
                    <a:pt x="953" y="404"/>
                  </a:cubicBezTo>
                  <a:cubicBezTo>
                    <a:pt x="906" y="170"/>
                    <a:pt x="705" y="1"/>
                    <a:pt x="474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7"/>
            <p:cNvSpPr/>
            <p:nvPr/>
          </p:nvSpPr>
          <p:spPr>
            <a:xfrm>
              <a:off x="2369200" y="2718650"/>
              <a:ext cx="25075" cy="23325"/>
            </a:xfrm>
            <a:custGeom>
              <a:avLst/>
              <a:gdLst/>
              <a:ahLst/>
              <a:cxnLst/>
              <a:rect l="l" t="t" r="r" b="b"/>
              <a:pathLst>
                <a:path w="1003" h="933" extrusionOk="0">
                  <a:moveTo>
                    <a:pt x="474" y="0"/>
                  </a:moveTo>
                  <a:cubicBezTo>
                    <a:pt x="458" y="0"/>
                    <a:pt x="442" y="1"/>
                    <a:pt x="426" y="3"/>
                  </a:cubicBezTo>
                  <a:cubicBezTo>
                    <a:pt x="176" y="53"/>
                    <a:pt x="0" y="278"/>
                    <a:pt x="50" y="529"/>
                  </a:cubicBezTo>
                  <a:cubicBezTo>
                    <a:pt x="74" y="764"/>
                    <a:pt x="295" y="932"/>
                    <a:pt x="529" y="932"/>
                  </a:cubicBezTo>
                  <a:cubicBezTo>
                    <a:pt x="545" y="932"/>
                    <a:pt x="561" y="932"/>
                    <a:pt x="577" y="930"/>
                  </a:cubicBezTo>
                  <a:cubicBezTo>
                    <a:pt x="827" y="880"/>
                    <a:pt x="1003" y="654"/>
                    <a:pt x="953" y="404"/>
                  </a:cubicBezTo>
                  <a:cubicBezTo>
                    <a:pt x="929" y="169"/>
                    <a:pt x="708" y="0"/>
                    <a:pt x="474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7"/>
            <p:cNvSpPr/>
            <p:nvPr/>
          </p:nvSpPr>
          <p:spPr>
            <a:xfrm>
              <a:off x="2031475" y="2705325"/>
              <a:ext cx="24450" cy="23025"/>
            </a:xfrm>
            <a:custGeom>
              <a:avLst/>
              <a:gdLst/>
              <a:ahLst/>
              <a:cxnLst/>
              <a:rect l="l" t="t" r="r" b="b"/>
              <a:pathLst>
                <a:path w="978" h="921" extrusionOk="0">
                  <a:moveTo>
                    <a:pt x="512" y="1"/>
                  </a:moveTo>
                  <a:cubicBezTo>
                    <a:pt x="484" y="1"/>
                    <a:pt x="455" y="3"/>
                    <a:pt x="426" y="9"/>
                  </a:cubicBezTo>
                  <a:cubicBezTo>
                    <a:pt x="151" y="34"/>
                    <a:pt x="0" y="285"/>
                    <a:pt x="25" y="536"/>
                  </a:cubicBezTo>
                  <a:cubicBezTo>
                    <a:pt x="70" y="757"/>
                    <a:pt x="251" y="920"/>
                    <a:pt x="466" y="920"/>
                  </a:cubicBezTo>
                  <a:cubicBezTo>
                    <a:pt x="494" y="920"/>
                    <a:pt x="523" y="917"/>
                    <a:pt x="552" y="912"/>
                  </a:cubicBezTo>
                  <a:cubicBezTo>
                    <a:pt x="802" y="886"/>
                    <a:pt x="978" y="636"/>
                    <a:pt x="928" y="385"/>
                  </a:cubicBezTo>
                  <a:cubicBezTo>
                    <a:pt x="905" y="164"/>
                    <a:pt x="726" y="1"/>
                    <a:pt x="512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7"/>
            <p:cNvSpPr/>
            <p:nvPr/>
          </p:nvSpPr>
          <p:spPr>
            <a:xfrm>
              <a:off x="2127950" y="2831275"/>
              <a:ext cx="25100" cy="23000"/>
            </a:xfrm>
            <a:custGeom>
              <a:avLst/>
              <a:gdLst/>
              <a:ahLst/>
              <a:cxnLst/>
              <a:rect l="l" t="t" r="r" b="b"/>
              <a:pathLst>
                <a:path w="1004" h="920" extrusionOk="0">
                  <a:moveTo>
                    <a:pt x="514" y="0"/>
                  </a:moveTo>
                  <a:cubicBezTo>
                    <a:pt x="485" y="0"/>
                    <a:pt x="456" y="3"/>
                    <a:pt x="427" y="9"/>
                  </a:cubicBezTo>
                  <a:cubicBezTo>
                    <a:pt x="176" y="34"/>
                    <a:pt x="1" y="285"/>
                    <a:pt x="51" y="535"/>
                  </a:cubicBezTo>
                  <a:cubicBezTo>
                    <a:pt x="73" y="757"/>
                    <a:pt x="272" y="920"/>
                    <a:pt x="491" y="920"/>
                  </a:cubicBezTo>
                  <a:cubicBezTo>
                    <a:pt x="519" y="920"/>
                    <a:pt x="548" y="917"/>
                    <a:pt x="577" y="911"/>
                  </a:cubicBezTo>
                  <a:cubicBezTo>
                    <a:pt x="828" y="886"/>
                    <a:pt x="1003" y="635"/>
                    <a:pt x="953" y="385"/>
                  </a:cubicBezTo>
                  <a:cubicBezTo>
                    <a:pt x="931" y="163"/>
                    <a:pt x="733" y="0"/>
                    <a:pt x="514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7"/>
            <p:cNvSpPr/>
            <p:nvPr/>
          </p:nvSpPr>
          <p:spPr>
            <a:xfrm>
              <a:off x="2729475" y="2736650"/>
              <a:ext cx="25075" cy="23025"/>
            </a:xfrm>
            <a:custGeom>
              <a:avLst/>
              <a:gdLst/>
              <a:ahLst/>
              <a:cxnLst/>
              <a:rect l="l" t="t" r="r" b="b"/>
              <a:pathLst>
                <a:path w="1003" h="921" extrusionOk="0">
                  <a:moveTo>
                    <a:pt x="513" y="1"/>
                  </a:moveTo>
                  <a:cubicBezTo>
                    <a:pt x="484" y="1"/>
                    <a:pt x="455" y="4"/>
                    <a:pt x="426" y="9"/>
                  </a:cubicBezTo>
                  <a:cubicBezTo>
                    <a:pt x="176" y="34"/>
                    <a:pt x="0" y="285"/>
                    <a:pt x="50" y="536"/>
                  </a:cubicBezTo>
                  <a:cubicBezTo>
                    <a:pt x="73" y="757"/>
                    <a:pt x="271" y="920"/>
                    <a:pt x="490" y="920"/>
                  </a:cubicBezTo>
                  <a:cubicBezTo>
                    <a:pt x="519" y="920"/>
                    <a:pt x="548" y="917"/>
                    <a:pt x="577" y="912"/>
                  </a:cubicBezTo>
                  <a:cubicBezTo>
                    <a:pt x="827" y="887"/>
                    <a:pt x="1003" y="636"/>
                    <a:pt x="953" y="385"/>
                  </a:cubicBezTo>
                  <a:cubicBezTo>
                    <a:pt x="930" y="164"/>
                    <a:pt x="732" y="1"/>
                    <a:pt x="513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7"/>
            <p:cNvSpPr/>
            <p:nvPr/>
          </p:nvSpPr>
          <p:spPr>
            <a:xfrm>
              <a:off x="2933725" y="2820000"/>
              <a:ext cx="25100" cy="22850"/>
            </a:xfrm>
            <a:custGeom>
              <a:avLst/>
              <a:gdLst/>
              <a:ahLst/>
              <a:cxnLst/>
              <a:rect l="l" t="t" r="r" b="b"/>
              <a:pathLst>
                <a:path w="1004" h="914" extrusionOk="0">
                  <a:moveTo>
                    <a:pt x="513" y="0"/>
                  </a:moveTo>
                  <a:cubicBezTo>
                    <a:pt x="485" y="0"/>
                    <a:pt x="456" y="3"/>
                    <a:pt x="427" y="9"/>
                  </a:cubicBezTo>
                  <a:cubicBezTo>
                    <a:pt x="176" y="34"/>
                    <a:pt x="1" y="259"/>
                    <a:pt x="51" y="535"/>
                  </a:cubicBezTo>
                  <a:cubicBezTo>
                    <a:pt x="74" y="768"/>
                    <a:pt x="291" y="914"/>
                    <a:pt x="523" y="914"/>
                  </a:cubicBezTo>
                  <a:cubicBezTo>
                    <a:pt x="541" y="914"/>
                    <a:pt x="559" y="913"/>
                    <a:pt x="577" y="911"/>
                  </a:cubicBezTo>
                  <a:cubicBezTo>
                    <a:pt x="828" y="861"/>
                    <a:pt x="1003" y="635"/>
                    <a:pt x="953" y="385"/>
                  </a:cubicBezTo>
                  <a:cubicBezTo>
                    <a:pt x="931" y="163"/>
                    <a:pt x="732" y="0"/>
                    <a:pt x="513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7"/>
            <p:cNvSpPr/>
            <p:nvPr/>
          </p:nvSpPr>
          <p:spPr>
            <a:xfrm>
              <a:off x="2804025" y="3125925"/>
              <a:ext cx="25100" cy="23325"/>
            </a:xfrm>
            <a:custGeom>
              <a:avLst/>
              <a:gdLst/>
              <a:ahLst/>
              <a:cxnLst/>
              <a:rect l="l" t="t" r="r" b="b"/>
              <a:pathLst>
                <a:path w="1004" h="933" extrusionOk="0">
                  <a:moveTo>
                    <a:pt x="475" y="0"/>
                  </a:moveTo>
                  <a:cubicBezTo>
                    <a:pt x="459" y="0"/>
                    <a:pt x="443" y="1"/>
                    <a:pt x="427" y="2"/>
                  </a:cubicBezTo>
                  <a:cubicBezTo>
                    <a:pt x="176" y="53"/>
                    <a:pt x="1" y="278"/>
                    <a:pt x="51" y="529"/>
                  </a:cubicBezTo>
                  <a:cubicBezTo>
                    <a:pt x="74" y="763"/>
                    <a:pt x="295" y="932"/>
                    <a:pt x="529" y="932"/>
                  </a:cubicBezTo>
                  <a:cubicBezTo>
                    <a:pt x="545" y="932"/>
                    <a:pt x="561" y="931"/>
                    <a:pt x="577" y="930"/>
                  </a:cubicBezTo>
                  <a:cubicBezTo>
                    <a:pt x="828" y="880"/>
                    <a:pt x="1003" y="654"/>
                    <a:pt x="953" y="403"/>
                  </a:cubicBezTo>
                  <a:cubicBezTo>
                    <a:pt x="930" y="169"/>
                    <a:pt x="708" y="0"/>
                    <a:pt x="475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7"/>
            <p:cNvSpPr/>
            <p:nvPr/>
          </p:nvSpPr>
          <p:spPr>
            <a:xfrm>
              <a:off x="2632350" y="3163975"/>
              <a:ext cx="24450" cy="22875"/>
            </a:xfrm>
            <a:custGeom>
              <a:avLst/>
              <a:gdLst/>
              <a:ahLst/>
              <a:cxnLst/>
              <a:rect l="l" t="t" r="r" b="b"/>
              <a:pathLst>
                <a:path w="978" h="915" extrusionOk="0">
                  <a:moveTo>
                    <a:pt x="512" y="1"/>
                  </a:moveTo>
                  <a:cubicBezTo>
                    <a:pt x="484" y="1"/>
                    <a:pt x="456" y="3"/>
                    <a:pt x="427" y="9"/>
                  </a:cubicBezTo>
                  <a:cubicBezTo>
                    <a:pt x="176" y="34"/>
                    <a:pt x="0" y="260"/>
                    <a:pt x="26" y="510"/>
                  </a:cubicBezTo>
                  <a:cubicBezTo>
                    <a:pt x="72" y="766"/>
                    <a:pt x="270" y="914"/>
                    <a:pt x="498" y="914"/>
                  </a:cubicBezTo>
                  <a:cubicBezTo>
                    <a:pt x="516" y="914"/>
                    <a:pt x="534" y="913"/>
                    <a:pt x="552" y="912"/>
                  </a:cubicBezTo>
                  <a:cubicBezTo>
                    <a:pt x="802" y="861"/>
                    <a:pt x="978" y="636"/>
                    <a:pt x="953" y="385"/>
                  </a:cubicBezTo>
                  <a:cubicBezTo>
                    <a:pt x="909" y="164"/>
                    <a:pt x="727" y="1"/>
                    <a:pt x="512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7"/>
            <p:cNvSpPr/>
            <p:nvPr/>
          </p:nvSpPr>
          <p:spPr>
            <a:xfrm>
              <a:off x="3003275" y="2917725"/>
              <a:ext cx="24475" cy="23025"/>
            </a:xfrm>
            <a:custGeom>
              <a:avLst/>
              <a:gdLst/>
              <a:ahLst/>
              <a:cxnLst/>
              <a:rect l="l" t="t" r="r" b="b"/>
              <a:pathLst>
                <a:path w="979" h="921" extrusionOk="0">
                  <a:moveTo>
                    <a:pt x="512" y="1"/>
                  </a:moveTo>
                  <a:cubicBezTo>
                    <a:pt x="484" y="1"/>
                    <a:pt x="456" y="4"/>
                    <a:pt x="427" y="10"/>
                  </a:cubicBezTo>
                  <a:cubicBezTo>
                    <a:pt x="176" y="35"/>
                    <a:pt x="1" y="285"/>
                    <a:pt x="26" y="536"/>
                  </a:cubicBezTo>
                  <a:cubicBezTo>
                    <a:pt x="70" y="758"/>
                    <a:pt x="252" y="920"/>
                    <a:pt x="466" y="920"/>
                  </a:cubicBezTo>
                  <a:cubicBezTo>
                    <a:pt x="494" y="920"/>
                    <a:pt x="523" y="918"/>
                    <a:pt x="552" y="912"/>
                  </a:cubicBezTo>
                  <a:cubicBezTo>
                    <a:pt x="803" y="887"/>
                    <a:pt x="978" y="636"/>
                    <a:pt x="953" y="386"/>
                  </a:cubicBezTo>
                  <a:cubicBezTo>
                    <a:pt x="909" y="164"/>
                    <a:pt x="727" y="1"/>
                    <a:pt x="512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7"/>
            <p:cNvSpPr/>
            <p:nvPr/>
          </p:nvSpPr>
          <p:spPr>
            <a:xfrm>
              <a:off x="3003275" y="2613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512" y="1"/>
                  </a:moveTo>
                  <a:cubicBezTo>
                    <a:pt x="484" y="1"/>
                    <a:pt x="456" y="3"/>
                    <a:pt x="427" y="9"/>
                  </a:cubicBezTo>
                  <a:cubicBezTo>
                    <a:pt x="176" y="34"/>
                    <a:pt x="1" y="285"/>
                    <a:pt x="26" y="535"/>
                  </a:cubicBezTo>
                  <a:cubicBezTo>
                    <a:pt x="72" y="768"/>
                    <a:pt x="270" y="914"/>
                    <a:pt x="498" y="914"/>
                  </a:cubicBezTo>
                  <a:cubicBezTo>
                    <a:pt x="516" y="914"/>
                    <a:pt x="534" y="913"/>
                    <a:pt x="552" y="911"/>
                  </a:cubicBezTo>
                  <a:cubicBezTo>
                    <a:pt x="803" y="861"/>
                    <a:pt x="978" y="636"/>
                    <a:pt x="953" y="385"/>
                  </a:cubicBezTo>
                  <a:cubicBezTo>
                    <a:pt x="909" y="163"/>
                    <a:pt x="727" y="1"/>
                    <a:pt x="512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7"/>
            <p:cNvSpPr/>
            <p:nvPr/>
          </p:nvSpPr>
          <p:spPr>
            <a:xfrm>
              <a:off x="2731975" y="2531925"/>
              <a:ext cx="25075" cy="23325"/>
            </a:xfrm>
            <a:custGeom>
              <a:avLst/>
              <a:gdLst/>
              <a:ahLst/>
              <a:cxnLst/>
              <a:rect l="l" t="t" r="r" b="b"/>
              <a:pathLst>
                <a:path w="1003" h="933" extrusionOk="0">
                  <a:moveTo>
                    <a:pt x="474" y="1"/>
                  </a:moveTo>
                  <a:cubicBezTo>
                    <a:pt x="459" y="1"/>
                    <a:pt x="443" y="1"/>
                    <a:pt x="427" y="3"/>
                  </a:cubicBezTo>
                  <a:cubicBezTo>
                    <a:pt x="176" y="53"/>
                    <a:pt x="0" y="279"/>
                    <a:pt x="51" y="529"/>
                  </a:cubicBezTo>
                  <a:cubicBezTo>
                    <a:pt x="74" y="764"/>
                    <a:pt x="295" y="933"/>
                    <a:pt x="529" y="933"/>
                  </a:cubicBezTo>
                  <a:cubicBezTo>
                    <a:pt x="545" y="933"/>
                    <a:pt x="561" y="932"/>
                    <a:pt x="577" y="930"/>
                  </a:cubicBezTo>
                  <a:cubicBezTo>
                    <a:pt x="828" y="880"/>
                    <a:pt x="1003" y="655"/>
                    <a:pt x="953" y="404"/>
                  </a:cubicBezTo>
                  <a:cubicBezTo>
                    <a:pt x="929" y="169"/>
                    <a:pt x="708" y="1"/>
                    <a:pt x="474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7"/>
            <p:cNvSpPr/>
            <p:nvPr/>
          </p:nvSpPr>
          <p:spPr>
            <a:xfrm>
              <a:off x="2980100" y="2441550"/>
              <a:ext cx="24450" cy="22850"/>
            </a:xfrm>
            <a:custGeom>
              <a:avLst/>
              <a:gdLst/>
              <a:ahLst/>
              <a:cxnLst/>
              <a:rect l="l" t="t" r="r" b="b"/>
              <a:pathLst>
                <a:path w="978" h="914" extrusionOk="0">
                  <a:moveTo>
                    <a:pt x="512" y="0"/>
                  </a:moveTo>
                  <a:cubicBezTo>
                    <a:pt x="484" y="0"/>
                    <a:pt x="455" y="3"/>
                    <a:pt x="426" y="9"/>
                  </a:cubicBezTo>
                  <a:cubicBezTo>
                    <a:pt x="176" y="34"/>
                    <a:pt x="0" y="285"/>
                    <a:pt x="25" y="535"/>
                  </a:cubicBezTo>
                  <a:cubicBezTo>
                    <a:pt x="72" y="768"/>
                    <a:pt x="269" y="914"/>
                    <a:pt x="498" y="914"/>
                  </a:cubicBezTo>
                  <a:cubicBezTo>
                    <a:pt x="515" y="914"/>
                    <a:pt x="534" y="913"/>
                    <a:pt x="552" y="911"/>
                  </a:cubicBezTo>
                  <a:cubicBezTo>
                    <a:pt x="802" y="861"/>
                    <a:pt x="978" y="635"/>
                    <a:pt x="953" y="385"/>
                  </a:cubicBezTo>
                  <a:cubicBezTo>
                    <a:pt x="908" y="163"/>
                    <a:pt x="727" y="0"/>
                    <a:pt x="512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7"/>
            <p:cNvSpPr/>
            <p:nvPr/>
          </p:nvSpPr>
          <p:spPr>
            <a:xfrm>
              <a:off x="2841000" y="2407875"/>
              <a:ext cx="24450" cy="23325"/>
            </a:xfrm>
            <a:custGeom>
              <a:avLst/>
              <a:gdLst/>
              <a:ahLst/>
              <a:cxnLst/>
              <a:rect l="l" t="t" r="r" b="b"/>
              <a:pathLst>
                <a:path w="978" h="933" extrusionOk="0">
                  <a:moveTo>
                    <a:pt x="474" y="0"/>
                  </a:moveTo>
                  <a:cubicBezTo>
                    <a:pt x="458" y="0"/>
                    <a:pt x="442" y="1"/>
                    <a:pt x="426" y="2"/>
                  </a:cubicBezTo>
                  <a:cubicBezTo>
                    <a:pt x="176" y="53"/>
                    <a:pt x="0" y="278"/>
                    <a:pt x="51" y="529"/>
                  </a:cubicBezTo>
                  <a:cubicBezTo>
                    <a:pt x="74" y="763"/>
                    <a:pt x="295" y="932"/>
                    <a:pt x="529" y="932"/>
                  </a:cubicBezTo>
                  <a:cubicBezTo>
                    <a:pt x="545" y="932"/>
                    <a:pt x="561" y="931"/>
                    <a:pt x="577" y="930"/>
                  </a:cubicBezTo>
                  <a:cubicBezTo>
                    <a:pt x="827" y="880"/>
                    <a:pt x="978" y="654"/>
                    <a:pt x="953" y="403"/>
                  </a:cubicBezTo>
                  <a:cubicBezTo>
                    <a:pt x="906" y="169"/>
                    <a:pt x="705" y="0"/>
                    <a:pt x="474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7"/>
            <p:cNvSpPr/>
            <p:nvPr/>
          </p:nvSpPr>
          <p:spPr>
            <a:xfrm>
              <a:off x="4446900" y="4981250"/>
              <a:ext cx="341500" cy="140350"/>
            </a:xfrm>
            <a:custGeom>
              <a:avLst/>
              <a:gdLst/>
              <a:ahLst/>
              <a:cxnLst/>
              <a:rect l="l" t="t" r="r" b="b"/>
              <a:pathLst>
                <a:path w="13660" h="5614" extrusionOk="0">
                  <a:moveTo>
                    <a:pt x="2557" y="0"/>
                  </a:moveTo>
                  <a:cubicBezTo>
                    <a:pt x="2557" y="0"/>
                    <a:pt x="0" y="4361"/>
                    <a:pt x="2958" y="4863"/>
                  </a:cubicBezTo>
                  <a:cubicBezTo>
                    <a:pt x="4746" y="5168"/>
                    <a:pt x="7493" y="5614"/>
                    <a:pt x="9621" y="5614"/>
                  </a:cubicBezTo>
                  <a:cubicBezTo>
                    <a:pt x="10983" y="5614"/>
                    <a:pt x="12092" y="5431"/>
                    <a:pt x="12532" y="4913"/>
                  </a:cubicBezTo>
                  <a:cubicBezTo>
                    <a:pt x="13660" y="3584"/>
                    <a:pt x="7269" y="1905"/>
                    <a:pt x="6542" y="0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7"/>
            <p:cNvSpPr/>
            <p:nvPr/>
          </p:nvSpPr>
          <p:spPr>
            <a:xfrm>
              <a:off x="4475100" y="5018225"/>
              <a:ext cx="305775" cy="103375"/>
            </a:xfrm>
            <a:custGeom>
              <a:avLst/>
              <a:gdLst/>
              <a:ahLst/>
              <a:cxnLst/>
              <a:rect l="l" t="t" r="r" b="b"/>
              <a:pathLst>
                <a:path w="12231" h="4135" extrusionOk="0">
                  <a:moveTo>
                    <a:pt x="752" y="0"/>
                  </a:moveTo>
                  <a:lnTo>
                    <a:pt x="752" y="0"/>
                  </a:lnTo>
                  <a:cubicBezTo>
                    <a:pt x="276" y="1303"/>
                    <a:pt x="0" y="3083"/>
                    <a:pt x="1830" y="3384"/>
                  </a:cubicBezTo>
                  <a:cubicBezTo>
                    <a:pt x="3618" y="3689"/>
                    <a:pt x="6365" y="4135"/>
                    <a:pt x="8493" y="4135"/>
                  </a:cubicBezTo>
                  <a:cubicBezTo>
                    <a:pt x="9855" y="4135"/>
                    <a:pt x="10964" y="3952"/>
                    <a:pt x="11404" y="3434"/>
                  </a:cubicBezTo>
                  <a:cubicBezTo>
                    <a:pt x="12231" y="2456"/>
                    <a:pt x="9048" y="1328"/>
                    <a:pt x="6993" y="25"/>
                  </a:cubicBezTo>
                  <a:cubicBezTo>
                    <a:pt x="6316" y="627"/>
                    <a:pt x="6040" y="1378"/>
                    <a:pt x="6416" y="2055"/>
                  </a:cubicBezTo>
                  <a:cubicBezTo>
                    <a:pt x="4261" y="1704"/>
                    <a:pt x="1980" y="627"/>
                    <a:pt x="752" y="0"/>
                  </a:cubicBezTo>
                  <a:close/>
                </a:path>
              </a:pathLst>
            </a:custGeom>
            <a:solidFill>
              <a:srgbClr val="A39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7"/>
            <p:cNvSpPr/>
            <p:nvPr/>
          </p:nvSpPr>
          <p:spPr>
            <a:xfrm>
              <a:off x="4487000" y="5068350"/>
              <a:ext cx="272575" cy="65175"/>
            </a:xfrm>
            <a:custGeom>
              <a:avLst/>
              <a:gdLst/>
              <a:ahLst/>
              <a:cxnLst/>
              <a:rect l="l" t="t" r="r" b="b"/>
              <a:pathLst>
                <a:path w="10903" h="2607" fill="none" extrusionOk="0">
                  <a:moveTo>
                    <a:pt x="0" y="0"/>
                  </a:moveTo>
                  <a:cubicBezTo>
                    <a:pt x="0" y="0"/>
                    <a:pt x="7645" y="2607"/>
                    <a:pt x="10903" y="777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7"/>
            <p:cNvSpPr/>
            <p:nvPr/>
          </p:nvSpPr>
          <p:spPr>
            <a:xfrm>
              <a:off x="4545050" y="1919600"/>
              <a:ext cx="744600" cy="657950"/>
            </a:xfrm>
            <a:custGeom>
              <a:avLst/>
              <a:gdLst/>
              <a:ahLst/>
              <a:cxnLst/>
              <a:rect l="l" t="t" r="r" b="b"/>
              <a:pathLst>
                <a:path w="29784" h="26318" extrusionOk="0">
                  <a:moveTo>
                    <a:pt x="19479" y="0"/>
                  </a:moveTo>
                  <a:cubicBezTo>
                    <a:pt x="18127" y="0"/>
                    <a:pt x="16815" y="366"/>
                    <a:pt x="15652" y="366"/>
                  </a:cubicBezTo>
                  <a:cubicBezTo>
                    <a:pt x="15256" y="366"/>
                    <a:pt x="14878" y="324"/>
                    <a:pt x="14521" y="210"/>
                  </a:cubicBezTo>
                  <a:cubicBezTo>
                    <a:pt x="14248" y="122"/>
                    <a:pt x="13995" y="80"/>
                    <a:pt x="13757" y="80"/>
                  </a:cubicBezTo>
                  <a:cubicBezTo>
                    <a:pt x="11501" y="80"/>
                    <a:pt x="10616" y="3790"/>
                    <a:pt x="7578" y="6125"/>
                  </a:cubicBezTo>
                  <a:cubicBezTo>
                    <a:pt x="4195" y="8706"/>
                    <a:pt x="6876" y="10561"/>
                    <a:pt x="3242" y="15699"/>
                  </a:cubicBezTo>
                  <a:cubicBezTo>
                    <a:pt x="0" y="20251"/>
                    <a:pt x="7303" y="26317"/>
                    <a:pt x="16104" y="26317"/>
                  </a:cubicBezTo>
                  <a:cubicBezTo>
                    <a:pt x="17237" y="26317"/>
                    <a:pt x="18395" y="26217"/>
                    <a:pt x="19558" y="26000"/>
                  </a:cubicBezTo>
                  <a:cubicBezTo>
                    <a:pt x="29784" y="24070"/>
                    <a:pt x="22917" y="17228"/>
                    <a:pt x="24746" y="15599"/>
                  </a:cubicBezTo>
                  <a:cubicBezTo>
                    <a:pt x="26576" y="13970"/>
                    <a:pt x="23694" y="11488"/>
                    <a:pt x="25022" y="10235"/>
                  </a:cubicBezTo>
                  <a:cubicBezTo>
                    <a:pt x="26350" y="8982"/>
                    <a:pt x="27152" y="6751"/>
                    <a:pt x="24947" y="3869"/>
                  </a:cubicBezTo>
                  <a:cubicBezTo>
                    <a:pt x="23231" y="677"/>
                    <a:pt x="21317" y="0"/>
                    <a:pt x="19479" y="0"/>
                  </a:cubicBezTo>
                  <a:close/>
                </a:path>
              </a:pathLst>
            </a:custGeom>
            <a:solidFill>
              <a:srgbClr val="AD29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7"/>
            <p:cNvSpPr/>
            <p:nvPr/>
          </p:nvSpPr>
          <p:spPr>
            <a:xfrm>
              <a:off x="4230725" y="2110925"/>
              <a:ext cx="102775" cy="78350"/>
            </a:xfrm>
            <a:custGeom>
              <a:avLst/>
              <a:gdLst/>
              <a:ahLst/>
              <a:cxnLst/>
              <a:rect l="l" t="t" r="r" b="b"/>
              <a:pathLst>
                <a:path w="4111" h="3134" extrusionOk="0">
                  <a:moveTo>
                    <a:pt x="26" y="1"/>
                  </a:moveTo>
                  <a:lnTo>
                    <a:pt x="1" y="3134"/>
                  </a:lnTo>
                  <a:lnTo>
                    <a:pt x="3936" y="3108"/>
                  </a:lnTo>
                  <a:lnTo>
                    <a:pt x="4111" y="5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7"/>
            <p:cNvSpPr/>
            <p:nvPr/>
          </p:nvSpPr>
          <p:spPr>
            <a:xfrm>
              <a:off x="4214450" y="2171700"/>
              <a:ext cx="146625" cy="70825"/>
            </a:xfrm>
            <a:custGeom>
              <a:avLst/>
              <a:gdLst/>
              <a:ahLst/>
              <a:cxnLst/>
              <a:rect l="l" t="t" r="r" b="b"/>
              <a:pathLst>
                <a:path w="5865" h="2833" extrusionOk="0">
                  <a:moveTo>
                    <a:pt x="226" y="1"/>
                  </a:moveTo>
                  <a:cubicBezTo>
                    <a:pt x="226" y="1"/>
                    <a:pt x="50" y="1931"/>
                    <a:pt x="0" y="2582"/>
                  </a:cubicBezTo>
                  <a:cubicBezTo>
                    <a:pt x="1078" y="2770"/>
                    <a:pt x="2011" y="2802"/>
                    <a:pt x="2942" y="2802"/>
                  </a:cubicBezTo>
                  <a:cubicBezTo>
                    <a:pt x="3407" y="2802"/>
                    <a:pt x="3871" y="2794"/>
                    <a:pt x="4353" y="2794"/>
                  </a:cubicBezTo>
                  <a:cubicBezTo>
                    <a:pt x="4834" y="2794"/>
                    <a:pt x="5332" y="2802"/>
                    <a:pt x="5865" y="2833"/>
                  </a:cubicBezTo>
                  <a:lnTo>
                    <a:pt x="5639" y="17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7"/>
            <p:cNvSpPr/>
            <p:nvPr/>
          </p:nvSpPr>
          <p:spPr>
            <a:xfrm>
              <a:off x="4189375" y="2226850"/>
              <a:ext cx="771925" cy="366000"/>
            </a:xfrm>
            <a:custGeom>
              <a:avLst/>
              <a:gdLst/>
              <a:ahLst/>
              <a:cxnLst/>
              <a:rect l="l" t="t" r="r" b="b"/>
              <a:pathLst>
                <a:path w="30877" h="14640" extrusionOk="0">
                  <a:moveTo>
                    <a:pt x="1" y="0"/>
                  </a:moveTo>
                  <a:cubicBezTo>
                    <a:pt x="276" y="5765"/>
                    <a:pt x="76" y="12306"/>
                    <a:pt x="3108" y="13910"/>
                  </a:cubicBezTo>
                  <a:cubicBezTo>
                    <a:pt x="4087" y="14422"/>
                    <a:pt x="5588" y="14640"/>
                    <a:pt x="7385" y="14640"/>
                  </a:cubicBezTo>
                  <a:cubicBezTo>
                    <a:pt x="14472" y="14640"/>
                    <a:pt x="26158" y="11253"/>
                    <a:pt x="28497" y="9173"/>
                  </a:cubicBezTo>
                  <a:cubicBezTo>
                    <a:pt x="30876" y="7040"/>
                    <a:pt x="24375" y="4084"/>
                    <a:pt x="19655" y="4084"/>
                  </a:cubicBezTo>
                  <a:cubicBezTo>
                    <a:pt x="18608" y="4084"/>
                    <a:pt x="17648" y="4230"/>
                    <a:pt x="16893" y="4562"/>
                  </a:cubicBezTo>
                  <a:lnTo>
                    <a:pt x="8071" y="7218"/>
                  </a:lnTo>
                  <a:lnTo>
                    <a:pt x="6993" y="276"/>
                  </a:lnTo>
                  <a:cubicBezTo>
                    <a:pt x="4863" y="151"/>
                    <a:pt x="223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7"/>
            <p:cNvSpPr/>
            <p:nvPr/>
          </p:nvSpPr>
          <p:spPr>
            <a:xfrm>
              <a:off x="4391125" y="2407300"/>
              <a:ext cx="8800" cy="74575"/>
            </a:xfrm>
            <a:custGeom>
              <a:avLst/>
              <a:gdLst/>
              <a:ahLst/>
              <a:cxnLst/>
              <a:rect l="l" t="t" r="r" b="b"/>
              <a:pathLst>
                <a:path w="352" h="2983" fill="none" extrusionOk="0">
                  <a:moveTo>
                    <a:pt x="1" y="0"/>
                  </a:moveTo>
                  <a:lnTo>
                    <a:pt x="352" y="2983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7"/>
            <p:cNvSpPr/>
            <p:nvPr/>
          </p:nvSpPr>
          <p:spPr>
            <a:xfrm>
              <a:off x="4198150" y="2274475"/>
              <a:ext cx="171700" cy="6900"/>
            </a:xfrm>
            <a:custGeom>
              <a:avLst/>
              <a:gdLst/>
              <a:ahLst/>
              <a:cxnLst/>
              <a:rect l="l" t="t" r="r" b="b"/>
              <a:pathLst>
                <a:path w="6868" h="276" fill="none" extrusionOk="0">
                  <a:moveTo>
                    <a:pt x="6868" y="0"/>
                  </a:moveTo>
                  <a:lnTo>
                    <a:pt x="0" y="276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7"/>
            <p:cNvSpPr/>
            <p:nvPr/>
          </p:nvSpPr>
          <p:spPr>
            <a:xfrm>
              <a:off x="4470075" y="3673600"/>
              <a:ext cx="459300" cy="1314575"/>
            </a:xfrm>
            <a:custGeom>
              <a:avLst/>
              <a:gdLst/>
              <a:ahLst/>
              <a:cxnLst/>
              <a:rect l="l" t="t" r="r" b="b"/>
              <a:pathLst>
                <a:path w="18372" h="52583" extrusionOk="0">
                  <a:moveTo>
                    <a:pt x="5765" y="0"/>
                  </a:moveTo>
                  <a:cubicBezTo>
                    <a:pt x="5765" y="0"/>
                    <a:pt x="3560" y="10000"/>
                    <a:pt x="4136" y="20827"/>
                  </a:cubicBezTo>
                  <a:cubicBezTo>
                    <a:pt x="1" y="27544"/>
                    <a:pt x="1529" y="52507"/>
                    <a:pt x="1529" y="52507"/>
                  </a:cubicBezTo>
                  <a:lnTo>
                    <a:pt x="6116" y="52582"/>
                  </a:lnTo>
                  <a:lnTo>
                    <a:pt x="18372" y="852"/>
                  </a:lnTo>
                  <a:lnTo>
                    <a:pt x="57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7"/>
            <p:cNvSpPr/>
            <p:nvPr/>
          </p:nvSpPr>
          <p:spPr>
            <a:xfrm>
              <a:off x="4312800" y="3175350"/>
              <a:ext cx="685500" cy="528275"/>
            </a:xfrm>
            <a:custGeom>
              <a:avLst/>
              <a:gdLst/>
              <a:ahLst/>
              <a:cxnLst/>
              <a:rect l="l" t="t" r="r" b="b"/>
              <a:pathLst>
                <a:path w="27420" h="21131" extrusionOk="0">
                  <a:moveTo>
                    <a:pt x="9238" y="1"/>
                  </a:moveTo>
                  <a:cubicBezTo>
                    <a:pt x="6797" y="1"/>
                    <a:pt x="5089" y="81"/>
                    <a:pt x="5089" y="81"/>
                  </a:cubicBezTo>
                  <a:cubicBezTo>
                    <a:pt x="1229" y="5995"/>
                    <a:pt x="1" y="14066"/>
                    <a:pt x="226" y="19504"/>
                  </a:cubicBezTo>
                  <a:cubicBezTo>
                    <a:pt x="7985" y="20801"/>
                    <a:pt x="14033" y="21130"/>
                    <a:pt x="18171" y="21130"/>
                  </a:cubicBezTo>
                  <a:cubicBezTo>
                    <a:pt x="22427" y="21130"/>
                    <a:pt x="24663" y="20782"/>
                    <a:pt x="24663" y="20782"/>
                  </a:cubicBezTo>
                  <a:cubicBezTo>
                    <a:pt x="24663" y="20782"/>
                    <a:pt x="27420" y="10206"/>
                    <a:pt x="25139" y="2436"/>
                  </a:cubicBezTo>
                  <a:cubicBezTo>
                    <a:pt x="22453" y="342"/>
                    <a:pt x="14281" y="1"/>
                    <a:pt x="9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7"/>
            <p:cNvSpPr/>
            <p:nvPr/>
          </p:nvSpPr>
          <p:spPr>
            <a:xfrm>
              <a:off x="5570325" y="2369050"/>
              <a:ext cx="164100" cy="154175"/>
            </a:xfrm>
            <a:custGeom>
              <a:avLst/>
              <a:gdLst/>
              <a:ahLst/>
              <a:cxnLst/>
              <a:rect l="l" t="t" r="r" b="b"/>
              <a:pathLst>
                <a:path w="6564" h="6167" extrusionOk="0">
                  <a:moveTo>
                    <a:pt x="4543" y="1"/>
                  </a:moveTo>
                  <a:cubicBezTo>
                    <a:pt x="3942" y="1"/>
                    <a:pt x="3198" y="348"/>
                    <a:pt x="2407" y="1230"/>
                  </a:cubicBezTo>
                  <a:cubicBezTo>
                    <a:pt x="1755" y="1956"/>
                    <a:pt x="778" y="2884"/>
                    <a:pt x="1" y="3586"/>
                  </a:cubicBezTo>
                  <a:cubicBezTo>
                    <a:pt x="1003" y="4413"/>
                    <a:pt x="1981" y="5240"/>
                    <a:pt x="2858" y="6167"/>
                  </a:cubicBezTo>
                  <a:cubicBezTo>
                    <a:pt x="3735" y="4989"/>
                    <a:pt x="4537" y="3936"/>
                    <a:pt x="5214" y="3260"/>
                  </a:cubicBezTo>
                  <a:cubicBezTo>
                    <a:pt x="6563" y="1875"/>
                    <a:pt x="5940" y="1"/>
                    <a:pt x="4543" y="1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7"/>
            <p:cNvSpPr/>
            <p:nvPr/>
          </p:nvSpPr>
          <p:spPr>
            <a:xfrm>
              <a:off x="5634275" y="2280600"/>
              <a:ext cx="169175" cy="179850"/>
            </a:xfrm>
            <a:custGeom>
              <a:avLst/>
              <a:gdLst/>
              <a:ahLst/>
              <a:cxnLst/>
              <a:rect l="l" t="t" r="r" b="b"/>
              <a:pathLst>
                <a:path w="6767" h="7194" extrusionOk="0">
                  <a:moveTo>
                    <a:pt x="4793" y="0"/>
                  </a:moveTo>
                  <a:cubicBezTo>
                    <a:pt x="4124" y="0"/>
                    <a:pt x="2629" y="1261"/>
                    <a:pt x="2054" y="1835"/>
                  </a:cubicBezTo>
                  <a:cubicBezTo>
                    <a:pt x="1503" y="2387"/>
                    <a:pt x="501" y="3740"/>
                    <a:pt x="225" y="4492"/>
                  </a:cubicBezTo>
                  <a:cubicBezTo>
                    <a:pt x="1" y="5104"/>
                    <a:pt x="25" y="7193"/>
                    <a:pt x="1339" y="7193"/>
                  </a:cubicBezTo>
                  <a:cubicBezTo>
                    <a:pt x="1640" y="7193"/>
                    <a:pt x="2008" y="7084"/>
                    <a:pt x="2455" y="6823"/>
                  </a:cubicBezTo>
                  <a:cubicBezTo>
                    <a:pt x="3533" y="6171"/>
                    <a:pt x="4185" y="5244"/>
                    <a:pt x="4811" y="4116"/>
                  </a:cubicBezTo>
                  <a:cubicBezTo>
                    <a:pt x="5964" y="3414"/>
                    <a:pt x="6541" y="3214"/>
                    <a:pt x="6365" y="2788"/>
                  </a:cubicBezTo>
                  <a:cubicBezTo>
                    <a:pt x="6339" y="2713"/>
                    <a:pt x="6252" y="2684"/>
                    <a:pt x="6133" y="2684"/>
                  </a:cubicBezTo>
                  <a:cubicBezTo>
                    <a:pt x="5689" y="2684"/>
                    <a:pt x="4786" y="3088"/>
                    <a:pt x="4786" y="3088"/>
                  </a:cubicBezTo>
                  <a:cubicBezTo>
                    <a:pt x="4786" y="3088"/>
                    <a:pt x="6766" y="2136"/>
                    <a:pt x="6440" y="1585"/>
                  </a:cubicBezTo>
                  <a:cubicBezTo>
                    <a:pt x="6402" y="1511"/>
                    <a:pt x="6318" y="1481"/>
                    <a:pt x="6206" y="1481"/>
                  </a:cubicBezTo>
                  <a:cubicBezTo>
                    <a:pt x="5664" y="1481"/>
                    <a:pt x="4461" y="2186"/>
                    <a:pt x="4461" y="2186"/>
                  </a:cubicBezTo>
                  <a:cubicBezTo>
                    <a:pt x="4461" y="2186"/>
                    <a:pt x="6215" y="1159"/>
                    <a:pt x="6039" y="632"/>
                  </a:cubicBezTo>
                  <a:cubicBezTo>
                    <a:pt x="6011" y="550"/>
                    <a:pt x="5932" y="516"/>
                    <a:pt x="5821" y="516"/>
                  </a:cubicBezTo>
                  <a:cubicBezTo>
                    <a:pt x="5394" y="516"/>
                    <a:pt x="4485" y="1021"/>
                    <a:pt x="4061" y="1272"/>
                  </a:cubicBezTo>
                  <a:lnTo>
                    <a:pt x="4061" y="1272"/>
                  </a:lnTo>
                  <a:cubicBezTo>
                    <a:pt x="4470" y="1013"/>
                    <a:pt x="5269" y="452"/>
                    <a:pt x="5062" y="131"/>
                  </a:cubicBezTo>
                  <a:cubicBezTo>
                    <a:pt x="5005" y="40"/>
                    <a:pt x="4912" y="0"/>
                    <a:pt x="4793" y="0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7"/>
            <p:cNvSpPr/>
            <p:nvPr/>
          </p:nvSpPr>
          <p:spPr>
            <a:xfrm>
              <a:off x="5717575" y="2304550"/>
              <a:ext cx="32600" cy="21950"/>
            </a:xfrm>
            <a:custGeom>
              <a:avLst/>
              <a:gdLst/>
              <a:ahLst/>
              <a:cxnLst/>
              <a:rect l="l" t="t" r="r" b="b"/>
              <a:pathLst>
                <a:path w="1304" h="878" fill="none" extrusionOk="0">
                  <a:moveTo>
                    <a:pt x="1" y="877"/>
                  </a:moveTo>
                  <a:lnTo>
                    <a:pt x="1304" y="0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7"/>
            <p:cNvSpPr/>
            <p:nvPr/>
          </p:nvSpPr>
          <p:spPr>
            <a:xfrm>
              <a:off x="5737625" y="2324600"/>
              <a:ext cx="25725" cy="17550"/>
            </a:xfrm>
            <a:custGeom>
              <a:avLst/>
              <a:gdLst/>
              <a:ahLst/>
              <a:cxnLst/>
              <a:rect l="l" t="t" r="r" b="b"/>
              <a:pathLst>
                <a:path w="1029" h="702" fill="none" extrusionOk="0">
                  <a:moveTo>
                    <a:pt x="1" y="702"/>
                  </a:moveTo>
                  <a:lnTo>
                    <a:pt x="1028" y="0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7"/>
            <p:cNvSpPr/>
            <p:nvPr/>
          </p:nvSpPr>
          <p:spPr>
            <a:xfrm>
              <a:off x="5541525" y="2406675"/>
              <a:ext cx="134100" cy="198650"/>
            </a:xfrm>
            <a:custGeom>
              <a:avLst/>
              <a:gdLst/>
              <a:ahLst/>
              <a:cxnLst/>
              <a:rect l="l" t="t" r="r" b="b"/>
              <a:pathLst>
                <a:path w="5364" h="7946" extrusionOk="0">
                  <a:moveTo>
                    <a:pt x="2983" y="0"/>
                  </a:moveTo>
                  <a:lnTo>
                    <a:pt x="0" y="2456"/>
                  </a:lnTo>
                  <a:cubicBezTo>
                    <a:pt x="1178" y="4236"/>
                    <a:pt x="1629" y="6166"/>
                    <a:pt x="2807" y="7945"/>
                  </a:cubicBezTo>
                  <a:cubicBezTo>
                    <a:pt x="4010" y="5715"/>
                    <a:pt x="5363" y="3685"/>
                    <a:pt x="5363" y="3685"/>
                  </a:cubicBezTo>
                  <a:lnTo>
                    <a:pt x="29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7"/>
            <p:cNvSpPr/>
            <p:nvPr/>
          </p:nvSpPr>
          <p:spPr>
            <a:xfrm>
              <a:off x="4866700" y="2356575"/>
              <a:ext cx="803275" cy="424850"/>
            </a:xfrm>
            <a:custGeom>
              <a:avLst/>
              <a:gdLst/>
              <a:ahLst/>
              <a:cxnLst/>
              <a:rect l="l" t="t" r="r" b="b"/>
              <a:pathLst>
                <a:path w="32131" h="16994" extrusionOk="0">
                  <a:moveTo>
                    <a:pt x="6812" y="1"/>
                  </a:moveTo>
                  <a:cubicBezTo>
                    <a:pt x="5929" y="1"/>
                    <a:pt x="5395" y="753"/>
                    <a:pt x="5640" y="1854"/>
                  </a:cubicBezTo>
                  <a:cubicBezTo>
                    <a:pt x="6216" y="4486"/>
                    <a:pt x="0" y="2330"/>
                    <a:pt x="3459" y="8496"/>
                  </a:cubicBezTo>
                  <a:cubicBezTo>
                    <a:pt x="5389" y="10375"/>
                    <a:pt x="10878" y="16014"/>
                    <a:pt x="16467" y="16942"/>
                  </a:cubicBezTo>
                  <a:cubicBezTo>
                    <a:pt x="16679" y="16977"/>
                    <a:pt x="16903" y="16993"/>
                    <a:pt x="17138" y="16993"/>
                  </a:cubicBezTo>
                  <a:cubicBezTo>
                    <a:pt x="21802" y="16993"/>
                    <a:pt x="30556" y="10374"/>
                    <a:pt x="32131" y="7368"/>
                  </a:cubicBezTo>
                  <a:cubicBezTo>
                    <a:pt x="30953" y="5588"/>
                    <a:pt x="30001" y="4736"/>
                    <a:pt x="28823" y="2957"/>
                  </a:cubicBezTo>
                  <a:lnTo>
                    <a:pt x="18597" y="9448"/>
                  </a:lnTo>
                  <a:cubicBezTo>
                    <a:pt x="18597" y="9448"/>
                    <a:pt x="9825" y="927"/>
                    <a:pt x="7469" y="125"/>
                  </a:cubicBezTo>
                  <a:cubicBezTo>
                    <a:pt x="7235" y="40"/>
                    <a:pt x="7014" y="1"/>
                    <a:pt x="6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7"/>
            <p:cNvSpPr/>
            <p:nvPr/>
          </p:nvSpPr>
          <p:spPr>
            <a:xfrm>
              <a:off x="4385500" y="2314525"/>
              <a:ext cx="763800" cy="1099050"/>
            </a:xfrm>
            <a:custGeom>
              <a:avLst/>
              <a:gdLst/>
              <a:ahLst/>
              <a:cxnLst/>
              <a:rect l="l" t="t" r="r" b="b"/>
              <a:pathLst>
                <a:path w="30552" h="43962" extrusionOk="0">
                  <a:moveTo>
                    <a:pt x="17270" y="1"/>
                  </a:moveTo>
                  <a:cubicBezTo>
                    <a:pt x="13742" y="1"/>
                    <a:pt x="11028" y="553"/>
                    <a:pt x="11028" y="553"/>
                  </a:cubicBezTo>
                  <a:cubicBezTo>
                    <a:pt x="7845" y="2659"/>
                    <a:pt x="7093" y="8549"/>
                    <a:pt x="7669" y="15240"/>
                  </a:cubicBezTo>
                  <a:cubicBezTo>
                    <a:pt x="8246" y="21932"/>
                    <a:pt x="4812" y="28323"/>
                    <a:pt x="0" y="37496"/>
                  </a:cubicBezTo>
                  <a:cubicBezTo>
                    <a:pt x="5119" y="42765"/>
                    <a:pt x="11942" y="43961"/>
                    <a:pt x="17081" y="43961"/>
                  </a:cubicBezTo>
                  <a:cubicBezTo>
                    <a:pt x="21353" y="43961"/>
                    <a:pt x="24461" y="43135"/>
                    <a:pt x="24461" y="43135"/>
                  </a:cubicBezTo>
                  <a:cubicBezTo>
                    <a:pt x="24461" y="43135"/>
                    <a:pt x="23033" y="34940"/>
                    <a:pt x="23233" y="32007"/>
                  </a:cubicBezTo>
                  <a:cubicBezTo>
                    <a:pt x="24035" y="20128"/>
                    <a:pt x="25815" y="23561"/>
                    <a:pt x="27845" y="20679"/>
                  </a:cubicBezTo>
                  <a:cubicBezTo>
                    <a:pt x="30552" y="17195"/>
                    <a:pt x="25639" y="12734"/>
                    <a:pt x="30552" y="4689"/>
                  </a:cubicBezTo>
                  <a:cubicBezTo>
                    <a:pt x="27301" y="855"/>
                    <a:pt x="21657" y="1"/>
                    <a:pt x="17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7"/>
            <p:cNvSpPr/>
            <p:nvPr/>
          </p:nvSpPr>
          <p:spPr>
            <a:xfrm>
              <a:off x="4777100" y="2311725"/>
              <a:ext cx="283225" cy="200225"/>
            </a:xfrm>
            <a:custGeom>
              <a:avLst/>
              <a:gdLst/>
              <a:ahLst/>
              <a:cxnLst/>
              <a:rect l="l" t="t" r="r" b="b"/>
              <a:pathLst>
                <a:path w="11329" h="8009" extrusionOk="0">
                  <a:moveTo>
                    <a:pt x="2365" y="0"/>
                  </a:moveTo>
                  <a:cubicBezTo>
                    <a:pt x="1608" y="0"/>
                    <a:pt x="818" y="58"/>
                    <a:pt x="0" y="189"/>
                  </a:cubicBezTo>
                  <a:lnTo>
                    <a:pt x="6442" y="8009"/>
                  </a:lnTo>
                  <a:lnTo>
                    <a:pt x="11329" y="2821"/>
                  </a:lnTo>
                  <a:cubicBezTo>
                    <a:pt x="11329" y="2821"/>
                    <a:pt x="7664" y="0"/>
                    <a:pt x="2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7"/>
            <p:cNvSpPr/>
            <p:nvPr/>
          </p:nvSpPr>
          <p:spPr>
            <a:xfrm>
              <a:off x="4839125" y="2310550"/>
              <a:ext cx="189875" cy="117450"/>
            </a:xfrm>
            <a:custGeom>
              <a:avLst/>
              <a:gdLst/>
              <a:ahLst/>
              <a:cxnLst/>
              <a:rect l="l" t="t" r="r" b="b"/>
              <a:pathLst>
                <a:path w="7595" h="4698" extrusionOk="0">
                  <a:moveTo>
                    <a:pt x="1020" y="0"/>
                  </a:moveTo>
                  <a:cubicBezTo>
                    <a:pt x="695" y="0"/>
                    <a:pt x="355" y="12"/>
                    <a:pt x="1" y="36"/>
                  </a:cubicBezTo>
                  <a:cubicBezTo>
                    <a:pt x="1" y="36"/>
                    <a:pt x="1279" y="2367"/>
                    <a:pt x="4437" y="4697"/>
                  </a:cubicBezTo>
                  <a:cubicBezTo>
                    <a:pt x="6367" y="3419"/>
                    <a:pt x="7595" y="2717"/>
                    <a:pt x="7244" y="2216"/>
                  </a:cubicBezTo>
                  <a:cubicBezTo>
                    <a:pt x="6896" y="1752"/>
                    <a:pt x="5066" y="0"/>
                    <a:pt x="1020" y="0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7"/>
            <p:cNvSpPr/>
            <p:nvPr/>
          </p:nvSpPr>
          <p:spPr>
            <a:xfrm>
              <a:off x="4854800" y="2149150"/>
              <a:ext cx="193625" cy="222125"/>
            </a:xfrm>
            <a:custGeom>
              <a:avLst/>
              <a:gdLst/>
              <a:ahLst/>
              <a:cxnLst/>
              <a:rect l="l" t="t" r="r" b="b"/>
              <a:pathLst>
                <a:path w="7745" h="8885" extrusionOk="0">
                  <a:moveTo>
                    <a:pt x="1704" y="1"/>
                  </a:moveTo>
                  <a:cubicBezTo>
                    <a:pt x="1028" y="2933"/>
                    <a:pt x="702" y="4361"/>
                    <a:pt x="0" y="7294"/>
                  </a:cubicBezTo>
                  <a:cubicBezTo>
                    <a:pt x="552" y="7745"/>
                    <a:pt x="1454" y="8346"/>
                    <a:pt x="2732" y="8672"/>
                  </a:cubicBezTo>
                  <a:cubicBezTo>
                    <a:pt x="3354" y="8828"/>
                    <a:pt x="3932" y="8885"/>
                    <a:pt x="4444" y="8885"/>
                  </a:cubicBezTo>
                  <a:cubicBezTo>
                    <a:pt x="5087" y="8885"/>
                    <a:pt x="5625" y="8795"/>
                    <a:pt x="6015" y="8697"/>
                  </a:cubicBezTo>
                  <a:lnTo>
                    <a:pt x="7745" y="1404"/>
                  </a:lnTo>
                  <a:lnTo>
                    <a:pt x="1704" y="1"/>
                  </a:ln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7"/>
            <p:cNvSpPr/>
            <p:nvPr/>
          </p:nvSpPr>
          <p:spPr>
            <a:xfrm>
              <a:off x="4880475" y="1938225"/>
              <a:ext cx="308925" cy="390900"/>
            </a:xfrm>
            <a:custGeom>
              <a:avLst/>
              <a:gdLst/>
              <a:ahLst/>
              <a:cxnLst/>
              <a:rect l="l" t="t" r="r" b="b"/>
              <a:pathLst>
                <a:path w="12357" h="15636" extrusionOk="0">
                  <a:moveTo>
                    <a:pt x="4737" y="0"/>
                  </a:moveTo>
                  <a:cubicBezTo>
                    <a:pt x="1820" y="0"/>
                    <a:pt x="816" y="3623"/>
                    <a:pt x="452" y="7535"/>
                  </a:cubicBezTo>
                  <a:cubicBezTo>
                    <a:pt x="1" y="12147"/>
                    <a:pt x="1204" y="14803"/>
                    <a:pt x="4136" y="15505"/>
                  </a:cubicBezTo>
                  <a:cubicBezTo>
                    <a:pt x="4518" y="15592"/>
                    <a:pt x="4883" y="15636"/>
                    <a:pt x="5233" y="15636"/>
                  </a:cubicBezTo>
                  <a:cubicBezTo>
                    <a:pt x="7600" y="15636"/>
                    <a:pt x="9273" y="13652"/>
                    <a:pt x="10452" y="9766"/>
                  </a:cubicBezTo>
                  <a:cubicBezTo>
                    <a:pt x="12357" y="3600"/>
                    <a:pt x="9349" y="969"/>
                    <a:pt x="5690" y="117"/>
                  </a:cubicBezTo>
                  <a:cubicBezTo>
                    <a:pt x="5352" y="38"/>
                    <a:pt x="5034" y="0"/>
                    <a:pt x="4737" y="0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7"/>
            <p:cNvSpPr/>
            <p:nvPr/>
          </p:nvSpPr>
          <p:spPr>
            <a:xfrm>
              <a:off x="5053425" y="2193000"/>
              <a:ext cx="33850" cy="30725"/>
            </a:xfrm>
            <a:custGeom>
              <a:avLst/>
              <a:gdLst/>
              <a:ahLst/>
              <a:cxnLst/>
              <a:rect l="l" t="t" r="r" b="b"/>
              <a:pathLst>
                <a:path w="1354" h="1229" fill="none" extrusionOk="0">
                  <a:moveTo>
                    <a:pt x="0" y="1229"/>
                  </a:moveTo>
                  <a:cubicBezTo>
                    <a:pt x="1354" y="1104"/>
                    <a:pt x="1303" y="1"/>
                    <a:pt x="426" y="302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7"/>
            <p:cNvSpPr/>
            <p:nvPr/>
          </p:nvSpPr>
          <p:spPr>
            <a:xfrm>
              <a:off x="4970075" y="2319575"/>
              <a:ext cx="70825" cy="12550"/>
            </a:xfrm>
            <a:custGeom>
              <a:avLst/>
              <a:gdLst/>
              <a:ahLst/>
              <a:cxnLst/>
              <a:rect l="l" t="t" r="r" b="b"/>
              <a:pathLst>
                <a:path w="2833" h="502" fill="none" extrusionOk="0">
                  <a:moveTo>
                    <a:pt x="1" y="1"/>
                  </a:moveTo>
                  <a:cubicBezTo>
                    <a:pt x="803" y="276"/>
                    <a:pt x="1580" y="502"/>
                    <a:pt x="2833" y="251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7"/>
            <p:cNvSpPr/>
            <p:nvPr/>
          </p:nvSpPr>
          <p:spPr>
            <a:xfrm>
              <a:off x="4847900" y="2082700"/>
              <a:ext cx="67075" cy="116650"/>
            </a:xfrm>
            <a:custGeom>
              <a:avLst/>
              <a:gdLst/>
              <a:ahLst/>
              <a:cxnLst/>
              <a:rect l="l" t="t" r="r" b="b"/>
              <a:pathLst>
                <a:path w="2683" h="4666" extrusionOk="0">
                  <a:moveTo>
                    <a:pt x="1356" y="0"/>
                  </a:moveTo>
                  <a:cubicBezTo>
                    <a:pt x="1339" y="0"/>
                    <a:pt x="1321" y="1"/>
                    <a:pt x="1304" y="2"/>
                  </a:cubicBezTo>
                  <a:cubicBezTo>
                    <a:pt x="577" y="52"/>
                    <a:pt x="1" y="1130"/>
                    <a:pt x="26" y="2408"/>
                  </a:cubicBezTo>
                  <a:cubicBezTo>
                    <a:pt x="50" y="3680"/>
                    <a:pt x="624" y="4665"/>
                    <a:pt x="1327" y="4665"/>
                  </a:cubicBezTo>
                  <a:cubicBezTo>
                    <a:pt x="1344" y="4665"/>
                    <a:pt x="1362" y="4665"/>
                    <a:pt x="1379" y="4664"/>
                  </a:cubicBezTo>
                  <a:cubicBezTo>
                    <a:pt x="2106" y="4613"/>
                    <a:pt x="2682" y="3536"/>
                    <a:pt x="2657" y="2258"/>
                  </a:cubicBezTo>
                  <a:cubicBezTo>
                    <a:pt x="2633" y="986"/>
                    <a:pt x="2059" y="0"/>
                    <a:pt x="1356" y="0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7"/>
            <p:cNvSpPr/>
            <p:nvPr/>
          </p:nvSpPr>
          <p:spPr>
            <a:xfrm>
              <a:off x="5013950" y="2236875"/>
              <a:ext cx="47000" cy="23825"/>
            </a:xfrm>
            <a:custGeom>
              <a:avLst/>
              <a:gdLst/>
              <a:ahLst/>
              <a:cxnLst/>
              <a:rect l="l" t="t" r="r" b="b"/>
              <a:pathLst>
                <a:path w="1880" h="953" fill="none" extrusionOk="0">
                  <a:moveTo>
                    <a:pt x="1880" y="577"/>
                  </a:moveTo>
                  <a:cubicBezTo>
                    <a:pt x="1379" y="953"/>
                    <a:pt x="100" y="627"/>
                    <a:pt x="0" y="0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7"/>
            <p:cNvSpPr/>
            <p:nvPr/>
          </p:nvSpPr>
          <p:spPr>
            <a:xfrm>
              <a:off x="5008925" y="2142700"/>
              <a:ext cx="25100" cy="32925"/>
            </a:xfrm>
            <a:custGeom>
              <a:avLst/>
              <a:gdLst/>
              <a:ahLst/>
              <a:cxnLst/>
              <a:rect l="l" t="t" r="r" b="b"/>
              <a:pathLst>
                <a:path w="1004" h="1317" extrusionOk="0">
                  <a:moveTo>
                    <a:pt x="582" y="1"/>
                  </a:moveTo>
                  <a:cubicBezTo>
                    <a:pt x="356" y="1"/>
                    <a:pt x="144" y="216"/>
                    <a:pt x="76" y="534"/>
                  </a:cubicBezTo>
                  <a:cubicBezTo>
                    <a:pt x="1" y="885"/>
                    <a:pt x="101" y="1261"/>
                    <a:pt x="326" y="1311"/>
                  </a:cubicBezTo>
                  <a:cubicBezTo>
                    <a:pt x="345" y="1315"/>
                    <a:pt x="364" y="1317"/>
                    <a:pt x="382" y="1317"/>
                  </a:cubicBezTo>
                  <a:cubicBezTo>
                    <a:pt x="613" y="1317"/>
                    <a:pt x="833" y="1036"/>
                    <a:pt x="903" y="735"/>
                  </a:cubicBezTo>
                  <a:cubicBezTo>
                    <a:pt x="1003" y="384"/>
                    <a:pt x="878" y="58"/>
                    <a:pt x="652" y="8"/>
                  </a:cubicBezTo>
                  <a:cubicBezTo>
                    <a:pt x="629" y="3"/>
                    <a:pt x="606" y="1"/>
                    <a:pt x="582" y="1"/>
                  </a:cubicBezTo>
                  <a:close/>
                </a:path>
              </a:pathLst>
            </a:custGeom>
            <a:solidFill>
              <a:srgbClr val="001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7"/>
            <p:cNvSpPr/>
            <p:nvPr/>
          </p:nvSpPr>
          <p:spPr>
            <a:xfrm>
              <a:off x="5092275" y="2162125"/>
              <a:ext cx="25075" cy="32925"/>
            </a:xfrm>
            <a:custGeom>
              <a:avLst/>
              <a:gdLst/>
              <a:ahLst/>
              <a:cxnLst/>
              <a:rect l="l" t="t" r="r" b="b"/>
              <a:pathLst>
                <a:path w="1003" h="1317" extrusionOk="0">
                  <a:moveTo>
                    <a:pt x="588" y="1"/>
                  </a:moveTo>
                  <a:cubicBezTo>
                    <a:pt x="381" y="1"/>
                    <a:pt x="168" y="216"/>
                    <a:pt x="100" y="534"/>
                  </a:cubicBezTo>
                  <a:cubicBezTo>
                    <a:pt x="0" y="885"/>
                    <a:pt x="125" y="1261"/>
                    <a:pt x="351" y="1311"/>
                  </a:cubicBezTo>
                  <a:cubicBezTo>
                    <a:pt x="369" y="1315"/>
                    <a:pt x="387" y="1317"/>
                    <a:pt x="405" y="1317"/>
                  </a:cubicBezTo>
                  <a:cubicBezTo>
                    <a:pt x="619" y="1317"/>
                    <a:pt x="858" y="1058"/>
                    <a:pt x="927" y="735"/>
                  </a:cubicBezTo>
                  <a:cubicBezTo>
                    <a:pt x="1003" y="384"/>
                    <a:pt x="877" y="58"/>
                    <a:pt x="652" y="8"/>
                  </a:cubicBezTo>
                  <a:cubicBezTo>
                    <a:pt x="631" y="3"/>
                    <a:pt x="609" y="1"/>
                    <a:pt x="588" y="1"/>
                  </a:cubicBezTo>
                  <a:close/>
                </a:path>
              </a:pathLst>
            </a:custGeom>
            <a:solidFill>
              <a:srgbClr val="001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7"/>
            <p:cNvSpPr/>
            <p:nvPr/>
          </p:nvSpPr>
          <p:spPr>
            <a:xfrm>
              <a:off x="5089750" y="2523225"/>
              <a:ext cx="13200" cy="166675"/>
            </a:xfrm>
            <a:custGeom>
              <a:avLst/>
              <a:gdLst/>
              <a:ahLst/>
              <a:cxnLst/>
              <a:rect l="l" t="t" r="r" b="b"/>
              <a:pathLst>
                <a:path w="528" h="6667" fill="none" extrusionOk="0">
                  <a:moveTo>
                    <a:pt x="527" y="0"/>
                  </a:moveTo>
                  <a:cubicBezTo>
                    <a:pt x="527" y="0"/>
                    <a:pt x="1" y="5063"/>
                    <a:pt x="276" y="6667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7"/>
            <p:cNvSpPr/>
            <p:nvPr/>
          </p:nvSpPr>
          <p:spPr>
            <a:xfrm>
              <a:off x="5289000" y="2592750"/>
              <a:ext cx="42625" cy="26975"/>
            </a:xfrm>
            <a:custGeom>
              <a:avLst/>
              <a:gdLst/>
              <a:ahLst/>
              <a:cxnLst/>
              <a:rect l="l" t="t" r="r" b="b"/>
              <a:pathLst>
                <a:path w="1705" h="1079" fill="none" extrusionOk="0">
                  <a:moveTo>
                    <a:pt x="1705" y="1"/>
                  </a:moveTo>
                  <a:lnTo>
                    <a:pt x="1" y="1079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7"/>
            <p:cNvSpPr/>
            <p:nvPr/>
          </p:nvSpPr>
          <p:spPr>
            <a:xfrm>
              <a:off x="5560925" y="2451775"/>
              <a:ext cx="84000" cy="114700"/>
            </a:xfrm>
            <a:custGeom>
              <a:avLst/>
              <a:gdLst/>
              <a:ahLst/>
              <a:cxnLst/>
              <a:rect l="l" t="t" r="r" b="b"/>
              <a:pathLst>
                <a:path w="3360" h="4588" fill="none" extrusionOk="0">
                  <a:moveTo>
                    <a:pt x="1" y="1"/>
                  </a:moveTo>
                  <a:lnTo>
                    <a:pt x="3359" y="4587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7"/>
            <p:cNvSpPr/>
            <p:nvPr/>
          </p:nvSpPr>
          <p:spPr>
            <a:xfrm>
              <a:off x="4755800" y="2317075"/>
              <a:ext cx="335225" cy="228100"/>
            </a:xfrm>
            <a:custGeom>
              <a:avLst/>
              <a:gdLst/>
              <a:ahLst/>
              <a:cxnLst/>
              <a:rect l="l" t="t" r="r" b="b"/>
              <a:pathLst>
                <a:path w="13409" h="9124" fill="none" extrusionOk="0">
                  <a:moveTo>
                    <a:pt x="0" y="0"/>
                  </a:moveTo>
                  <a:cubicBezTo>
                    <a:pt x="0" y="0"/>
                    <a:pt x="6341" y="8597"/>
                    <a:pt x="7118" y="8873"/>
                  </a:cubicBezTo>
                  <a:cubicBezTo>
                    <a:pt x="7895" y="9123"/>
                    <a:pt x="13409" y="2557"/>
                    <a:pt x="13409" y="2557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7"/>
            <p:cNvSpPr/>
            <p:nvPr/>
          </p:nvSpPr>
          <p:spPr>
            <a:xfrm>
              <a:off x="4399900" y="3224975"/>
              <a:ext cx="583375" cy="246900"/>
            </a:xfrm>
            <a:custGeom>
              <a:avLst/>
              <a:gdLst/>
              <a:ahLst/>
              <a:cxnLst/>
              <a:rect l="l" t="t" r="r" b="b"/>
              <a:pathLst>
                <a:path w="23335" h="9876" fill="none" extrusionOk="0">
                  <a:moveTo>
                    <a:pt x="1" y="0"/>
                  </a:moveTo>
                  <a:cubicBezTo>
                    <a:pt x="1" y="0"/>
                    <a:pt x="10753" y="9875"/>
                    <a:pt x="23334" y="5314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7"/>
            <p:cNvSpPr/>
            <p:nvPr/>
          </p:nvSpPr>
          <p:spPr>
            <a:xfrm>
              <a:off x="5665575" y="2333400"/>
              <a:ext cx="65175" cy="98975"/>
            </a:xfrm>
            <a:custGeom>
              <a:avLst/>
              <a:gdLst/>
              <a:ahLst/>
              <a:cxnLst/>
              <a:rect l="l" t="t" r="r" b="b"/>
              <a:pathLst>
                <a:path w="2607" h="3959" extrusionOk="0">
                  <a:moveTo>
                    <a:pt x="2288" y="1"/>
                  </a:moveTo>
                  <a:cubicBezTo>
                    <a:pt x="1892" y="1"/>
                    <a:pt x="883" y="520"/>
                    <a:pt x="477" y="1077"/>
                  </a:cubicBezTo>
                  <a:lnTo>
                    <a:pt x="0" y="3959"/>
                  </a:lnTo>
                  <a:cubicBezTo>
                    <a:pt x="1830" y="3408"/>
                    <a:pt x="1705" y="2054"/>
                    <a:pt x="1479" y="1578"/>
                  </a:cubicBezTo>
                  <a:cubicBezTo>
                    <a:pt x="2582" y="1001"/>
                    <a:pt x="2607" y="275"/>
                    <a:pt x="2432" y="49"/>
                  </a:cubicBezTo>
                  <a:cubicBezTo>
                    <a:pt x="2406" y="16"/>
                    <a:pt x="2356" y="1"/>
                    <a:pt x="2288" y="1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7"/>
            <p:cNvSpPr/>
            <p:nvPr/>
          </p:nvSpPr>
          <p:spPr>
            <a:xfrm>
              <a:off x="5665575" y="2328975"/>
              <a:ext cx="65175" cy="103400"/>
            </a:xfrm>
            <a:custGeom>
              <a:avLst/>
              <a:gdLst/>
              <a:ahLst/>
              <a:cxnLst/>
              <a:rect l="l" t="t" r="r" b="b"/>
              <a:pathLst>
                <a:path w="2607" h="4136" fill="none" extrusionOk="0">
                  <a:moveTo>
                    <a:pt x="0" y="4136"/>
                  </a:moveTo>
                  <a:cubicBezTo>
                    <a:pt x="1830" y="3585"/>
                    <a:pt x="1705" y="2231"/>
                    <a:pt x="1479" y="1755"/>
                  </a:cubicBezTo>
                  <a:cubicBezTo>
                    <a:pt x="2582" y="1178"/>
                    <a:pt x="2607" y="452"/>
                    <a:pt x="2432" y="226"/>
                  </a:cubicBezTo>
                  <a:cubicBezTo>
                    <a:pt x="2256" y="1"/>
                    <a:pt x="953" y="602"/>
                    <a:pt x="477" y="1254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7"/>
            <p:cNvSpPr/>
            <p:nvPr/>
          </p:nvSpPr>
          <p:spPr>
            <a:xfrm>
              <a:off x="4811550" y="2312050"/>
              <a:ext cx="138500" cy="115950"/>
            </a:xfrm>
            <a:custGeom>
              <a:avLst/>
              <a:gdLst/>
              <a:ahLst/>
              <a:cxnLst/>
              <a:rect l="l" t="t" r="r" b="b"/>
              <a:pathLst>
                <a:path w="5540" h="4638" fill="none" extrusionOk="0">
                  <a:moveTo>
                    <a:pt x="5540" y="4637"/>
                  </a:moveTo>
                  <a:lnTo>
                    <a:pt x="3159" y="3510"/>
                  </a:lnTo>
                  <a:lnTo>
                    <a:pt x="2658" y="4312"/>
                  </a:lnTo>
                  <a:cubicBezTo>
                    <a:pt x="2658" y="4312"/>
                    <a:pt x="1" y="2457"/>
                    <a:pt x="502" y="1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7"/>
            <p:cNvSpPr/>
            <p:nvPr/>
          </p:nvSpPr>
          <p:spPr>
            <a:xfrm>
              <a:off x="4950025" y="2416700"/>
              <a:ext cx="66450" cy="12550"/>
            </a:xfrm>
            <a:custGeom>
              <a:avLst/>
              <a:gdLst/>
              <a:ahLst/>
              <a:cxnLst/>
              <a:rect l="l" t="t" r="r" b="b"/>
              <a:pathLst>
                <a:path w="2658" h="502" fill="none" extrusionOk="0">
                  <a:moveTo>
                    <a:pt x="1" y="451"/>
                  </a:moveTo>
                  <a:lnTo>
                    <a:pt x="2106" y="0"/>
                  </a:lnTo>
                  <a:lnTo>
                    <a:pt x="2657" y="502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7"/>
            <p:cNvSpPr/>
            <p:nvPr/>
          </p:nvSpPr>
          <p:spPr>
            <a:xfrm>
              <a:off x="4705050" y="1920800"/>
              <a:ext cx="468750" cy="352275"/>
            </a:xfrm>
            <a:custGeom>
              <a:avLst/>
              <a:gdLst/>
              <a:ahLst/>
              <a:cxnLst/>
              <a:rect l="l" t="t" r="r" b="b"/>
              <a:pathLst>
                <a:path w="18750" h="14091" extrusionOk="0">
                  <a:moveTo>
                    <a:pt x="12888" y="0"/>
                  </a:moveTo>
                  <a:cubicBezTo>
                    <a:pt x="10790" y="0"/>
                    <a:pt x="8480" y="1203"/>
                    <a:pt x="6943" y="2493"/>
                  </a:cubicBezTo>
                  <a:cubicBezTo>
                    <a:pt x="4787" y="4322"/>
                    <a:pt x="0" y="12343"/>
                    <a:pt x="3584" y="13821"/>
                  </a:cubicBezTo>
                  <a:cubicBezTo>
                    <a:pt x="4030" y="14008"/>
                    <a:pt x="4416" y="14091"/>
                    <a:pt x="4754" y="14091"/>
                  </a:cubicBezTo>
                  <a:cubicBezTo>
                    <a:pt x="7133" y="14091"/>
                    <a:pt x="7083" y="10003"/>
                    <a:pt x="8070" y="9586"/>
                  </a:cubicBezTo>
                  <a:cubicBezTo>
                    <a:pt x="10126" y="8682"/>
                    <a:pt x="10410" y="6964"/>
                    <a:pt x="11511" y="6964"/>
                  </a:cubicBezTo>
                  <a:cubicBezTo>
                    <a:pt x="11631" y="6964"/>
                    <a:pt x="11762" y="6985"/>
                    <a:pt x="11905" y="7029"/>
                  </a:cubicBezTo>
                  <a:cubicBezTo>
                    <a:pt x="12056" y="7073"/>
                    <a:pt x="12206" y="7092"/>
                    <a:pt x="12356" y="7092"/>
                  </a:cubicBezTo>
                  <a:cubicBezTo>
                    <a:pt x="13674" y="7092"/>
                    <a:pt x="14888" y="5576"/>
                    <a:pt x="14888" y="5576"/>
                  </a:cubicBezTo>
                  <a:cubicBezTo>
                    <a:pt x="15818" y="6050"/>
                    <a:pt x="17400" y="10176"/>
                    <a:pt x="18204" y="10176"/>
                  </a:cubicBezTo>
                  <a:cubicBezTo>
                    <a:pt x="18548" y="10176"/>
                    <a:pt x="18750" y="9422"/>
                    <a:pt x="18697" y="7305"/>
                  </a:cubicBezTo>
                  <a:cubicBezTo>
                    <a:pt x="18647" y="5024"/>
                    <a:pt x="17820" y="2418"/>
                    <a:pt x="15339" y="713"/>
                  </a:cubicBezTo>
                  <a:cubicBezTo>
                    <a:pt x="14607" y="211"/>
                    <a:pt x="13766" y="0"/>
                    <a:pt x="12888" y="0"/>
                  </a:cubicBezTo>
                  <a:close/>
                </a:path>
              </a:pathLst>
            </a:custGeom>
            <a:solidFill>
              <a:srgbClr val="AD29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7"/>
            <p:cNvSpPr/>
            <p:nvPr/>
          </p:nvSpPr>
          <p:spPr>
            <a:xfrm>
              <a:off x="4681225" y="2728725"/>
              <a:ext cx="203675" cy="122825"/>
            </a:xfrm>
            <a:custGeom>
              <a:avLst/>
              <a:gdLst/>
              <a:ahLst/>
              <a:cxnLst/>
              <a:rect l="l" t="t" r="r" b="b"/>
              <a:pathLst>
                <a:path w="8147" h="4913" fill="none" extrusionOk="0">
                  <a:moveTo>
                    <a:pt x="8146" y="1279"/>
                  </a:moveTo>
                  <a:cubicBezTo>
                    <a:pt x="6718" y="4913"/>
                    <a:pt x="828" y="3760"/>
                    <a:pt x="1" y="1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7"/>
            <p:cNvSpPr/>
            <p:nvPr/>
          </p:nvSpPr>
          <p:spPr>
            <a:xfrm>
              <a:off x="5747025" y="2352150"/>
              <a:ext cx="21325" cy="10675"/>
            </a:xfrm>
            <a:custGeom>
              <a:avLst/>
              <a:gdLst/>
              <a:ahLst/>
              <a:cxnLst/>
              <a:rect l="l" t="t" r="r" b="b"/>
              <a:pathLst>
                <a:path w="853" h="427" fill="none" extrusionOk="0">
                  <a:moveTo>
                    <a:pt x="1" y="427"/>
                  </a:moveTo>
                  <a:lnTo>
                    <a:pt x="853" y="1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7"/>
            <p:cNvSpPr/>
            <p:nvPr/>
          </p:nvSpPr>
          <p:spPr>
            <a:xfrm>
              <a:off x="4177475" y="1965400"/>
              <a:ext cx="160250" cy="192775"/>
            </a:xfrm>
            <a:custGeom>
              <a:avLst/>
              <a:gdLst/>
              <a:ahLst/>
              <a:cxnLst/>
              <a:rect l="l" t="t" r="r" b="b"/>
              <a:pathLst>
                <a:path w="6410" h="7711" extrusionOk="0">
                  <a:moveTo>
                    <a:pt x="2780" y="0"/>
                  </a:moveTo>
                  <a:cubicBezTo>
                    <a:pt x="2764" y="0"/>
                    <a:pt x="2748" y="3"/>
                    <a:pt x="2732" y="7"/>
                  </a:cubicBezTo>
                  <a:cubicBezTo>
                    <a:pt x="2231" y="157"/>
                    <a:pt x="2983" y="1436"/>
                    <a:pt x="2983" y="1436"/>
                  </a:cubicBezTo>
                  <a:cubicBezTo>
                    <a:pt x="2983" y="1436"/>
                    <a:pt x="2178" y="172"/>
                    <a:pt x="1792" y="172"/>
                  </a:cubicBezTo>
                  <a:cubicBezTo>
                    <a:pt x="1736" y="172"/>
                    <a:pt x="1689" y="198"/>
                    <a:pt x="1654" y="258"/>
                  </a:cubicBezTo>
                  <a:cubicBezTo>
                    <a:pt x="1404" y="759"/>
                    <a:pt x="2156" y="1912"/>
                    <a:pt x="2156" y="1912"/>
                  </a:cubicBezTo>
                  <a:cubicBezTo>
                    <a:pt x="2156" y="1912"/>
                    <a:pt x="1395" y="828"/>
                    <a:pt x="1045" y="828"/>
                  </a:cubicBezTo>
                  <a:cubicBezTo>
                    <a:pt x="1030" y="828"/>
                    <a:pt x="1016" y="830"/>
                    <a:pt x="1003" y="834"/>
                  </a:cubicBezTo>
                  <a:cubicBezTo>
                    <a:pt x="702" y="920"/>
                    <a:pt x="1287" y="2097"/>
                    <a:pt x="1459" y="2427"/>
                  </a:cubicBezTo>
                  <a:lnTo>
                    <a:pt x="1459" y="2427"/>
                  </a:lnTo>
                  <a:cubicBezTo>
                    <a:pt x="1320" y="2171"/>
                    <a:pt x="885" y="1427"/>
                    <a:pt x="519" y="1427"/>
                  </a:cubicBezTo>
                  <a:cubicBezTo>
                    <a:pt x="497" y="1427"/>
                    <a:pt x="474" y="1429"/>
                    <a:pt x="451" y="1436"/>
                  </a:cubicBezTo>
                  <a:cubicBezTo>
                    <a:pt x="0" y="1561"/>
                    <a:pt x="1003" y="5295"/>
                    <a:pt x="3133" y="7075"/>
                  </a:cubicBezTo>
                  <a:cubicBezTo>
                    <a:pt x="3680" y="7531"/>
                    <a:pt x="4164" y="7711"/>
                    <a:pt x="4579" y="7711"/>
                  </a:cubicBezTo>
                  <a:cubicBezTo>
                    <a:pt x="5782" y="7711"/>
                    <a:pt x="6409" y="6205"/>
                    <a:pt x="6316" y="5571"/>
                  </a:cubicBezTo>
                  <a:cubicBezTo>
                    <a:pt x="6191" y="4769"/>
                    <a:pt x="4411" y="2238"/>
                    <a:pt x="4411" y="2238"/>
                  </a:cubicBezTo>
                  <a:cubicBezTo>
                    <a:pt x="4411" y="2238"/>
                    <a:pt x="3304" y="0"/>
                    <a:pt x="2780" y="0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7"/>
            <p:cNvSpPr/>
            <p:nvPr/>
          </p:nvSpPr>
          <p:spPr>
            <a:xfrm>
              <a:off x="4244525" y="1985625"/>
              <a:ext cx="18175" cy="35725"/>
            </a:xfrm>
            <a:custGeom>
              <a:avLst/>
              <a:gdLst/>
              <a:ahLst/>
              <a:cxnLst/>
              <a:rect l="l" t="t" r="r" b="b"/>
              <a:pathLst>
                <a:path w="727" h="1429" fill="none" extrusionOk="0">
                  <a:moveTo>
                    <a:pt x="727" y="1429"/>
                  </a:moveTo>
                  <a:lnTo>
                    <a:pt x="0" y="0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7"/>
            <p:cNvSpPr/>
            <p:nvPr/>
          </p:nvSpPr>
          <p:spPr>
            <a:xfrm>
              <a:off x="4222575" y="1996900"/>
              <a:ext cx="13200" cy="28850"/>
            </a:xfrm>
            <a:custGeom>
              <a:avLst/>
              <a:gdLst/>
              <a:ahLst/>
              <a:cxnLst/>
              <a:rect l="l" t="t" r="r" b="b"/>
              <a:pathLst>
                <a:path w="528" h="1154" fill="none" extrusionOk="0">
                  <a:moveTo>
                    <a:pt x="527" y="1153"/>
                  </a:moveTo>
                  <a:lnTo>
                    <a:pt x="1" y="0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7"/>
            <p:cNvSpPr/>
            <p:nvPr/>
          </p:nvSpPr>
          <p:spPr>
            <a:xfrm>
              <a:off x="4206925" y="2011925"/>
              <a:ext cx="10675" cy="28225"/>
            </a:xfrm>
            <a:custGeom>
              <a:avLst/>
              <a:gdLst/>
              <a:ahLst/>
              <a:cxnLst/>
              <a:rect l="l" t="t" r="r" b="b"/>
              <a:pathLst>
                <a:path w="427" h="1129" fill="none" extrusionOk="0">
                  <a:moveTo>
                    <a:pt x="426" y="1129"/>
                  </a:moveTo>
                  <a:lnTo>
                    <a:pt x="0" y="1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7"/>
            <p:cNvSpPr/>
            <p:nvPr/>
          </p:nvSpPr>
          <p:spPr>
            <a:xfrm>
              <a:off x="4114825" y="1754350"/>
              <a:ext cx="180475" cy="313375"/>
            </a:xfrm>
            <a:custGeom>
              <a:avLst/>
              <a:gdLst/>
              <a:ahLst/>
              <a:cxnLst/>
              <a:rect l="l" t="t" r="r" b="b"/>
              <a:pathLst>
                <a:path w="7219" h="12535" extrusionOk="0">
                  <a:moveTo>
                    <a:pt x="1336" y="1"/>
                  </a:moveTo>
                  <a:cubicBezTo>
                    <a:pt x="1106" y="1"/>
                    <a:pt x="926" y="193"/>
                    <a:pt x="902" y="429"/>
                  </a:cubicBezTo>
                  <a:lnTo>
                    <a:pt x="25" y="11607"/>
                  </a:lnTo>
                  <a:cubicBezTo>
                    <a:pt x="0" y="11858"/>
                    <a:pt x="175" y="12083"/>
                    <a:pt x="426" y="12108"/>
                  </a:cubicBezTo>
                  <a:lnTo>
                    <a:pt x="5815" y="12534"/>
                  </a:lnTo>
                  <a:cubicBezTo>
                    <a:pt x="6090" y="12534"/>
                    <a:pt x="6291" y="12359"/>
                    <a:pt x="6316" y="12108"/>
                  </a:cubicBezTo>
                  <a:lnTo>
                    <a:pt x="7193" y="930"/>
                  </a:lnTo>
                  <a:cubicBezTo>
                    <a:pt x="7218" y="680"/>
                    <a:pt x="7043" y="454"/>
                    <a:pt x="6792" y="429"/>
                  </a:cubicBezTo>
                  <a:lnTo>
                    <a:pt x="1379" y="3"/>
                  </a:lnTo>
                  <a:cubicBezTo>
                    <a:pt x="1364" y="2"/>
                    <a:pt x="1350" y="1"/>
                    <a:pt x="1336" y="1"/>
                  </a:cubicBezTo>
                  <a:close/>
                </a:path>
              </a:pathLst>
            </a:custGeom>
            <a:solidFill>
              <a:srgbClr val="A39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7"/>
            <p:cNvSpPr/>
            <p:nvPr/>
          </p:nvSpPr>
          <p:spPr>
            <a:xfrm>
              <a:off x="4124850" y="1767575"/>
              <a:ext cx="160425" cy="286350"/>
            </a:xfrm>
            <a:custGeom>
              <a:avLst/>
              <a:gdLst/>
              <a:ahLst/>
              <a:cxnLst/>
              <a:rect l="l" t="t" r="r" b="b"/>
              <a:pathLst>
                <a:path w="6417" h="11454" extrusionOk="0">
                  <a:moveTo>
                    <a:pt x="852" y="0"/>
                  </a:moveTo>
                  <a:lnTo>
                    <a:pt x="0" y="11028"/>
                  </a:lnTo>
                  <a:lnTo>
                    <a:pt x="5564" y="11454"/>
                  </a:lnTo>
                  <a:lnTo>
                    <a:pt x="6416" y="451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7"/>
            <p:cNvSpPr/>
            <p:nvPr/>
          </p:nvSpPr>
          <p:spPr>
            <a:xfrm>
              <a:off x="4152400" y="1928600"/>
              <a:ext cx="77100" cy="23200"/>
            </a:xfrm>
            <a:custGeom>
              <a:avLst/>
              <a:gdLst/>
              <a:ahLst/>
              <a:cxnLst/>
              <a:rect l="l" t="t" r="r" b="b"/>
              <a:pathLst>
                <a:path w="3084" h="928" extrusionOk="0">
                  <a:moveTo>
                    <a:pt x="51" y="0"/>
                  </a:moveTo>
                  <a:lnTo>
                    <a:pt x="1" y="677"/>
                  </a:lnTo>
                  <a:lnTo>
                    <a:pt x="3033" y="928"/>
                  </a:lnTo>
                  <a:lnTo>
                    <a:pt x="3084" y="25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34C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7"/>
            <p:cNvSpPr/>
            <p:nvPr/>
          </p:nvSpPr>
          <p:spPr>
            <a:xfrm>
              <a:off x="4154300" y="1901650"/>
              <a:ext cx="90250" cy="23850"/>
            </a:xfrm>
            <a:custGeom>
              <a:avLst/>
              <a:gdLst/>
              <a:ahLst/>
              <a:cxnLst/>
              <a:rect l="l" t="t" r="r" b="b"/>
              <a:pathLst>
                <a:path w="3610" h="954" extrusionOk="0">
                  <a:moveTo>
                    <a:pt x="50" y="1"/>
                  </a:moveTo>
                  <a:lnTo>
                    <a:pt x="0" y="652"/>
                  </a:lnTo>
                  <a:lnTo>
                    <a:pt x="3559" y="953"/>
                  </a:lnTo>
                  <a:lnTo>
                    <a:pt x="3609" y="2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434C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7"/>
            <p:cNvSpPr/>
            <p:nvPr/>
          </p:nvSpPr>
          <p:spPr>
            <a:xfrm>
              <a:off x="4156800" y="1874075"/>
              <a:ext cx="89000" cy="23850"/>
            </a:xfrm>
            <a:custGeom>
              <a:avLst/>
              <a:gdLst/>
              <a:ahLst/>
              <a:cxnLst/>
              <a:rect l="l" t="t" r="r" b="b"/>
              <a:pathLst>
                <a:path w="3560" h="954" extrusionOk="0">
                  <a:moveTo>
                    <a:pt x="50" y="1"/>
                  </a:moveTo>
                  <a:lnTo>
                    <a:pt x="0" y="678"/>
                  </a:lnTo>
                  <a:lnTo>
                    <a:pt x="3509" y="953"/>
                  </a:lnTo>
                  <a:lnTo>
                    <a:pt x="3559" y="27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434C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7"/>
            <p:cNvSpPr/>
            <p:nvPr/>
          </p:nvSpPr>
          <p:spPr>
            <a:xfrm>
              <a:off x="4158675" y="1846525"/>
              <a:ext cx="66450" cy="21950"/>
            </a:xfrm>
            <a:custGeom>
              <a:avLst/>
              <a:gdLst/>
              <a:ahLst/>
              <a:cxnLst/>
              <a:rect l="l" t="t" r="r" b="b"/>
              <a:pathLst>
                <a:path w="2658" h="878" extrusionOk="0">
                  <a:moveTo>
                    <a:pt x="51" y="0"/>
                  </a:moveTo>
                  <a:lnTo>
                    <a:pt x="0" y="677"/>
                  </a:lnTo>
                  <a:lnTo>
                    <a:pt x="2607" y="877"/>
                  </a:lnTo>
                  <a:lnTo>
                    <a:pt x="2657" y="20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34C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7"/>
            <p:cNvSpPr/>
            <p:nvPr/>
          </p:nvSpPr>
          <p:spPr>
            <a:xfrm>
              <a:off x="4161175" y="1819575"/>
              <a:ext cx="54550" cy="20700"/>
            </a:xfrm>
            <a:custGeom>
              <a:avLst/>
              <a:gdLst/>
              <a:ahLst/>
              <a:cxnLst/>
              <a:rect l="l" t="t" r="r" b="b"/>
              <a:pathLst>
                <a:path w="2182" h="828" extrusionOk="0">
                  <a:moveTo>
                    <a:pt x="51" y="0"/>
                  </a:moveTo>
                  <a:lnTo>
                    <a:pt x="1" y="652"/>
                  </a:lnTo>
                  <a:lnTo>
                    <a:pt x="2131" y="828"/>
                  </a:lnTo>
                  <a:lnTo>
                    <a:pt x="2181" y="15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34C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7"/>
            <p:cNvSpPr/>
            <p:nvPr/>
          </p:nvSpPr>
          <p:spPr>
            <a:xfrm>
              <a:off x="4163050" y="1792000"/>
              <a:ext cx="84625" cy="23225"/>
            </a:xfrm>
            <a:custGeom>
              <a:avLst/>
              <a:gdLst/>
              <a:ahLst/>
              <a:cxnLst/>
              <a:rect l="l" t="t" r="r" b="b"/>
              <a:pathLst>
                <a:path w="3385" h="929" extrusionOk="0">
                  <a:moveTo>
                    <a:pt x="51" y="1"/>
                  </a:moveTo>
                  <a:lnTo>
                    <a:pt x="1" y="677"/>
                  </a:lnTo>
                  <a:lnTo>
                    <a:pt x="3334" y="928"/>
                  </a:lnTo>
                  <a:lnTo>
                    <a:pt x="3384" y="251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434C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7"/>
            <p:cNvSpPr/>
            <p:nvPr/>
          </p:nvSpPr>
          <p:spPr>
            <a:xfrm>
              <a:off x="4146150" y="2014450"/>
              <a:ext cx="89625" cy="14425"/>
            </a:xfrm>
            <a:custGeom>
              <a:avLst/>
              <a:gdLst/>
              <a:ahLst/>
              <a:cxnLst/>
              <a:rect l="l" t="t" r="r" b="b"/>
              <a:pathLst>
                <a:path w="3585" h="577" extrusionOk="0">
                  <a:moveTo>
                    <a:pt x="25" y="0"/>
                  </a:moveTo>
                  <a:lnTo>
                    <a:pt x="0" y="301"/>
                  </a:lnTo>
                  <a:lnTo>
                    <a:pt x="3559" y="576"/>
                  </a:lnTo>
                  <a:lnTo>
                    <a:pt x="3584" y="27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34C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7"/>
            <p:cNvSpPr/>
            <p:nvPr/>
          </p:nvSpPr>
          <p:spPr>
            <a:xfrm>
              <a:off x="4148025" y="1988750"/>
              <a:ext cx="65800" cy="13175"/>
            </a:xfrm>
            <a:custGeom>
              <a:avLst/>
              <a:gdLst/>
              <a:ahLst/>
              <a:cxnLst/>
              <a:rect l="l" t="t" r="r" b="b"/>
              <a:pathLst>
                <a:path w="2632" h="527" extrusionOk="0">
                  <a:moveTo>
                    <a:pt x="25" y="0"/>
                  </a:moveTo>
                  <a:lnTo>
                    <a:pt x="0" y="301"/>
                  </a:lnTo>
                  <a:lnTo>
                    <a:pt x="2607" y="527"/>
                  </a:lnTo>
                  <a:lnTo>
                    <a:pt x="2632" y="20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34C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7"/>
            <p:cNvSpPr/>
            <p:nvPr/>
          </p:nvSpPr>
          <p:spPr>
            <a:xfrm>
              <a:off x="4149275" y="1976225"/>
              <a:ext cx="53900" cy="11925"/>
            </a:xfrm>
            <a:custGeom>
              <a:avLst/>
              <a:gdLst/>
              <a:ahLst/>
              <a:cxnLst/>
              <a:rect l="l" t="t" r="r" b="b"/>
              <a:pathLst>
                <a:path w="2156" h="477" extrusionOk="0">
                  <a:moveTo>
                    <a:pt x="26" y="0"/>
                  </a:moveTo>
                  <a:lnTo>
                    <a:pt x="1" y="301"/>
                  </a:lnTo>
                  <a:lnTo>
                    <a:pt x="2131" y="476"/>
                  </a:lnTo>
                  <a:lnTo>
                    <a:pt x="2156" y="1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434C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7"/>
            <p:cNvSpPr/>
            <p:nvPr/>
          </p:nvSpPr>
          <p:spPr>
            <a:xfrm>
              <a:off x="4150525" y="1963050"/>
              <a:ext cx="84000" cy="14450"/>
            </a:xfrm>
            <a:custGeom>
              <a:avLst/>
              <a:gdLst/>
              <a:ahLst/>
              <a:cxnLst/>
              <a:rect l="l" t="t" r="r" b="b"/>
              <a:pathLst>
                <a:path w="3360" h="578" extrusionOk="0">
                  <a:moveTo>
                    <a:pt x="26" y="1"/>
                  </a:moveTo>
                  <a:lnTo>
                    <a:pt x="1" y="327"/>
                  </a:lnTo>
                  <a:lnTo>
                    <a:pt x="3334" y="577"/>
                  </a:lnTo>
                  <a:lnTo>
                    <a:pt x="3359" y="277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434C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7"/>
            <p:cNvSpPr/>
            <p:nvPr/>
          </p:nvSpPr>
          <p:spPr>
            <a:xfrm>
              <a:off x="4243250" y="2002375"/>
              <a:ext cx="52050" cy="107325"/>
            </a:xfrm>
            <a:custGeom>
              <a:avLst/>
              <a:gdLst/>
              <a:ahLst/>
              <a:cxnLst/>
              <a:rect l="l" t="t" r="r" b="b"/>
              <a:pathLst>
                <a:path w="2082" h="4293" extrusionOk="0">
                  <a:moveTo>
                    <a:pt x="397" y="1"/>
                  </a:moveTo>
                  <a:cubicBezTo>
                    <a:pt x="355" y="1"/>
                    <a:pt x="323" y="11"/>
                    <a:pt x="302" y="32"/>
                  </a:cubicBezTo>
                  <a:cubicBezTo>
                    <a:pt x="101" y="207"/>
                    <a:pt x="1" y="934"/>
                    <a:pt x="1003" y="1711"/>
                  </a:cubicBezTo>
                  <a:cubicBezTo>
                    <a:pt x="703" y="2137"/>
                    <a:pt x="352" y="3440"/>
                    <a:pt x="2081" y="4293"/>
                  </a:cubicBezTo>
                  <a:lnTo>
                    <a:pt x="2081" y="1360"/>
                  </a:lnTo>
                  <a:cubicBezTo>
                    <a:pt x="1745" y="710"/>
                    <a:pt x="748" y="1"/>
                    <a:pt x="397" y="1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7"/>
            <p:cNvSpPr/>
            <p:nvPr/>
          </p:nvSpPr>
          <p:spPr>
            <a:xfrm>
              <a:off x="4243250" y="1998150"/>
              <a:ext cx="52050" cy="111550"/>
            </a:xfrm>
            <a:custGeom>
              <a:avLst/>
              <a:gdLst/>
              <a:ahLst/>
              <a:cxnLst/>
              <a:rect l="l" t="t" r="r" b="b"/>
              <a:pathLst>
                <a:path w="2082" h="4462" fill="none" extrusionOk="0">
                  <a:moveTo>
                    <a:pt x="2081" y="4462"/>
                  </a:moveTo>
                  <a:cubicBezTo>
                    <a:pt x="352" y="3609"/>
                    <a:pt x="703" y="2306"/>
                    <a:pt x="1003" y="1880"/>
                  </a:cubicBezTo>
                  <a:cubicBezTo>
                    <a:pt x="1" y="1103"/>
                    <a:pt x="101" y="376"/>
                    <a:pt x="302" y="201"/>
                  </a:cubicBezTo>
                  <a:cubicBezTo>
                    <a:pt x="502" y="0"/>
                    <a:pt x="1705" y="802"/>
                    <a:pt x="2081" y="1529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7"/>
            <p:cNvSpPr/>
            <p:nvPr/>
          </p:nvSpPr>
          <p:spPr>
            <a:xfrm>
              <a:off x="3638000" y="4676100"/>
              <a:ext cx="223700" cy="247775"/>
            </a:xfrm>
            <a:custGeom>
              <a:avLst/>
              <a:gdLst/>
              <a:ahLst/>
              <a:cxnLst/>
              <a:rect l="l" t="t" r="r" b="b"/>
              <a:pathLst>
                <a:path w="8948" h="9911" extrusionOk="0">
                  <a:moveTo>
                    <a:pt x="4186" y="1"/>
                  </a:moveTo>
                  <a:cubicBezTo>
                    <a:pt x="4186" y="1"/>
                    <a:pt x="0" y="2006"/>
                    <a:pt x="1579" y="4161"/>
                  </a:cubicBezTo>
                  <a:cubicBezTo>
                    <a:pt x="3052" y="6203"/>
                    <a:pt x="5784" y="9911"/>
                    <a:pt x="7282" y="9911"/>
                  </a:cubicBezTo>
                  <a:cubicBezTo>
                    <a:pt x="7365" y="9911"/>
                    <a:pt x="7444" y="9899"/>
                    <a:pt x="7519" y="9876"/>
                  </a:cubicBezTo>
                  <a:cubicBezTo>
                    <a:pt x="8948" y="9424"/>
                    <a:pt x="6466" y="4387"/>
                    <a:pt x="7068" y="2357"/>
                  </a:cubicBezTo>
                  <a:cubicBezTo>
                    <a:pt x="5915" y="1254"/>
                    <a:pt x="4186" y="1"/>
                    <a:pt x="4186" y="1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7"/>
            <p:cNvSpPr/>
            <p:nvPr/>
          </p:nvSpPr>
          <p:spPr>
            <a:xfrm>
              <a:off x="3653025" y="4693025"/>
              <a:ext cx="198650" cy="230850"/>
            </a:xfrm>
            <a:custGeom>
              <a:avLst/>
              <a:gdLst/>
              <a:ahLst/>
              <a:cxnLst/>
              <a:rect l="l" t="t" r="r" b="b"/>
              <a:pathLst>
                <a:path w="7946" h="9234" extrusionOk="0">
                  <a:moveTo>
                    <a:pt x="2457" y="0"/>
                  </a:moveTo>
                  <a:cubicBezTo>
                    <a:pt x="1204" y="752"/>
                    <a:pt x="1" y="2156"/>
                    <a:pt x="978" y="3484"/>
                  </a:cubicBezTo>
                  <a:cubicBezTo>
                    <a:pt x="2451" y="5526"/>
                    <a:pt x="5183" y="9234"/>
                    <a:pt x="6681" y="9234"/>
                  </a:cubicBezTo>
                  <a:cubicBezTo>
                    <a:pt x="6764" y="9234"/>
                    <a:pt x="6843" y="9222"/>
                    <a:pt x="6918" y="9199"/>
                  </a:cubicBezTo>
                  <a:cubicBezTo>
                    <a:pt x="7946" y="8873"/>
                    <a:pt x="7369" y="6843"/>
                    <a:pt x="6793" y="4537"/>
                  </a:cubicBezTo>
                  <a:cubicBezTo>
                    <a:pt x="6506" y="3963"/>
                    <a:pt x="6102" y="3750"/>
                    <a:pt x="5704" y="3750"/>
                  </a:cubicBezTo>
                  <a:cubicBezTo>
                    <a:pt x="5059" y="3750"/>
                    <a:pt x="4430" y="4307"/>
                    <a:pt x="4337" y="4787"/>
                  </a:cubicBezTo>
                  <a:cubicBezTo>
                    <a:pt x="3209" y="3234"/>
                    <a:pt x="2883" y="1254"/>
                    <a:pt x="2457" y="0"/>
                  </a:cubicBezTo>
                  <a:close/>
                </a:path>
              </a:pathLst>
            </a:custGeom>
            <a:solidFill>
              <a:srgbClr val="A39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7"/>
            <p:cNvSpPr/>
            <p:nvPr/>
          </p:nvSpPr>
          <p:spPr>
            <a:xfrm>
              <a:off x="3672450" y="4735000"/>
              <a:ext cx="153550" cy="188000"/>
            </a:xfrm>
            <a:custGeom>
              <a:avLst/>
              <a:gdLst/>
              <a:ahLst/>
              <a:cxnLst/>
              <a:rect l="l" t="t" r="r" b="b"/>
              <a:pathLst>
                <a:path w="6142" h="7520" fill="none" extrusionOk="0">
                  <a:moveTo>
                    <a:pt x="1" y="1"/>
                  </a:moveTo>
                  <a:cubicBezTo>
                    <a:pt x="1" y="1"/>
                    <a:pt x="3109" y="6091"/>
                    <a:pt x="6141" y="7520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7"/>
            <p:cNvSpPr/>
            <p:nvPr/>
          </p:nvSpPr>
          <p:spPr>
            <a:xfrm>
              <a:off x="3743875" y="3491900"/>
              <a:ext cx="970600" cy="1258800"/>
            </a:xfrm>
            <a:custGeom>
              <a:avLst/>
              <a:gdLst/>
              <a:ahLst/>
              <a:cxnLst/>
              <a:rect l="l" t="t" r="r" b="b"/>
              <a:pathLst>
                <a:path w="38824" h="50352" extrusionOk="0">
                  <a:moveTo>
                    <a:pt x="23384" y="0"/>
                  </a:moveTo>
                  <a:cubicBezTo>
                    <a:pt x="23384" y="0"/>
                    <a:pt x="19399" y="7995"/>
                    <a:pt x="16191" y="22682"/>
                  </a:cubicBezTo>
                  <a:cubicBezTo>
                    <a:pt x="5465" y="32933"/>
                    <a:pt x="1" y="47319"/>
                    <a:pt x="1" y="47319"/>
                  </a:cubicBezTo>
                  <a:lnTo>
                    <a:pt x="2733" y="50351"/>
                  </a:lnTo>
                  <a:cubicBezTo>
                    <a:pt x="2733" y="50351"/>
                    <a:pt x="20653" y="31228"/>
                    <a:pt x="22958" y="29298"/>
                  </a:cubicBezTo>
                  <a:cubicBezTo>
                    <a:pt x="30527" y="23008"/>
                    <a:pt x="38823" y="2356"/>
                    <a:pt x="38823" y="2356"/>
                  </a:cubicBezTo>
                  <a:lnTo>
                    <a:pt x="233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7"/>
            <p:cNvSpPr/>
            <p:nvPr/>
          </p:nvSpPr>
          <p:spPr>
            <a:xfrm>
              <a:off x="4589125" y="3577100"/>
              <a:ext cx="163550" cy="246900"/>
            </a:xfrm>
            <a:custGeom>
              <a:avLst/>
              <a:gdLst/>
              <a:ahLst/>
              <a:cxnLst/>
              <a:rect l="l" t="t" r="r" b="b"/>
              <a:pathLst>
                <a:path w="6542" h="9876" fill="none" extrusionOk="0">
                  <a:moveTo>
                    <a:pt x="1" y="9875"/>
                  </a:moveTo>
                  <a:lnTo>
                    <a:pt x="3835" y="928"/>
                  </a:lnTo>
                  <a:lnTo>
                    <a:pt x="6542" y="1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7"/>
            <p:cNvSpPr/>
            <p:nvPr/>
          </p:nvSpPr>
          <p:spPr>
            <a:xfrm>
              <a:off x="4591625" y="2511875"/>
              <a:ext cx="24475" cy="23325"/>
            </a:xfrm>
            <a:custGeom>
              <a:avLst/>
              <a:gdLst/>
              <a:ahLst/>
              <a:cxnLst/>
              <a:rect l="l" t="t" r="r" b="b"/>
              <a:pathLst>
                <a:path w="979" h="933" extrusionOk="0">
                  <a:moveTo>
                    <a:pt x="475" y="0"/>
                  </a:moveTo>
                  <a:cubicBezTo>
                    <a:pt x="459" y="0"/>
                    <a:pt x="443" y="1"/>
                    <a:pt x="427" y="3"/>
                  </a:cubicBezTo>
                  <a:cubicBezTo>
                    <a:pt x="176" y="53"/>
                    <a:pt x="1" y="279"/>
                    <a:pt x="26" y="529"/>
                  </a:cubicBezTo>
                  <a:cubicBezTo>
                    <a:pt x="73" y="764"/>
                    <a:pt x="274" y="933"/>
                    <a:pt x="505" y="933"/>
                  </a:cubicBezTo>
                  <a:cubicBezTo>
                    <a:pt x="520" y="933"/>
                    <a:pt x="536" y="932"/>
                    <a:pt x="552" y="930"/>
                  </a:cubicBezTo>
                  <a:cubicBezTo>
                    <a:pt x="803" y="880"/>
                    <a:pt x="978" y="655"/>
                    <a:pt x="928" y="404"/>
                  </a:cubicBezTo>
                  <a:cubicBezTo>
                    <a:pt x="905" y="169"/>
                    <a:pt x="705" y="0"/>
                    <a:pt x="475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7"/>
            <p:cNvSpPr/>
            <p:nvPr/>
          </p:nvSpPr>
          <p:spPr>
            <a:xfrm>
              <a:off x="4495150" y="2389700"/>
              <a:ext cx="24450" cy="23325"/>
            </a:xfrm>
            <a:custGeom>
              <a:avLst/>
              <a:gdLst/>
              <a:ahLst/>
              <a:cxnLst/>
              <a:rect l="l" t="t" r="r" b="b"/>
              <a:pathLst>
                <a:path w="978" h="933" extrusionOk="0">
                  <a:moveTo>
                    <a:pt x="474" y="0"/>
                  </a:moveTo>
                  <a:cubicBezTo>
                    <a:pt x="458" y="0"/>
                    <a:pt x="442" y="1"/>
                    <a:pt x="426" y="3"/>
                  </a:cubicBezTo>
                  <a:cubicBezTo>
                    <a:pt x="176" y="53"/>
                    <a:pt x="0" y="278"/>
                    <a:pt x="25" y="529"/>
                  </a:cubicBezTo>
                  <a:cubicBezTo>
                    <a:pt x="72" y="764"/>
                    <a:pt x="273" y="932"/>
                    <a:pt x="504" y="932"/>
                  </a:cubicBezTo>
                  <a:cubicBezTo>
                    <a:pt x="520" y="932"/>
                    <a:pt x="536" y="932"/>
                    <a:pt x="552" y="930"/>
                  </a:cubicBezTo>
                  <a:cubicBezTo>
                    <a:pt x="802" y="880"/>
                    <a:pt x="978" y="654"/>
                    <a:pt x="953" y="404"/>
                  </a:cubicBezTo>
                  <a:cubicBezTo>
                    <a:pt x="906" y="169"/>
                    <a:pt x="705" y="0"/>
                    <a:pt x="474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7"/>
            <p:cNvSpPr/>
            <p:nvPr/>
          </p:nvSpPr>
          <p:spPr>
            <a:xfrm>
              <a:off x="4421200" y="2538675"/>
              <a:ext cx="24475" cy="23000"/>
            </a:xfrm>
            <a:custGeom>
              <a:avLst/>
              <a:gdLst/>
              <a:ahLst/>
              <a:cxnLst/>
              <a:rect l="l" t="t" r="r" b="b"/>
              <a:pathLst>
                <a:path w="979" h="920" extrusionOk="0">
                  <a:moveTo>
                    <a:pt x="512" y="0"/>
                  </a:moveTo>
                  <a:cubicBezTo>
                    <a:pt x="484" y="0"/>
                    <a:pt x="456" y="3"/>
                    <a:pt x="427" y="9"/>
                  </a:cubicBezTo>
                  <a:cubicBezTo>
                    <a:pt x="176" y="59"/>
                    <a:pt x="1" y="284"/>
                    <a:pt x="26" y="535"/>
                  </a:cubicBezTo>
                  <a:cubicBezTo>
                    <a:pt x="70" y="757"/>
                    <a:pt x="252" y="919"/>
                    <a:pt x="466" y="919"/>
                  </a:cubicBezTo>
                  <a:cubicBezTo>
                    <a:pt x="495" y="919"/>
                    <a:pt x="523" y="917"/>
                    <a:pt x="552" y="911"/>
                  </a:cubicBezTo>
                  <a:cubicBezTo>
                    <a:pt x="803" y="886"/>
                    <a:pt x="978" y="635"/>
                    <a:pt x="953" y="385"/>
                  </a:cubicBezTo>
                  <a:cubicBezTo>
                    <a:pt x="909" y="163"/>
                    <a:pt x="727" y="0"/>
                    <a:pt x="512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7"/>
            <p:cNvSpPr/>
            <p:nvPr/>
          </p:nvSpPr>
          <p:spPr>
            <a:xfrm>
              <a:off x="4275225" y="2486025"/>
              <a:ext cx="25075" cy="23025"/>
            </a:xfrm>
            <a:custGeom>
              <a:avLst/>
              <a:gdLst/>
              <a:ahLst/>
              <a:cxnLst/>
              <a:rect l="l" t="t" r="r" b="b"/>
              <a:pathLst>
                <a:path w="1003" h="921" extrusionOk="0">
                  <a:moveTo>
                    <a:pt x="513" y="1"/>
                  </a:moveTo>
                  <a:cubicBezTo>
                    <a:pt x="484" y="1"/>
                    <a:pt x="455" y="4"/>
                    <a:pt x="426" y="9"/>
                  </a:cubicBezTo>
                  <a:cubicBezTo>
                    <a:pt x="176" y="34"/>
                    <a:pt x="0" y="285"/>
                    <a:pt x="50" y="536"/>
                  </a:cubicBezTo>
                  <a:cubicBezTo>
                    <a:pt x="72" y="757"/>
                    <a:pt x="271" y="920"/>
                    <a:pt x="490" y="920"/>
                  </a:cubicBezTo>
                  <a:cubicBezTo>
                    <a:pt x="519" y="920"/>
                    <a:pt x="548" y="917"/>
                    <a:pt x="577" y="912"/>
                  </a:cubicBezTo>
                  <a:cubicBezTo>
                    <a:pt x="827" y="886"/>
                    <a:pt x="1003" y="636"/>
                    <a:pt x="953" y="385"/>
                  </a:cubicBezTo>
                  <a:cubicBezTo>
                    <a:pt x="930" y="164"/>
                    <a:pt x="732" y="1"/>
                    <a:pt x="513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7"/>
            <p:cNvSpPr/>
            <p:nvPr/>
          </p:nvSpPr>
          <p:spPr>
            <a:xfrm>
              <a:off x="4310925" y="2374500"/>
              <a:ext cx="25100" cy="23000"/>
            </a:xfrm>
            <a:custGeom>
              <a:avLst/>
              <a:gdLst/>
              <a:ahLst/>
              <a:cxnLst/>
              <a:rect l="l" t="t" r="r" b="b"/>
              <a:pathLst>
                <a:path w="1004" h="920" extrusionOk="0">
                  <a:moveTo>
                    <a:pt x="513" y="1"/>
                  </a:moveTo>
                  <a:cubicBezTo>
                    <a:pt x="485" y="1"/>
                    <a:pt x="456" y="3"/>
                    <a:pt x="427" y="9"/>
                  </a:cubicBezTo>
                  <a:cubicBezTo>
                    <a:pt x="176" y="59"/>
                    <a:pt x="1" y="285"/>
                    <a:pt x="51" y="535"/>
                  </a:cubicBezTo>
                  <a:cubicBezTo>
                    <a:pt x="73" y="757"/>
                    <a:pt x="272" y="920"/>
                    <a:pt x="491" y="920"/>
                  </a:cubicBezTo>
                  <a:cubicBezTo>
                    <a:pt x="519" y="920"/>
                    <a:pt x="548" y="917"/>
                    <a:pt x="577" y="911"/>
                  </a:cubicBezTo>
                  <a:cubicBezTo>
                    <a:pt x="828" y="886"/>
                    <a:pt x="1003" y="636"/>
                    <a:pt x="953" y="385"/>
                  </a:cubicBezTo>
                  <a:cubicBezTo>
                    <a:pt x="931" y="163"/>
                    <a:pt x="732" y="1"/>
                    <a:pt x="513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7"/>
            <p:cNvSpPr/>
            <p:nvPr/>
          </p:nvSpPr>
          <p:spPr>
            <a:xfrm>
              <a:off x="4746400" y="2565750"/>
              <a:ext cx="24450" cy="23325"/>
            </a:xfrm>
            <a:custGeom>
              <a:avLst/>
              <a:gdLst/>
              <a:ahLst/>
              <a:cxnLst/>
              <a:rect l="l" t="t" r="r" b="b"/>
              <a:pathLst>
                <a:path w="978" h="933" extrusionOk="0">
                  <a:moveTo>
                    <a:pt x="474" y="1"/>
                  </a:moveTo>
                  <a:cubicBezTo>
                    <a:pt x="458" y="1"/>
                    <a:pt x="442" y="2"/>
                    <a:pt x="426" y="3"/>
                  </a:cubicBezTo>
                  <a:cubicBezTo>
                    <a:pt x="176" y="53"/>
                    <a:pt x="0" y="279"/>
                    <a:pt x="50" y="530"/>
                  </a:cubicBezTo>
                  <a:cubicBezTo>
                    <a:pt x="74" y="764"/>
                    <a:pt x="273" y="933"/>
                    <a:pt x="504" y="933"/>
                  </a:cubicBezTo>
                  <a:cubicBezTo>
                    <a:pt x="520" y="933"/>
                    <a:pt x="536" y="932"/>
                    <a:pt x="552" y="931"/>
                  </a:cubicBezTo>
                  <a:cubicBezTo>
                    <a:pt x="802" y="880"/>
                    <a:pt x="978" y="655"/>
                    <a:pt x="953" y="404"/>
                  </a:cubicBezTo>
                  <a:cubicBezTo>
                    <a:pt x="906" y="170"/>
                    <a:pt x="705" y="1"/>
                    <a:pt x="474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7"/>
            <p:cNvSpPr/>
            <p:nvPr/>
          </p:nvSpPr>
          <p:spPr>
            <a:xfrm>
              <a:off x="4632975" y="26633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513" y="0"/>
                  </a:moveTo>
                  <a:cubicBezTo>
                    <a:pt x="485" y="0"/>
                    <a:pt x="456" y="3"/>
                    <a:pt x="427" y="9"/>
                  </a:cubicBezTo>
                  <a:cubicBezTo>
                    <a:pt x="176" y="34"/>
                    <a:pt x="1" y="285"/>
                    <a:pt x="26" y="535"/>
                  </a:cubicBezTo>
                  <a:cubicBezTo>
                    <a:pt x="73" y="768"/>
                    <a:pt x="270" y="914"/>
                    <a:pt x="498" y="914"/>
                  </a:cubicBezTo>
                  <a:cubicBezTo>
                    <a:pt x="516" y="914"/>
                    <a:pt x="534" y="913"/>
                    <a:pt x="552" y="911"/>
                  </a:cubicBezTo>
                  <a:cubicBezTo>
                    <a:pt x="803" y="861"/>
                    <a:pt x="978" y="636"/>
                    <a:pt x="953" y="385"/>
                  </a:cubicBezTo>
                  <a:cubicBezTo>
                    <a:pt x="909" y="163"/>
                    <a:pt x="727" y="0"/>
                    <a:pt x="513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7"/>
            <p:cNvSpPr/>
            <p:nvPr/>
          </p:nvSpPr>
          <p:spPr>
            <a:xfrm>
              <a:off x="4948775" y="2593175"/>
              <a:ext cx="25100" cy="23000"/>
            </a:xfrm>
            <a:custGeom>
              <a:avLst/>
              <a:gdLst/>
              <a:ahLst/>
              <a:cxnLst/>
              <a:rect l="l" t="t" r="r" b="b"/>
              <a:pathLst>
                <a:path w="1004" h="920" extrusionOk="0">
                  <a:moveTo>
                    <a:pt x="513" y="0"/>
                  </a:moveTo>
                  <a:cubicBezTo>
                    <a:pt x="485" y="0"/>
                    <a:pt x="456" y="3"/>
                    <a:pt x="427" y="9"/>
                  </a:cubicBezTo>
                  <a:cubicBezTo>
                    <a:pt x="176" y="59"/>
                    <a:pt x="1" y="285"/>
                    <a:pt x="51" y="535"/>
                  </a:cubicBezTo>
                  <a:cubicBezTo>
                    <a:pt x="73" y="757"/>
                    <a:pt x="272" y="920"/>
                    <a:pt x="491" y="920"/>
                  </a:cubicBezTo>
                  <a:cubicBezTo>
                    <a:pt x="519" y="920"/>
                    <a:pt x="548" y="917"/>
                    <a:pt x="577" y="911"/>
                  </a:cubicBezTo>
                  <a:cubicBezTo>
                    <a:pt x="828" y="886"/>
                    <a:pt x="1003" y="636"/>
                    <a:pt x="953" y="385"/>
                  </a:cubicBezTo>
                  <a:cubicBezTo>
                    <a:pt x="931" y="163"/>
                    <a:pt x="732" y="0"/>
                    <a:pt x="513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7"/>
            <p:cNvSpPr/>
            <p:nvPr/>
          </p:nvSpPr>
          <p:spPr>
            <a:xfrm>
              <a:off x="5491400" y="2527375"/>
              <a:ext cx="24450" cy="23025"/>
            </a:xfrm>
            <a:custGeom>
              <a:avLst/>
              <a:gdLst/>
              <a:ahLst/>
              <a:cxnLst/>
              <a:rect l="l" t="t" r="r" b="b"/>
              <a:pathLst>
                <a:path w="978" h="921" extrusionOk="0">
                  <a:moveTo>
                    <a:pt x="512" y="1"/>
                  </a:moveTo>
                  <a:cubicBezTo>
                    <a:pt x="484" y="1"/>
                    <a:pt x="455" y="4"/>
                    <a:pt x="426" y="9"/>
                  </a:cubicBezTo>
                  <a:cubicBezTo>
                    <a:pt x="175" y="35"/>
                    <a:pt x="0" y="285"/>
                    <a:pt x="25" y="536"/>
                  </a:cubicBezTo>
                  <a:cubicBezTo>
                    <a:pt x="69" y="757"/>
                    <a:pt x="251" y="920"/>
                    <a:pt x="466" y="920"/>
                  </a:cubicBezTo>
                  <a:cubicBezTo>
                    <a:pt x="494" y="920"/>
                    <a:pt x="522" y="917"/>
                    <a:pt x="551" y="912"/>
                  </a:cubicBezTo>
                  <a:cubicBezTo>
                    <a:pt x="802" y="887"/>
                    <a:pt x="977" y="636"/>
                    <a:pt x="952" y="385"/>
                  </a:cubicBezTo>
                  <a:cubicBezTo>
                    <a:pt x="908" y="164"/>
                    <a:pt x="726" y="1"/>
                    <a:pt x="512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7"/>
            <p:cNvSpPr/>
            <p:nvPr/>
          </p:nvSpPr>
          <p:spPr>
            <a:xfrm>
              <a:off x="4918700" y="2897675"/>
              <a:ext cx="25100" cy="23025"/>
            </a:xfrm>
            <a:custGeom>
              <a:avLst/>
              <a:gdLst/>
              <a:ahLst/>
              <a:cxnLst/>
              <a:rect l="l" t="t" r="r" b="b"/>
              <a:pathLst>
                <a:path w="1004" h="921" extrusionOk="0">
                  <a:moveTo>
                    <a:pt x="513" y="1"/>
                  </a:moveTo>
                  <a:cubicBezTo>
                    <a:pt x="485" y="1"/>
                    <a:pt x="456" y="4"/>
                    <a:pt x="427" y="10"/>
                  </a:cubicBezTo>
                  <a:cubicBezTo>
                    <a:pt x="176" y="60"/>
                    <a:pt x="1" y="285"/>
                    <a:pt x="51" y="536"/>
                  </a:cubicBezTo>
                  <a:cubicBezTo>
                    <a:pt x="95" y="758"/>
                    <a:pt x="277" y="920"/>
                    <a:pt x="491" y="920"/>
                  </a:cubicBezTo>
                  <a:cubicBezTo>
                    <a:pt x="519" y="920"/>
                    <a:pt x="548" y="918"/>
                    <a:pt x="577" y="912"/>
                  </a:cubicBezTo>
                  <a:cubicBezTo>
                    <a:pt x="828" y="887"/>
                    <a:pt x="1003" y="636"/>
                    <a:pt x="953" y="385"/>
                  </a:cubicBezTo>
                  <a:cubicBezTo>
                    <a:pt x="931" y="164"/>
                    <a:pt x="732" y="1"/>
                    <a:pt x="513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7"/>
            <p:cNvSpPr/>
            <p:nvPr/>
          </p:nvSpPr>
          <p:spPr>
            <a:xfrm>
              <a:off x="4746400" y="3090050"/>
              <a:ext cx="24450" cy="23000"/>
            </a:xfrm>
            <a:custGeom>
              <a:avLst/>
              <a:gdLst/>
              <a:ahLst/>
              <a:cxnLst/>
              <a:rect l="l" t="t" r="r" b="b"/>
              <a:pathLst>
                <a:path w="978" h="920" extrusionOk="0">
                  <a:moveTo>
                    <a:pt x="512" y="0"/>
                  </a:moveTo>
                  <a:cubicBezTo>
                    <a:pt x="484" y="0"/>
                    <a:pt x="455" y="3"/>
                    <a:pt x="426" y="9"/>
                  </a:cubicBezTo>
                  <a:cubicBezTo>
                    <a:pt x="176" y="34"/>
                    <a:pt x="0" y="285"/>
                    <a:pt x="50" y="535"/>
                  </a:cubicBezTo>
                  <a:cubicBezTo>
                    <a:pt x="73" y="757"/>
                    <a:pt x="252" y="920"/>
                    <a:pt x="466" y="920"/>
                  </a:cubicBezTo>
                  <a:cubicBezTo>
                    <a:pt x="494" y="920"/>
                    <a:pt x="523" y="917"/>
                    <a:pt x="552" y="911"/>
                  </a:cubicBezTo>
                  <a:cubicBezTo>
                    <a:pt x="802" y="886"/>
                    <a:pt x="978" y="635"/>
                    <a:pt x="953" y="385"/>
                  </a:cubicBezTo>
                  <a:cubicBezTo>
                    <a:pt x="908" y="163"/>
                    <a:pt x="727" y="0"/>
                    <a:pt x="512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7"/>
            <p:cNvSpPr/>
            <p:nvPr/>
          </p:nvSpPr>
          <p:spPr>
            <a:xfrm>
              <a:off x="4892375" y="3301200"/>
              <a:ext cx="25100" cy="23000"/>
            </a:xfrm>
            <a:custGeom>
              <a:avLst/>
              <a:gdLst/>
              <a:ahLst/>
              <a:cxnLst/>
              <a:rect l="l" t="t" r="r" b="b"/>
              <a:pathLst>
                <a:path w="1004" h="920" extrusionOk="0">
                  <a:moveTo>
                    <a:pt x="513" y="0"/>
                  </a:moveTo>
                  <a:cubicBezTo>
                    <a:pt x="485" y="0"/>
                    <a:pt x="456" y="3"/>
                    <a:pt x="427" y="9"/>
                  </a:cubicBezTo>
                  <a:cubicBezTo>
                    <a:pt x="176" y="59"/>
                    <a:pt x="1" y="285"/>
                    <a:pt x="51" y="535"/>
                  </a:cubicBezTo>
                  <a:cubicBezTo>
                    <a:pt x="73" y="757"/>
                    <a:pt x="272" y="920"/>
                    <a:pt x="491" y="920"/>
                  </a:cubicBezTo>
                  <a:cubicBezTo>
                    <a:pt x="519" y="920"/>
                    <a:pt x="548" y="917"/>
                    <a:pt x="577" y="911"/>
                  </a:cubicBezTo>
                  <a:cubicBezTo>
                    <a:pt x="828" y="886"/>
                    <a:pt x="1003" y="636"/>
                    <a:pt x="953" y="385"/>
                  </a:cubicBezTo>
                  <a:cubicBezTo>
                    <a:pt x="909" y="163"/>
                    <a:pt x="727" y="0"/>
                    <a:pt x="513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7"/>
            <p:cNvSpPr/>
            <p:nvPr/>
          </p:nvSpPr>
          <p:spPr>
            <a:xfrm>
              <a:off x="4472575" y="3199700"/>
              <a:ext cx="24475" cy="23000"/>
            </a:xfrm>
            <a:custGeom>
              <a:avLst/>
              <a:gdLst/>
              <a:ahLst/>
              <a:cxnLst/>
              <a:rect l="l" t="t" r="r" b="b"/>
              <a:pathLst>
                <a:path w="979" h="920" extrusionOk="0">
                  <a:moveTo>
                    <a:pt x="495" y="0"/>
                  </a:moveTo>
                  <a:cubicBezTo>
                    <a:pt x="465" y="0"/>
                    <a:pt x="434" y="3"/>
                    <a:pt x="402" y="9"/>
                  </a:cubicBezTo>
                  <a:cubicBezTo>
                    <a:pt x="151" y="34"/>
                    <a:pt x="1" y="285"/>
                    <a:pt x="26" y="535"/>
                  </a:cubicBezTo>
                  <a:cubicBezTo>
                    <a:pt x="70" y="757"/>
                    <a:pt x="252" y="920"/>
                    <a:pt x="467" y="920"/>
                  </a:cubicBezTo>
                  <a:cubicBezTo>
                    <a:pt x="495" y="920"/>
                    <a:pt x="523" y="917"/>
                    <a:pt x="552" y="911"/>
                  </a:cubicBezTo>
                  <a:cubicBezTo>
                    <a:pt x="803" y="861"/>
                    <a:pt x="978" y="635"/>
                    <a:pt x="928" y="385"/>
                  </a:cubicBezTo>
                  <a:cubicBezTo>
                    <a:pt x="906" y="163"/>
                    <a:pt x="727" y="0"/>
                    <a:pt x="495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7"/>
            <p:cNvSpPr/>
            <p:nvPr/>
          </p:nvSpPr>
          <p:spPr>
            <a:xfrm>
              <a:off x="5479475" y="2635300"/>
              <a:ext cx="25100" cy="23325"/>
            </a:xfrm>
            <a:custGeom>
              <a:avLst/>
              <a:gdLst/>
              <a:ahLst/>
              <a:cxnLst/>
              <a:rect l="l" t="t" r="r" b="b"/>
              <a:pathLst>
                <a:path w="1004" h="933" extrusionOk="0">
                  <a:moveTo>
                    <a:pt x="475" y="1"/>
                  </a:moveTo>
                  <a:cubicBezTo>
                    <a:pt x="459" y="1"/>
                    <a:pt x="443" y="2"/>
                    <a:pt x="427" y="3"/>
                  </a:cubicBezTo>
                  <a:cubicBezTo>
                    <a:pt x="176" y="53"/>
                    <a:pt x="1" y="279"/>
                    <a:pt x="51" y="530"/>
                  </a:cubicBezTo>
                  <a:cubicBezTo>
                    <a:pt x="98" y="764"/>
                    <a:pt x="299" y="933"/>
                    <a:pt x="530" y="933"/>
                  </a:cubicBezTo>
                  <a:cubicBezTo>
                    <a:pt x="545" y="933"/>
                    <a:pt x="561" y="932"/>
                    <a:pt x="577" y="931"/>
                  </a:cubicBezTo>
                  <a:cubicBezTo>
                    <a:pt x="828" y="880"/>
                    <a:pt x="1003" y="655"/>
                    <a:pt x="953" y="404"/>
                  </a:cubicBezTo>
                  <a:cubicBezTo>
                    <a:pt x="930" y="170"/>
                    <a:pt x="709" y="1"/>
                    <a:pt x="475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7"/>
            <p:cNvSpPr/>
            <p:nvPr/>
          </p:nvSpPr>
          <p:spPr>
            <a:xfrm>
              <a:off x="4794025" y="2855850"/>
              <a:ext cx="25075" cy="22875"/>
            </a:xfrm>
            <a:custGeom>
              <a:avLst/>
              <a:gdLst/>
              <a:ahLst/>
              <a:cxnLst/>
              <a:rect l="l" t="t" r="r" b="b"/>
              <a:pathLst>
                <a:path w="1003" h="915" extrusionOk="0">
                  <a:moveTo>
                    <a:pt x="481" y="1"/>
                  </a:moveTo>
                  <a:cubicBezTo>
                    <a:pt x="463" y="1"/>
                    <a:pt x="444" y="2"/>
                    <a:pt x="426" y="3"/>
                  </a:cubicBezTo>
                  <a:cubicBezTo>
                    <a:pt x="176" y="53"/>
                    <a:pt x="0" y="279"/>
                    <a:pt x="50" y="530"/>
                  </a:cubicBezTo>
                  <a:cubicBezTo>
                    <a:pt x="72" y="751"/>
                    <a:pt x="271" y="914"/>
                    <a:pt x="490" y="914"/>
                  </a:cubicBezTo>
                  <a:cubicBezTo>
                    <a:pt x="519" y="914"/>
                    <a:pt x="548" y="911"/>
                    <a:pt x="577" y="906"/>
                  </a:cubicBezTo>
                  <a:cubicBezTo>
                    <a:pt x="827" y="881"/>
                    <a:pt x="1003" y="655"/>
                    <a:pt x="953" y="379"/>
                  </a:cubicBezTo>
                  <a:cubicBezTo>
                    <a:pt x="929" y="147"/>
                    <a:pt x="712" y="1"/>
                    <a:pt x="481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7"/>
            <p:cNvSpPr/>
            <p:nvPr/>
          </p:nvSpPr>
          <p:spPr>
            <a:xfrm>
              <a:off x="4794025" y="3213625"/>
              <a:ext cx="25075" cy="23325"/>
            </a:xfrm>
            <a:custGeom>
              <a:avLst/>
              <a:gdLst/>
              <a:ahLst/>
              <a:cxnLst/>
              <a:rect l="l" t="t" r="r" b="b"/>
              <a:pathLst>
                <a:path w="1003" h="933" extrusionOk="0">
                  <a:moveTo>
                    <a:pt x="474" y="1"/>
                  </a:moveTo>
                  <a:cubicBezTo>
                    <a:pt x="458" y="1"/>
                    <a:pt x="442" y="2"/>
                    <a:pt x="426" y="3"/>
                  </a:cubicBezTo>
                  <a:cubicBezTo>
                    <a:pt x="176" y="53"/>
                    <a:pt x="0" y="279"/>
                    <a:pt x="50" y="530"/>
                  </a:cubicBezTo>
                  <a:cubicBezTo>
                    <a:pt x="74" y="764"/>
                    <a:pt x="295" y="933"/>
                    <a:pt x="529" y="933"/>
                  </a:cubicBezTo>
                  <a:cubicBezTo>
                    <a:pt x="545" y="933"/>
                    <a:pt x="561" y="932"/>
                    <a:pt x="577" y="931"/>
                  </a:cubicBezTo>
                  <a:cubicBezTo>
                    <a:pt x="827" y="880"/>
                    <a:pt x="1003" y="655"/>
                    <a:pt x="953" y="404"/>
                  </a:cubicBezTo>
                  <a:cubicBezTo>
                    <a:pt x="929" y="170"/>
                    <a:pt x="708" y="1"/>
                    <a:pt x="474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7"/>
            <p:cNvSpPr/>
            <p:nvPr/>
          </p:nvSpPr>
          <p:spPr>
            <a:xfrm>
              <a:off x="4906800" y="3035050"/>
              <a:ext cx="24450" cy="23350"/>
            </a:xfrm>
            <a:custGeom>
              <a:avLst/>
              <a:gdLst/>
              <a:ahLst/>
              <a:cxnLst/>
              <a:rect l="l" t="t" r="r" b="b"/>
              <a:pathLst>
                <a:path w="978" h="934" extrusionOk="0">
                  <a:moveTo>
                    <a:pt x="474" y="1"/>
                  </a:moveTo>
                  <a:cubicBezTo>
                    <a:pt x="458" y="1"/>
                    <a:pt x="442" y="2"/>
                    <a:pt x="426" y="3"/>
                  </a:cubicBezTo>
                  <a:cubicBezTo>
                    <a:pt x="176" y="53"/>
                    <a:pt x="0" y="279"/>
                    <a:pt x="25" y="530"/>
                  </a:cubicBezTo>
                  <a:cubicBezTo>
                    <a:pt x="72" y="764"/>
                    <a:pt x="273" y="933"/>
                    <a:pt x="504" y="933"/>
                  </a:cubicBezTo>
                  <a:cubicBezTo>
                    <a:pt x="520" y="933"/>
                    <a:pt x="536" y="932"/>
                    <a:pt x="552" y="931"/>
                  </a:cubicBezTo>
                  <a:cubicBezTo>
                    <a:pt x="802" y="881"/>
                    <a:pt x="978" y="655"/>
                    <a:pt x="928" y="404"/>
                  </a:cubicBezTo>
                  <a:cubicBezTo>
                    <a:pt x="904" y="170"/>
                    <a:pt x="705" y="1"/>
                    <a:pt x="474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7"/>
            <p:cNvSpPr/>
            <p:nvPr/>
          </p:nvSpPr>
          <p:spPr>
            <a:xfrm>
              <a:off x="4642375" y="3270650"/>
              <a:ext cx="24475" cy="23325"/>
            </a:xfrm>
            <a:custGeom>
              <a:avLst/>
              <a:gdLst/>
              <a:ahLst/>
              <a:cxnLst/>
              <a:rect l="l" t="t" r="r" b="b"/>
              <a:pathLst>
                <a:path w="979" h="933" extrusionOk="0">
                  <a:moveTo>
                    <a:pt x="475" y="1"/>
                  </a:moveTo>
                  <a:cubicBezTo>
                    <a:pt x="459" y="1"/>
                    <a:pt x="443" y="1"/>
                    <a:pt x="427" y="3"/>
                  </a:cubicBezTo>
                  <a:cubicBezTo>
                    <a:pt x="176" y="53"/>
                    <a:pt x="1" y="279"/>
                    <a:pt x="26" y="529"/>
                  </a:cubicBezTo>
                  <a:cubicBezTo>
                    <a:pt x="73" y="764"/>
                    <a:pt x="274" y="933"/>
                    <a:pt x="505" y="933"/>
                  </a:cubicBezTo>
                  <a:cubicBezTo>
                    <a:pt x="520" y="933"/>
                    <a:pt x="536" y="932"/>
                    <a:pt x="552" y="930"/>
                  </a:cubicBezTo>
                  <a:cubicBezTo>
                    <a:pt x="803" y="880"/>
                    <a:pt x="978" y="655"/>
                    <a:pt x="953" y="404"/>
                  </a:cubicBezTo>
                  <a:cubicBezTo>
                    <a:pt x="906" y="169"/>
                    <a:pt x="706" y="1"/>
                    <a:pt x="475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7"/>
            <p:cNvSpPr/>
            <p:nvPr/>
          </p:nvSpPr>
          <p:spPr>
            <a:xfrm>
              <a:off x="5564075" y="2581275"/>
              <a:ext cx="24450" cy="23000"/>
            </a:xfrm>
            <a:custGeom>
              <a:avLst/>
              <a:gdLst/>
              <a:ahLst/>
              <a:cxnLst/>
              <a:rect l="l" t="t" r="r" b="b"/>
              <a:pathLst>
                <a:path w="978" h="920" extrusionOk="0">
                  <a:moveTo>
                    <a:pt x="512" y="0"/>
                  </a:moveTo>
                  <a:cubicBezTo>
                    <a:pt x="484" y="0"/>
                    <a:pt x="455" y="3"/>
                    <a:pt x="426" y="9"/>
                  </a:cubicBezTo>
                  <a:cubicBezTo>
                    <a:pt x="176" y="34"/>
                    <a:pt x="0" y="285"/>
                    <a:pt x="25" y="535"/>
                  </a:cubicBezTo>
                  <a:cubicBezTo>
                    <a:pt x="70" y="757"/>
                    <a:pt x="251" y="920"/>
                    <a:pt x="466" y="920"/>
                  </a:cubicBezTo>
                  <a:cubicBezTo>
                    <a:pt x="494" y="920"/>
                    <a:pt x="523" y="917"/>
                    <a:pt x="552" y="911"/>
                  </a:cubicBezTo>
                  <a:cubicBezTo>
                    <a:pt x="802" y="886"/>
                    <a:pt x="978" y="635"/>
                    <a:pt x="953" y="385"/>
                  </a:cubicBezTo>
                  <a:cubicBezTo>
                    <a:pt x="908" y="163"/>
                    <a:pt x="727" y="0"/>
                    <a:pt x="512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7"/>
            <p:cNvSpPr/>
            <p:nvPr/>
          </p:nvSpPr>
          <p:spPr>
            <a:xfrm>
              <a:off x="4612300" y="2881550"/>
              <a:ext cx="24475" cy="23325"/>
            </a:xfrm>
            <a:custGeom>
              <a:avLst/>
              <a:gdLst/>
              <a:ahLst/>
              <a:cxnLst/>
              <a:rect l="l" t="t" r="r" b="b"/>
              <a:pathLst>
                <a:path w="979" h="933" extrusionOk="0">
                  <a:moveTo>
                    <a:pt x="475" y="1"/>
                  </a:moveTo>
                  <a:cubicBezTo>
                    <a:pt x="459" y="1"/>
                    <a:pt x="443" y="1"/>
                    <a:pt x="427" y="3"/>
                  </a:cubicBezTo>
                  <a:cubicBezTo>
                    <a:pt x="176" y="53"/>
                    <a:pt x="1" y="279"/>
                    <a:pt x="26" y="529"/>
                  </a:cubicBezTo>
                  <a:cubicBezTo>
                    <a:pt x="73" y="764"/>
                    <a:pt x="274" y="933"/>
                    <a:pt x="505" y="933"/>
                  </a:cubicBezTo>
                  <a:cubicBezTo>
                    <a:pt x="520" y="933"/>
                    <a:pt x="536" y="932"/>
                    <a:pt x="552" y="930"/>
                  </a:cubicBezTo>
                  <a:cubicBezTo>
                    <a:pt x="803" y="880"/>
                    <a:pt x="978" y="655"/>
                    <a:pt x="953" y="404"/>
                  </a:cubicBezTo>
                  <a:cubicBezTo>
                    <a:pt x="906" y="169"/>
                    <a:pt x="706" y="1"/>
                    <a:pt x="475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7"/>
            <p:cNvSpPr/>
            <p:nvPr/>
          </p:nvSpPr>
          <p:spPr>
            <a:xfrm>
              <a:off x="4223825" y="2323125"/>
              <a:ext cx="24475" cy="23000"/>
            </a:xfrm>
            <a:custGeom>
              <a:avLst/>
              <a:gdLst/>
              <a:ahLst/>
              <a:cxnLst/>
              <a:rect l="l" t="t" r="r" b="b"/>
              <a:pathLst>
                <a:path w="979" h="920" extrusionOk="0">
                  <a:moveTo>
                    <a:pt x="489" y="0"/>
                  </a:moveTo>
                  <a:cubicBezTo>
                    <a:pt x="460" y="0"/>
                    <a:pt x="431" y="3"/>
                    <a:pt x="402" y="9"/>
                  </a:cubicBezTo>
                  <a:cubicBezTo>
                    <a:pt x="151" y="34"/>
                    <a:pt x="1" y="285"/>
                    <a:pt x="26" y="535"/>
                  </a:cubicBezTo>
                  <a:cubicBezTo>
                    <a:pt x="70" y="757"/>
                    <a:pt x="252" y="920"/>
                    <a:pt x="467" y="920"/>
                  </a:cubicBezTo>
                  <a:cubicBezTo>
                    <a:pt x="495" y="920"/>
                    <a:pt x="523" y="917"/>
                    <a:pt x="552" y="911"/>
                  </a:cubicBezTo>
                  <a:cubicBezTo>
                    <a:pt x="803" y="886"/>
                    <a:pt x="978" y="636"/>
                    <a:pt x="928" y="385"/>
                  </a:cubicBezTo>
                  <a:cubicBezTo>
                    <a:pt x="906" y="163"/>
                    <a:pt x="708" y="0"/>
                    <a:pt x="489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7"/>
            <p:cNvSpPr/>
            <p:nvPr/>
          </p:nvSpPr>
          <p:spPr>
            <a:xfrm>
              <a:off x="4815325" y="2678400"/>
              <a:ext cx="25075" cy="23000"/>
            </a:xfrm>
            <a:custGeom>
              <a:avLst/>
              <a:gdLst/>
              <a:ahLst/>
              <a:cxnLst/>
              <a:rect l="l" t="t" r="r" b="b"/>
              <a:pathLst>
                <a:path w="1003" h="920" extrusionOk="0">
                  <a:moveTo>
                    <a:pt x="513" y="0"/>
                  </a:moveTo>
                  <a:cubicBezTo>
                    <a:pt x="484" y="0"/>
                    <a:pt x="455" y="3"/>
                    <a:pt x="426" y="9"/>
                  </a:cubicBezTo>
                  <a:cubicBezTo>
                    <a:pt x="176" y="34"/>
                    <a:pt x="0" y="284"/>
                    <a:pt x="50" y="535"/>
                  </a:cubicBezTo>
                  <a:cubicBezTo>
                    <a:pt x="95" y="757"/>
                    <a:pt x="276" y="919"/>
                    <a:pt x="491" y="919"/>
                  </a:cubicBezTo>
                  <a:cubicBezTo>
                    <a:pt x="519" y="919"/>
                    <a:pt x="548" y="917"/>
                    <a:pt x="577" y="911"/>
                  </a:cubicBezTo>
                  <a:cubicBezTo>
                    <a:pt x="827" y="886"/>
                    <a:pt x="1003" y="635"/>
                    <a:pt x="953" y="385"/>
                  </a:cubicBezTo>
                  <a:cubicBezTo>
                    <a:pt x="930" y="163"/>
                    <a:pt x="732" y="0"/>
                    <a:pt x="513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7"/>
            <p:cNvSpPr/>
            <p:nvPr/>
          </p:nvSpPr>
          <p:spPr>
            <a:xfrm>
              <a:off x="5001400" y="2784900"/>
              <a:ext cx="25100" cy="23025"/>
            </a:xfrm>
            <a:custGeom>
              <a:avLst/>
              <a:gdLst/>
              <a:ahLst/>
              <a:cxnLst/>
              <a:rect l="l" t="t" r="r" b="b"/>
              <a:pathLst>
                <a:path w="1004" h="921" extrusionOk="0">
                  <a:moveTo>
                    <a:pt x="514" y="1"/>
                  </a:moveTo>
                  <a:cubicBezTo>
                    <a:pt x="485" y="1"/>
                    <a:pt x="456" y="3"/>
                    <a:pt x="427" y="9"/>
                  </a:cubicBezTo>
                  <a:cubicBezTo>
                    <a:pt x="176" y="34"/>
                    <a:pt x="1" y="285"/>
                    <a:pt x="51" y="536"/>
                  </a:cubicBezTo>
                  <a:cubicBezTo>
                    <a:pt x="73" y="757"/>
                    <a:pt x="272" y="920"/>
                    <a:pt x="491" y="920"/>
                  </a:cubicBezTo>
                  <a:cubicBezTo>
                    <a:pt x="519" y="920"/>
                    <a:pt x="548" y="917"/>
                    <a:pt x="577" y="912"/>
                  </a:cubicBezTo>
                  <a:cubicBezTo>
                    <a:pt x="828" y="886"/>
                    <a:pt x="1003" y="636"/>
                    <a:pt x="953" y="385"/>
                  </a:cubicBezTo>
                  <a:cubicBezTo>
                    <a:pt x="931" y="164"/>
                    <a:pt x="733" y="1"/>
                    <a:pt x="514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7"/>
            <p:cNvSpPr/>
            <p:nvPr/>
          </p:nvSpPr>
          <p:spPr>
            <a:xfrm>
              <a:off x="5255800" y="2705325"/>
              <a:ext cx="24450" cy="23025"/>
            </a:xfrm>
            <a:custGeom>
              <a:avLst/>
              <a:gdLst/>
              <a:ahLst/>
              <a:cxnLst/>
              <a:rect l="l" t="t" r="r" b="b"/>
              <a:pathLst>
                <a:path w="978" h="921" extrusionOk="0">
                  <a:moveTo>
                    <a:pt x="488" y="1"/>
                  </a:moveTo>
                  <a:cubicBezTo>
                    <a:pt x="459" y="1"/>
                    <a:pt x="430" y="3"/>
                    <a:pt x="401" y="9"/>
                  </a:cubicBezTo>
                  <a:cubicBezTo>
                    <a:pt x="151" y="34"/>
                    <a:pt x="0" y="285"/>
                    <a:pt x="25" y="536"/>
                  </a:cubicBezTo>
                  <a:cubicBezTo>
                    <a:pt x="70" y="757"/>
                    <a:pt x="251" y="920"/>
                    <a:pt x="466" y="920"/>
                  </a:cubicBezTo>
                  <a:cubicBezTo>
                    <a:pt x="494" y="920"/>
                    <a:pt x="523" y="917"/>
                    <a:pt x="552" y="912"/>
                  </a:cubicBezTo>
                  <a:cubicBezTo>
                    <a:pt x="802" y="886"/>
                    <a:pt x="978" y="636"/>
                    <a:pt x="928" y="385"/>
                  </a:cubicBezTo>
                  <a:cubicBezTo>
                    <a:pt x="906" y="164"/>
                    <a:pt x="707" y="1"/>
                    <a:pt x="488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7"/>
            <p:cNvSpPr/>
            <p:nvPr/>
          </p:nvSpPr>
          <p:spPr>
            <a:xfrm>
              <a:off x="4693150" y="2992450"/>
              <a:ext cx="24450" cy="23325"/>
            </a:xfrm>
            <a:custGeom>
              <a:avLst/>
              <a:gdLst/>
              <a:ahLst/>
              <a:cxnLst/>
              <a:rect l="l" t="t" r="r" b="b"/>
              <a:pathLst>
                <a:path w="978" h="933" extrusionOk="0">
                  <a:moveTo>
                    <a:pt x="453" y="1"/>
                  </a:moveTo>
                  <a:cubicBezTo>
                    <a:pt x="436" y="1"/>
                    <a:pt x="419" y="1"/>
                    <a:pt x="401" y="3"/>
                  </a:cubicBezTo>
                  <a:cubicBezTo>
                    <a:pt x="150" y="53"/>
                    <a:pt x="0" y="279"/>
                    <a:pt x="25" y="529"/>
                  </a:cubicBezTo>
                  <a:cubicBezTo>
                    <a:pt x="72" y="764"/>
                    <a:pt x="273" y="933"/>
                    <a:pt x="504" y="933"/>
                  </a:cubicBezTo>
                  <a:cubicBezTo>
                    <a:pt x="520" y="933"/>
                    <a:pt x="535" y="932"/>
                    <a:pt x="551" y="930"/>
                  </a:cubicBezTo>
                  <a:cubicBezTo>
                    <a:pt x="802" y="880"/>
                    <a:pt x="977" y="655"/>
                    <a:pt x="927" y="404"/>
                  </a:cubicBezTo>
                  <a:cubicBezTo>
                    <a:pt x="904" y="169"/>
                    <a:pt x="705" y="1"/>
                    <a:pt x="453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7"/>
            <p:cNvSpPr/>
            <p:nvPr/>
          </p:nvSpPr>
          <p:spPr>
            <a:xfrm>
              <a:off x="4560300" y="3090050"/>
              <a:ext cx="24475" cy="23000"/>
            </a:xfrm>
            <a:custGeom>
              <a:avLst/>
              <a:gdLst/>
              <a:ahLst/>
              <a:cxnLst/>
              <a:rect l="l" t="t" r="r" b="b"/>
              <a:pathLst>
                <a:path w="979" h="920" extrusionOk="0">
                  <a:moveTo>
                    <a:pt x="512" y="0"/>
                  </a:moveTo>
                  <a:cubicBezTo>
                    <a:pt x="484" y="0"/>
                    <a:pt x="456" y="3"/>
                    <a:pt x="427" y="9"/>
                  </a:cubicBezTo>
                  <a:cubicBezTo>
                    <a:pt x="176" y="34"/>
                    <a:pt x="1" y="285"/>
                    <a:pt x="26" y="535"/>
                  </a:cubicBezTo>
                  <a:cubicBezTo>
                    <a:pt x="70" y="757"/>
                    <a:pt x="252" y="920"/>
                    <a:pt x="466" y="920"/>
                  </a:cubicBezTo>
                  <a:cubicBezTo>
                    <a:pt x="494" y="920"/>
                    <a:pt x="523" y="917"/>
                    <a:pt x="552" y="911"/>
                  </a:cubicBezTo>
                  <a:cubicBezTo>
                    <a:pt x="803" y="886"/>
                    <a:pt x="978" y="635"/>
                    <a:pt x="953" y="385"/>
                  </a:cubicBezTo>
                  <a:cubicBezTo>
                    <a:pt x="909" y="163"/>
                    <a:pt x="727" y="0"/>
                    <a:pt x="512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7"/>
            <p:cNvSpPr/>
            <p:nvPr/>
          </p:nvSpPr>
          <p:spPr>
            <a:xfrm>
              <a:off x="5359800" y="2613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513" y="1"/>
                  </a:moveTo>
                  <a:cubicBezTo>
                    <a:pt x="484" y="1"/>
                    <a:pt x="456" y="3"/>
                    <a:pt x="427" y="9"/>
                  </a:cubicBezTo>
                  <a:cubicBezTo>
                    <a:pt x="176" y="34"/>
                    <a:pt x="1" y="285"/>
                    <a:pt x="26" y="535"/>
                  </a:cubicBezTo>
                  <a:cubicBezTo>
                    <a:pt x="72" y="768"/>
                    <a:pt x="270" y="914"/>
                    <a:pt x="498" y="914"/>
                  </a:cubicBezTo>
                  <a:cubicBezTo>
                    <a:pt x="516" y="914"/>
                    <a:pt x="534" y="913"/>
                    <a:pt x="552" y="911"/>
                  </a:cubicBezTo>
                  <a:cubicBezTo>
                    <a:pt x="803" y="861"/>
                    <a:pt x="978" y="636"/>
                    <a:pt x="953" y="385"/>
                  </a:cubicBezTo>
                  <a:cubicBezTo>
                    <a:pt x="909" y="163"/>
                    <a:pt x="727" y="1"/>
                    <a:pt x="513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7"/>
            <p:cNvSpPr/>
            <p:nvPr/>
          </p:nvSpPr>
          <p:spPr>
            <a:xfrm>
              <a:off x="5139250" y="2619025"/>
              <a:ext cx="24475" cy="23325"/>
            </a:xfrm>
            <a:custGeom>
              <a:avLst/>
              <a:gdLst/>
              <a:ahLst/>
              <a:cxnLst/>
              <a:rect l="l" t="t" r="r" b="b"/>
              <a:pathLst>
                <a:path w="979" h="933" extrusionOk="0">
                  <a:moveTo>
                    <a:pt x="474" y="0"/>
                  </a:moveTo>
                  <a:cubicBezTo>
                    <a:pt x="459" y="0"/>
                    <a:pt x="443" y="1"/>
                    <a:pt x="427" y="3"/>
                  </a:cubicBezTo>
                  <a:cubicBezTo>
                    <a:pt x="176" y="53"/>
                    <a:pt x="1" y="278"/>
                    <a:pt x="26" y="529"/>
                  </a:cubicBezTo>
                  <a:cubicBezTo>
                    <a:pt x="73" y="764"/>
                    <a:pt x="273" y="932"/>
                    <a:pt x="504" y="932"/>
                  </a:cubicBezTo>
                  <a:cubicBezTo>
                    <a:pt x="520" y="932"/>
                    <a:pt x="536" y="932"/>
                    <a:pt x="552" y="930"/>
                  </a:cubicBezTo>
                  <a:cubicBezTo>
                    <a:pt x="803" y="880"/>
                    <a:pt x="978" y="654"/>
                    <a:pt x="953" y="404"/>
                  </a:cubicBezTo>
                  <a:cubicBezTo>
                    <a:pt x="906" y="169"/>
                    <a:pt x="705" y="0"/>
                    <a:pt x="474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7"/>
            <p:cNvSpPr/>
            <p:nvPr/>
          </p:nvSpPr>
          <p:spPr>
            <a:xfrm>
              <a:off x="5207550" y="2527375"/>
              <a:ext cx="24450" cy="23025"/>
            </a:xfrm>
            <a:custGeom>
              <a:avLst/>
              <a:gdLst/>
              <a:ahLst/>
              <a:cxnLst/>
              <a:rect l="l" t="t" r="r" b="b"/>
              <a:pathLst>
                <a:path w="978" h="921" extrusionOk="0">
                  <a:moveTo>
                    <a:pt x="512" y="1"/>
                  </a:moveTo>
                  <a:cubicBezTo>
                    <a:pt x="484" y="1"/>
                    <a:pt x="456" y="4"/>
                    <a:pt x="427" y="9"/>
                  </a:cubicBezTo>
                  <a:cubicBezTo>
                    <a:pt x="176" y="35"/>
                    <a:pt x="1" y="285"/>
                    <a:pt x="26" y="536"/>
                  </a:cubicBezTo>
                  <a:cubicBezTo>
                    <a:pt x="70" y="757"/>
                    <a:pt x="252" y="920"/>
                    <a:pt x="466" y="920"/>
                  </a:cubicBezTo>
                  <a:cubicBezTo>
                    <a:pt x="494" y="920"/>
                    <a:pt x="523" y="917"/>
                    <a:pt x="552" y="912"/>
                  </a:cubicBezTo>
                  <a:cubicBezTo>
                    <a:pt x="803" y="887"/>
                    <a:pt x="978" y="636"/>
                    <a:pt x="953" y="385"/>
                  </a:cubicBezTo>
                  <a:cubicBezTo>
                    <a:pt x="909" y="164"/>
                    <a:pt x="727" y="1"/>
                    <a:pt x="512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7"/>
            <p:cNvSpPr/>
            <p:nvPr/>
          </p:nvSpPr>
          <p:spPr>
            <a:xfrm>
              <a:off x="4794025" y="2475375"/>
              <a:ext cx="25075" cy="23025"/>
            </a:xfrm>
            <a:custGeom>
              <a:avLst/>
              <a:gdLst/>
              <a:ahLst/>
              <a:cxnLst/>
              <a:rect l="l" t="t" r="r" b="b"/>
              <a:pathLst>
                <a:path w="1003" h="921" extrusionOk="0">
                  <a:moveTo>
                    <a:pt x="513" y="1"/>
                  </a:moveTo>
                  <a:cubicBezTo>
                    <a:pt x="484" y="1"/>
                    <a:pt x="455" y="3"/>
                    <a:pt x="426" y="9"/>
                  </a:cubicBezTo>
                  <a:cubicBezTo>
                    <a:pt x="176" y="34"/>
                    <a:pt x="0" y="285"/>
                    <a:pt x="50" y="536"/>
                  </a:cubicBezTo>
                  <a:cubicBezTo>
                    <a:pt x="72" y="757"/>
                    <a:pt x="271" y="920"/>
                    <a:pt x="490" y="920"/>
                  </a:cubicBezTo>
                  <a:cubicBezTo>
                    <a:pt x="519" y="920"/>
                    <a:pt x="548" y="917"/>
                    <a:pt x="577" y="911"/>
                  </a:cubicBezTo>
                  <a:cubicBezTo>
                    <a:pt x="827" y="861"/>
                    <a:pt x="1003" y="636"/>
                    <a:pt x="953" y="385"/>
                  </a:cubicBezTo>
                  <a:cubicBezTo>
                    <a:pt x="930" y="164"/>
                    <a:pt x="732" y="1"/>
                    <a:pt x="513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7"/>
            <p:cNvSpPr/>
            <p:nvPr/>
          </p:nvSpPr>
          <p:spPr>
            <a:xfrm>
              <a:off x="5103550" y="2438575"/>
              <a:ext cx="25075" cy="23325"/>
            </a:xfrm>
            <a:custGeom>
              <a:avLst/>
              <a:gdLst/>
              <a:ahLst/>
              <a:cxnLst/>
              <a:rect l="l" t="t" r="r" b="b"/>
              <a:pathLst>
                <a:path w="1003" h="933" extrusionOk="0">
                  <a:moveTo>
                    <a:pt x="474" y="0"/>
                  </a:moveTo>
                  <a:cubicBezTo>
                    <a:pt x="458" y="0"/>
                    <a:pt x="442" y="1"/>
                    <a:pt x="426" y="3"/>
                  </a:cubicBezTo>
                  <a:cubicBezTo>
                    <a:pt x="176" y="53"/>
                    <a:pt x="0" y="278"/>
                    <a:pt x="50" y="529"/>
                  </a:cubicBezTo>
                  <a:cubicBezTo>
                    <a:pt x="74" y="763"/>
                    <a:pt x="295" y="932"/>
                    <a:pt x="529" y="932"/>
                  </a:cubicBezTo>
                  <a:cubicBezTo>
                    <a:pt x="545" y="932"/>
                    <a:pt x="561" y="931"/>
                    <a:pt x="577" y="930"/>
                  </a:cubicBezTo>
                  <a:cubicBezTo>
                    <a:pt x="827" y="880"/>
                    <a:pt x="1003" y="654"/>
                    <a:pt x="953" y="404"/>
                  </a:cubicBezTo>
                  <a:cubicBezTo>
                    <a:pt x="929" y="169"/>
                    <a:pt x="708" y="0"/>
                    <a:pt x="474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7"/>
            <p:cNvSpPr/>
            <p:nvPr/>
          </p:nvSpPr>
          <p:spPr>
            <a:xfrm>
              <a:off x="4679350" y="2380925"/>
              <a:ext cx="24475" cy="23325"/>
            </a:xfrm>
            <a:custGeom>
              <a:avLst/>
              <a:gdLst/>
              <a:ahLst/>
              <a:cxnLst/>
              <a:rect l="l" t="t" r="r" b="b"/>
              <a:pathLst>
                <a:path w="979" h="933" extrusionOk="0">
                  <a:moveTo>
                    <a:pt x="474" y="0"/>
                  </a:moveTo>
                  <a:cubicBezTo>
                    <a:pt x="459" y="0"/>
                    <a:pt x="443" y="1"/>
                    <a:pt x="427" y="3"/>
                  </a:cubicBezTo>
                  <a:cubicBezTo>
                    <a:pt x="176" y="53"/>
                    <a:pt x="1" y="278"/>
                    <a:pt x="26" y="529"/>
                  </a:cubicBezTo>
                  <a:cubicBezTo>
                    <a:pt x="73" y="764"/>
                    <a:pt x="273" y="932"/>
                    <a:pt x="504" y="932"/>
                  </a:cubicBezTo>
                  <a:cubicBezTo>
                    <a:pt x="520" y="932"/>
                    <a:pt x="536" y="932"/>
                    <a:pt x="552" y="930"/>
                  </a:cubicBezTo>
                  <a:cubicBezTo>
                    <a:pt x="803" y="880"/>
                    <a:pt x="978" y="654"/>
                    <a:pt x="953" y="404"/>
                  </a:cubicBezTo>
                  <a:cubicBezTo>
                    <a:pt x="906" y="169"/>
                    <a:pt x="705" y="0"/>
                    <a:pt x="474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7"/>
            <p:cNvSpPr/>
            <p:nvPr/>
          </p:nvSpPr>
          <p:spPr>
            <a:xfrm>
              <a:off x="3366275" y="1831950"/>
              <a:ext cx="744175" cy="668550"/>
            </a:xfrm>
            <a:custGeom>
              <a:avLst/>
              <a:gdLst/>
              <a:ahLst/>
              <a:cxnLst/>
              <a:rect l="l" t="t" r="r" b="b"/>
              <a:pathLst>
                <a:path w="29767" h="26742" extrusionOk="0">
                  <a:moveTo>
                    <a:pt x="17343" y="1"/>
                  </a:moveTo>
                  <a:cubicBezTo>
                    <a:pt x="15467" y="1"/>
                    <a:pt x="13746" y="932"/>
                    <a:pt x="12217" y="932"/>
                  </a:cubicBezTo>
                  <a:cubicBezTo>
                    <a:pt x="12024" y="932"/>
                    <a:pt x="11833" y="918"/>
                    <a:pt x="11646" y="884"/>
                  </a:cubicBezTo>
                  <a:cubicBezTo>
                    <a:pt x="11473" y="851"/>
                    <a:pt x="11310" y="836"/>
                    <a:pt x="11156" y="836"/>
                  </a:cubicBezTo>
                  <a:cubicBezTo>
                    <a:pt x="8683" y="836"/>
                    <a:pt x="8360" y="4819"/>
                    <a:pt x="5506" y="7626"/>
                  </a:cubicBezTo>
                  <a:cubicBezTo>
                    <a:pt x="2473" y="10608"/>
                    <a:pt x="5355" y="12112"/>
                    <a:pt x="2398" y="17651"/>
                  </a:cubicBezTo>
                  <a:cubicBezTo>
                    <a:pt x="1" y="22123"/>
                    <a:pt x="6364" y="26741"/>
                    <a:pt x="14081" y="26741"/>
                  </a:cubicBezTo>
                  <a:cubicBezTo>
                    <a:pt x="15965" y="26741"/>
                    <a:pt x="17929" y="26466"/>
                    <a:pt x="19867" y="25846"/>
                  </a:cubicBezTo>
                  <a:cubicBezTo>
                    <a:pt x="29767" y="22664"/>
                    <a:pt x="22097" y="16724"/>
                    <a:pt x="23726" y="14894"/>
                  </a:cubicBezTo>
                  <a:cubicBezTo>
                    <a:pt x="25331" y="13039"/>
                    <a:pt x="22173" y="10959"/>
                    <a:pt x="23325" y="9531"/>
                  </a:cubicBezTo>
                  <a:cubicBezTo>
                    <a:pt x="24478" y="8127"/>
                    <a:pt x="25030" y="5821"/>
                    <a:pt x="22473" y="3215"/>
                  </a:cubicBezTo>
                  <a:cubicBezTo>
                    <a:pt x="20666" y="683"/>
                    <a:pt x="18948" y="1"/>
                    <a:pt x="17343" y="1"/>
                  </a:cubicBezTo>
                  <a:close/>
                </a:path>
              </a:pathLst>
            </a:custGeom>
            <a:solidFill>
              <a:srgbClr val="AD29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7"/>
            <p:cNvSpPr/>
            <p:nvPr/>
          </p:nvSpPr>
          <p:spPr>
            <a:xfrm>
              <a:off x="3419325" y="4981250"/>
              <a:ext cx="341500" cy="140350"/>
            </a:xfrm>
            <a:custGeom>
              <a:avLst/>
              <a:gdLst/>
              <a:ahLst/>
              <a:cxnLst/>
              <a:rect l="l" t="t" r="r" b="b"/>
              <a:pathLst>
                <a:path w="13660" h="5614" extrusionOk="0">
                  <a:moveTo>
                    <a:pt x="7118" y="0"/>
                  </a:moveTo>
                  <a:cubicBezTo>
                    <a:pt x="6416" y="1905"/>
                    <a:pt x="0" y="3584"/>
                    <a:pt x="1128" y="4913"/>
                  </a:cubicBezTo>
                  <a:cubicBezTo>
                    <a:pt x="1578" y="5431"/>
                    <a:pt x="2688" y="5614"/>
                    <a:pt x="4051" y="5614"/>
                  </a:cubicBezTo>
                  <a:cubicBezTo>
                    <a:pt x="6180" y="5614"/>
                    <a:pt x="8924" y="5168"/>
                    <a:pt x="10727" y="4863"/>
                  </a:cubicBezTo>
                  <a:cubicBezTo>
                    <a:pt x="13660" y="4361"/>
                    <a:pt x="11103" y="0"/>
                    <a:pt x="11103" y="0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7"/>
            <p:cNvSpPr/>
            <p:nvPr/>
          </p:nvSpPr>
          <p:spPr>
            <a:xfrm>
              <a:off x="3427475" y="5018225"/>
              <a:ext cx="305150" cy="103375"/>
            </a:xfrm>
            <a:custGeom>
              <a:avLst/>
              <a:gdLst/>
              <a:ahLst/>
              <a:cxnLst/>
              <a:rect l="l" t="t" r="r" b="b"/>
              <a:pathLst>
                <a:path w="12206" h="4135" extrusionOk="0">
                  <a:moveTo>
                    <a:pt x="11454" y="0"/>
                  </a:moveTo>
                  <a:lnTo>
                    <a:pt x="11454" y="0"/>
                  </a:lnTo>
                  <a:cubicBezTo>
                    <a:pt x="10226" y="627"/>
                    <a:pt x="7970" y="1704"/>
                    <a:pt x="5815" y="2055"/>
                  </a:cubicBezTo>
                  <a:cubicBezTo>
                    <a:pt x="6166" y="1378"/>
                    <a:pt x="5890" y="627"/>
                    <a:pt x="5213" y="25"/>
                  </a:cubicBezTo>
                  <a:cubicBezTo>
                    <a:pt x="3158" y="1328"/>
                    <a:pt x="0" y="2456"/>
                    <a:pt x="802" y="3434"/>
                  </a:cubicBezTo>
                  <a:cubicBezTo>
                    <a:pt x="1252" y="3952"/>
                    <a:pt x="2362" y="4135"/>
                    <a:pt x="3725" y="4135"/>
                  </a:cubicBezTo>
                  <a:cubicBezTo>
                    <a:pt x="5854" y="4135"/>
                    <a:pt x="8598" y="3689"/>
                    <a:pt x="10401" y="3384"/>
                  </a:cubicBezTo>
                  <a:cubicBezTo>
                    <a:pt x="12206" y="3083"/>
                    <a:pt x="11930" y="1303"/>
                    <a:pt x="11454" y="0"/>
                  </a:cubicBezTo>
                  <a:close/>
                </a:path>
              </a:pathLst>
            </a:custGeom>
            <a:solidFill>
              <a:srgbClr val="A39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7"/>
            <p:cNvSpPr/>
            <p:nvPr/>
          </p:nvSpPr>
          <p:spPr>
            <a:xfrm>
              <a:off x="3891750" y="4973675"/>
              <a:ext cx="330850" cy="142825"/>
            </a:xfrm>
            <a:custGeom>
              <a:avLst/>
              <a:gdLst/>
              <a:ahLst/>
              <a:cxnLst/>
              <a:rect l="l" t="t" r="r" b="b"/>
              <a:pathLst>
                <a:path w="13234" h="5713" extrusionOk="0">
                  <a:moveTo>
                    <a:pt x="5125" y="1"/>
                  </a:moveTo>
                  <a:cubicBezTo>
                    <a:pt x="3375" y="1"/>
                    <a:pt x="1655" y="253"/>
                    <a:pt x="1655" y="253"/>
                  </a:cubicBezTo>
                  <a:cubicBezTo>
                    <a:pt x="1655" y="253"/>
                    <a:pt x="1" y="4514"/>
                    <a:pt x="3033" y="4990"/>
                  </a:cubicBezTo>
                  <a:cubicBezTo>
                    <a:pt x="4886" y="5281"/>
                    <a:pt x="7712" y="5712"/>
                    <a:pt x="9802" y="5712"/>
                  </a:cubicBezTo>
                  <a:cubicBezTo>
                    <a:pt x="11132" y="5712"/>
                    <a:pt x="12164" y="5537"/>
                    <a:pt x="12457" y="5040"/>
                  </a:cubicBezTo>
                  <a:cubicBezTo>
                    <a:pt x="13234" y="3762"/>
                    <a:pt x="7795" y="1782"/>
                    <a:pt x="5364" y="3"/>
                  </a:cubicBezTo>
                  <a:cubicBezTo>
                    <a:pt x="5285" y="1"/>
                    <a:pt x="5205" y="1"/>
                    <a:pt x="5125" y="1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7"/>
            <p:cNvSpPr/>
            <p:nvPr/>
          </p:nvSpPr>
          <p:spPr>
            <a:xfrm>
              <a:off x="3915575" y="5010700"/>
              <a:ext cx="301400" cy="105800"/>
            </a:xfrm>
            <a:custGeom>
              <a:avLst/>
              <a:gdLst/>
              <a:ahLst/>
              <a:cxnLst/>
              <a:rect l="l" t="t" r="r" b="b"/>
              <a:pathLst>
                <a:path w="12056" h="4232" extrusionOk="0">
                  <a:moveTo>
                    <a:pt x="376" y="0"/>
                  </a:moveTo>
                  <a:lnTo>
                    <a:pt x="376" y="0"/>
                  </a:lnTo>
                  <a:cubicBezTo>
                    <a:pt x="0" y="1379"/>
                    <a:pt x="226" y="3208"/>
                    <a:pt x="2080" y="3509"/>
                  </a:cubicBezTo>
                  <a:cubicBezTo>
                    <a:pt x="3933" y="3800"/>
                    <a:pt x="6759" y="4231"/>
                    <a:pt x="8849" y="4231"/>
                  </a:cubicBezTo>
                  <a:cubicBezTo>
                    <a:pt x="10179" y="4231"/>
                    <a:pt x="11211" y="4056"/>
                    <a:pt x="11504" y="3559"/>
                  </a:cubicBezTo>
                  <a:cubicBezTo>
                    <a:pt x="12055" y="2632"/>
                    <a:pt x="9900" y="1579"/>
                    <a:pt x="7544" y="326"/>
                  </a:cubicBezTo>
                  <a:cubicBezTo>
                    <a:pt x="7299" y="252"/>
                    <a:pt x="7078" y="219"/>
                    <a:pt x="6883" y="219"/>
                  </a:cubicBezTo>
                  <a:cubicBezTo>
                    <a:pt x="5618" y="219"/>
                    <a:pt x="5362" y="1591"/>
                    <a:pt x="5840" y="2156"/>
                  </a:cubicBezTo>
                  <a:cubicBezTo>
                    <a:pt x="3634" y="1805"/>
                    <a:pt x="1729" y="627"/>
                    <a:pt x="376" y="0"/>
                  </a:cubicBezTo>
                  <a:close/>
                </a:path>
              </a:pathLst>
            </a:custGeom>
            <a:solidFill>
              <a:srgbClr val="A39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7"/>
            <p:cNvSpPr/>
            <p:nvPr/>
          </p:nvSpPr>
          <p:spPr>
            <a:xfrm>
              <a:off x="3926225" y="5063325"/>
              <a:ext cx="276950" cy="56425"/>
            </a:xfrm>
            <a:custGeom>
              <a:avLst/>
              <a:gdLst/>
              <a:ahLst/>
              <a:cxnLst/>
              <a:rect l="l" t="t" r="r" b="b"/>
              <a:pathLst>
                <a:path w="11078" h="2257" fill="none" extrusionOk="0">
                  <a:moveTo>
                    <a:pt x="0" y="1"/>
                  </a:moveTo>
                  <a:cubicBezTo>
                    <a:pt x="0" y="1"/>
                    <a:pt x="7494" y="2256"/>
                    <a:pt x="11078" y="1229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7"/>
            <p:cNvSpPr/>
            <p:nvPr/>
          </p:nvSpPr>
          <p:spPr>
            <a:xfrm>
              <a:off x="3448775" y="5068350"/>
              <a:ext cx="272575" cy="65175"/>
            </a:xfrm>
            <a:custGeom>
              <a:avLst/>
              <a:gdLst/>
              <a:ahLst/>
              <a:cxnLst/>
              <a:rect l="l" t="t" r="r" b="b"/>
              <a:pathLst>
                <a:path w="10903" h="2607" fill="none" extrusionOk="0">
                  <a:moveTo>
                    <a:pt x="10903" y="0"/>
                  </a:moveTo>
                  <a:cubicBezTo>
                    <a:pt x="10903" y="0"/>
                    <a:pt x="3233" y="2607"/>
                    <a:pt x="0" y="777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7"/>
            <p:cNvSpPr/>
            <p:nvPr/>
          </p:nvSpPr>
          <p:spPr>
            <a:xfrm>
              <a:off x="3141625" y="2265475"/>
              <a:ext cx="103525" cy="150625"/>
            </a:xfrm>
            <a:custGeom>
              <a:avLst/>
              <a:gdLst/>
              <a:ahLst/>
              <a:cxnLst/>
              <a:rect l="l" t="t" r="r" b="b"/>
              <a:pathLst>
                <a:path w="4141" h="6025" extrusionOk="0">
                  <a:moveTo>
                    <a:pt x="1748" y="1"/>
                  </a:moveTo>
                  <a:cubicBezTo>
                    <a:pt x="843" y="1"/>
                    <a:pt x="0" y="895"/>
                    <a:pt x="181" y="2315"/>
                  </a:cubicBezTo>
                  <a:cubicBezTo>
                    <a:pt x="306" y="3267"/>
                    <a:pt x="306" y="4596"/>
                    <a:pt x="281" y="6024"/>
                  </a:cubicBezTo>
                  <a:cubicBezTo>
                    <a:pt x="1534" y="5824"/>
                    <a:pt x="2838" y="5774"/>
                    <a:pt x="4141" y="5724"/>
                  </a:cubicBezTo>
                  <a:cubicBezTo>
                    <a:pt x="3915" y="4696"/>
                    <a:pt x="3740" y="3693"/>
                    <a:pt x="3665" y="2691"/>
                  </a:cubicBezTo>
                  <a:cubicBezTo>
                    <a:pt x="3507" y="794"/>
                    <a:pt x="2600" y="1"/>
                    <a:pt x="1748" y="1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7"/>
            <p:cNvSpPr/>
            <p:nvPr/>
          </p:nvSpPr>
          <p:spPr>
            <a:xfrm>
              <a:off x="3122675" y="2162150"/>
              <a:ext cx="113075" cy="194400"/>
            </a:xfrm>
            <a:custGeom>
              <a:avLst/>
              <a:gdLst/>
              <a:ahLst/>
              <a:cxnLst/>
              <a:rect l="l" t="t" r="r" b="b"/>
              <a:pathLst>
                <a:path w="4523" h="7776" extrusionOk="0">
                  <a:moveTo>
                    <a:pt x="3041" y="0"/>
                  </a:moveTo>
                  <a:cubicBezTo>
                    <a:pt x="3010" y="0"/>
                    <a:pt x="2978" y="10"/>
                    <a:pt x="2944" y="32"/>
                  </a:cubicBezTo>
                  <a:cubicBezTo>
                    <a:pt x="2493" y="333"/>
                    <a:pt x="2593" y="1711"/>
                    <a:pt x="2593" y="1711"/>
                  </a:cubicBezTo>
                  <a:cubicBezTo>
                    <a:pt x="2593" y="1711"/>
                    <a:pt x="2443" y="283"/>
                    <a:pt x="2092" y="207"/>
                  </a:cubicBezTo>
                  <a:cubicBezTo>
                    <a:pt x="2085" y="206"/>
                    <a:pt x="2077" y="205"/>
                    <a:pt x="2071" y="205"/>
                  </a:cubicBezTo>
                  <a:cubicBezTo>
                    <a:pt x="1795" y="205"/>
                    <a:pt x="1750" y="1395"/>
                    <a:pt x="1742" y="1787"/>
                  </a:cubicBezTo>
                  <a:lnTo>
                    <a:pt x="1742" y="1787"/>
                  </a:lnTo>
                  <a:cubicBezTo>
                    <a:pt x="1741" y="1455"/>
                    <a:pt x="1701" y="564"/>
                    <a:pt x="1315" y="483"/>
                  </a:cubicBezTo>
                  <a:cubicBezTo>
                    <a:pt x="1309" y="482"/>
                    <a:pt x="1303" y="481"/>
                    <a:pt x="1297" y="481"/>
                  </a:cubicBezTo>
                  <a:cubicBezTo>
                    <a:pt x="841" y="481"/>
                    <a:pt x="0" y="4176"/>
                    <a:pt x="1014" y="6724"/>
                  </a:cubicBezTo>
                  <a:cubicBezTo>
                    <a:pt x="1325" y="7503"/>
                    <a:pt x="1752" y="7776"/>
                    <a:pt x="2196" y="7776"/>
                  </a:cubicBezTo>
                  <a:cubicBezTo>
                    <a:pt x="3224" y="7776"/>
                    <a:pt x="4348" y="6323"/>
                    <a:pt x="4348" y="6323"/>
                  </a:cubicBezTo>
                  <a:lnTo>
                    <a:pt x="4423" y="3064"/>
                  </a:lnTo>
                  <a:cubicBezTo>
                    <a:pt x="4423" y="3064"/>
                    <a:pt x="4523" y="408"/>
                    <a:pt x="4022" y="308"/>
                  </a:cubicBezTo>
                  <a:cubicBezTo>
                    <a:pt x="4005" y="304"/>
                    <a:pt x="3989" y="303"/>
                    <a:pt x="3974" y="303"/>
                  </a:cubicBezTo>
                  <a:cubicBezTo>
                    <a:pt x="3524" y="303"/>
                    <a:pt x="3571" y="1686"/>
                    <a:pt x="3571" y="1686"/>
                  </a:cubicBezTo>
                  <a:cubicBezTo>
                    <a:pt x="3571" y="1686"/>
                    <a:pt x="3441" y="0"/>
                    <a:pt x="3041" y="0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7"/>
            <p:cNvSpPr/>
            <p:nvPr/>
          </p:nvSpPr>
          <p:spPr>
            <a:xfrm>
              <a:off x="3211300" y="2186750"/>
              <a:ext cx="1275" cy="40750"/>
            </a:xfrm>
            <a:custGeom>
              <a:avLst/>
              <a:gdLst/>
              <a:ahLst/>
              <a:cxnLst/>
              <a:rect l="l" t="t" r="r" b="b"/>
              <a:pathLst>
                <a:path w="51" h="1630" fill="none" extrusionOk="0">
                  <a:moveTo>
                    <a:pt x="1" y="1629"/>
                  </a:moveTo>
                  <a:lnTo>
                    <a:pt x="51" y="0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7"/>
            <p:cNvSpPr/>
            <p:nvPr/>
          </p:nvSpPr>
          <p:spPr>
            <a:xfrm>
              <a:off x="3185600" y="2186125"/>
              <a:ext cx="1925" cy="31975"/>
            </a:xfrm>
            <a:custGeom>
              <a:avLst/>
              <a:gdLst/>
              <a:ahLst/>
              <a:cxnLst/>
              <a:rect l="l" t="t" r="r" b="b"/>
              <a:pathLst>
                <a:path w="77" h="1279" fill="none" extrusionOk="0">
                  <a:moveTo>
                    <a:pt x="1" y="1278"/>
                  </a:moveTo>
                  <a:lnTo>
                    <a:pt x="76" y="0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7"/>
            <p:cNvSpPr/>
            <p:nvPr/>
          </p:nvSpPr>
          <p:spPr>
            <a:xfrm>
              <a:off x="3163050" y="2192375"/>
              <a:ext cx="3800" cy="29475"/>
            </a:xfrm>
            <a:custGeom>
              <a:avLst/>
              <a:gdLst/>
              <a:ahLst/>
              <a:cxnLst/>
              <a:rect l="l" t="t" r="r" b="b"/>
              <a:pathLst>
                <a:path w="152" h="1179" fill="none" extrusionOk="0">
                  <a:moveTo>
                    <a:pt x="1" y="1179"/>
                  </a:moveTo>
                  <a:lnTo>
                    <a:pt x="151" y="1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7"/>
            <p:cNvSpPr/>
            <p:nvPr/>
          </p:nvSpPr>
          <p:spPr>
            <a:xfrm>
              <a:off x="3122950" y="2339000"/>
              <a:ext cx="139125" cy="161050"/>
            </a:xfrm>
            <a:custGeom>
              <a:avLst/>
              <a:gdLst/>
              <a:ahLst/>
              <a:cxnLst/>
              <a:rect l="l" t="t" r="r" b="b"/>
              <a:pathLst>
                <a:path w="5565" h="6442" extrusionOk="0">
                  <a:moveTo>
                    <a:pt x="4662" y="1"/>
                  </a:moveTo>
                  <a:lnTo>
                    <a:pt x="552" y="1504"/>
                  </a:lnTo>
                  <a:cubicBezTo>
                    <a:pt x="552" y="1504"/>
                    <a:pt x="402" y="3935"/>
                    <a:pt x="1" y="6442"/>
                  </a:cubicBezTo>
                  <a:cubicBezTo>
                    <a:pt x="2031" y="5740"/>
                    <a:pt x="3560" y="4487"/>
                    <a:pt x="5565" y="3785"/>
                  </a:cubicBezTo>
                  <a:lnTo>
                    <a:pt x="46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7"/>
            <p:cNvSpPr/>
            <p:nvPr/>
          </p:nvSpPr>
          <p:spPr>
            <a:xfrm>
              <a:off x="3101025" y="2299575"/>
              <a:ext cx="595000" cy="472625"/>
            </a:xfrm>
            <a:custGeom>
              <a:avLst/>
              <a:gdLst/>
              <a:ahLst/>
              <a:cxnLst/>
              <a:rect l="l" t="t" r="r" b="b"/>
              <a:pathLst>
                <a:path w="23800" h="18905" extrusionOk="0">
                  <a:moveTo>
                    <a:pt x="22688" y="0"/>
                  </a:moveTo>
                  <a:cubicBezTo>
                    <a:pt x="22586" y="0"/>
                    <a:pt x="22476" y="16"/>
                    <a:pt x="22356" y="49"/>
                  </a:cubicBezTo>
                  <a:cubicBezTo>
                    <a:pt x="19950" y="700"/>
                    <a:pt x="7795" y="10350"/>
                    <a:pt x="7795" y="10350"/>
                  </a:cubicBezTo>
                  <a:lnTo>
                    <a:pt x="5890" y="3056"/>
                  </a:lnTo>
                  <a:cubicBezTo>
                    <a:pt x="3885" y="3758"/>
                    <a:pt x="2582" y="3858"/>
                    <a:pt x="577" y="4560"/>
                  </a:cubicBezTo>
                  <a:cubicBezTo>
                    <a:pt x="0" y="8094"/>
                    <a:pt x="752" y="18069"/>
                    <a:pt x="4111" y="18771"/>
                  </a:cubicBezTo>
                  <a:cubicBezTo>
                    <a:pt x="4549" y="18862"/>
                    <a:pt x="5001" y="18905"/>
                    <a:pt x="5463" y="18905"/>
                  </a:cubicBezTo>
                  <a:cubicBezTo>
                    <a:pt x="10682" y="18905"/>
                    <a:pt x="17158" y="13463"/>
                    <a:pt x="19023" y="11828"/>
                  </a:cubicBezTo>
                  <a:cubicBezTo>
                    <a:pt x="22858" y="5888"/>
                    <a:pt x="22732" y="5237"/>
                    <a:pt x="23459" y="2655"/>
                  </a:cubicBezTo>
                  <a:cubicBezTo>
                    <a:pt x="23800" y="1451"/>
                    <a:pt x="23667" y="0"/>
                    <a:pt x="22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7"/>
            <p:cNvSpPr/>
            <p:nvPr/>
          </p:nvSpPr>
          <p:spPr>
            <a:xfrm>
              <a:off x="3295875" y="2558300"/>
              <a:ext cx="18200" cy="47025"/>
            </a:xfrm>
            <a:custGeom>
              <a:avLst/>
              <a:gdLst/>
              <a:ahLst/>
              <a:cxnLst/>
              <a:rect l="l" t="t" r="r" b="b"/>
              <a:pathLst>
                <a:path w="728" h="1881" fill="none" extrusionOk="0">
                  <a:moveTo>
                    <a:pt x="1" y="1"/>
                  </a:moveTo>
                  <a:lnTo>
                    <a:pt x="728" y="1880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7"/>
            <p:cNvSpPr/>
            <p:nvPr/>
          </p:nvSpPr>
          <p:spPr>
            <a:xfrm>
              <a:off x="3119200" y="2408550"/>
              <a:ext cx="136600" cy="43875"/>
            </a:xfrm>
            <a:custGeom>
              <a:avLst/>
              <a:gdLst/>
              <a:ahLst/>
              <a:cxnLst/>
              <a:rect l="l" t="t" r="r" b="b"/>
              <a:pathLst>
                <a:path w="5464" h="1755" fill="none" extrusionOk="0">
                  <a:moveTo>
                    <a:pt x="5464" y="1"/>
                  </a:moveTo>
                  <a:lnTo>
                    <a:pt x="0" y="1755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7"/>
            <p:cNvSpPr/>
            <p:nvPr/>
          </p:nvSpPr>
          <p:spPr>
            <a:xfrm>
              <a:off x="3169950" y="2204875"/>
              <a:ext cx="63300" cy="115350"/>
            </a:xfrm>
            <a:custGeom>
              <a:avLst/>
              <a:gdLst/>
              <a:ahLst/>
              <a:cxnLst/>
              <a:rect l="l" t="t" r="r" b="b"/>
              <a:pathLst>
                <a:path w="2532" h="4614" extrusionOk="0">
                  <a:moveTo>
                    <a:pt x="1596" y="1"/>
                  </a:moveTo>
                  <a:cubicBezTo>
                    <a:pt x="1590" y="1"/>
                    <a:pt x="1585" y="1"/>
                    <a:pt x="1579" y="2"/>
                  </a:cubicBezTo>
                  <a:cubicBezTo>
                    <a:pt x="1304" y="77"/>
                    <a:pt x="878" y="679"/>
                    <a:pt x="1404" y="1832"/>
                  </a:cubicBezTo>
                  <a:cubicBezTo>
                    <a:pt x="928" y="2057"/>
                    <a:pt x="0" y="3060"/>
                    <a:pt x="1128" y="4614"/>
                  </a:cubicBezTo>
                  <a:lnTo>
                    <a:pt x="2507" y="2032"/>
                  </a:lnTo>
                  <a:cubicBezTo>
                    <a:pt x="2531" y="1246"/>
                    <a:pt x="1881" y="1"/>
                    <a:pt x="1596" y="1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7"/>
            <p:cNvSpPr/>
            <p:nvPr/>
          </p:nvSpPr>
          <p:spPr>
            <a:xfrm>
              <a:off x="3169950" y="2203650"/>
              <a:ext cx="63300" cy="116575"/>
            </a:xfrm>
            <a:custGeom>
              <a:avLst/>
              <a:gdLst/>
              <a:ahLst/>
              <a:cxnLst/>
              <a:rect l="l" t="t" r="r" b="b"/>
              <a:pathLst>
                <a:path w="2532" h="4663" fill="none" extrusionOk="0">
                  <a:moveTo>
                    <a:pt x="1128" y="4663"/>
                  </a:moveTo>
                  <a:cubicBezTo>
                    <a:pt x="0" y="3109"/>
                    <a:pt x="928" y="2106"/>
                    <a:pt x="1404" y="1881"/>
                  </a:cubicBezTo>
                  <a:cubicBezTo>
                    <a:pt x="878" y="728"/>
                    <a:pt x="1304" y="126"/>
                    <a:pt x="1579" y="51"/>
                  </a:cubicBezTo>
                  <a:cubicBezTo>
                    <a:pt x="1855" y="1"/>
                    <a:pt x="2532" y="1279"/>
                    <a:pt x="2507" y="2081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7"/>
            <p:cNvSpPr/>
            <p:nvPr/>
          </p:nvSpPr>
          <p:spPr>
            <a:xfrm>
              <a:off x="3732600" y="3547650"/>
              <a:ext cx="361550" cy="1433625"/>
            </a:xfrm>
            <a:custGeom>
              <a:avLst/>
              <a:gdLst/>
              <a:ahLst/>
              <a:cxnLst/>
              <a:rect l="l" t="t" r="r" b="b"/>
              <a:pathLst>
                <a:path w="14462" h="57345" extrusionOk="0">
                  <a:moveTo>
                    <a:pt x="1" y="1"/>
                  </a:moveTo>
                  <a:cubicBezTo>
                    <a:pt x="1" y="1"/>
                    <a:pt x="377" y="7971"/>
                    <a:pt x="3860" y="25490"/>
                  </a:cubicBezTo>
                  <a:cubicBezTo>
                    <a:pt x="2156" y="33585"/>
                    <a:pt x="7720" y="57319"/>
                    <a:pt x="7720" y="57319"/>
                  </a:cubicBezTo>
                  <a:lnTo>
                    <a:pt x="12607" y="57344"/>
                  </a:lnTo>
                  <a:cubicBezTo>
                    <a:pt x="12607" y="57344"/>
                    <a:pt x="13434" y="31480"/>
                    <a:pt x="13409" y="28121"/>
                  </a:cubicBezTo>
                  <a:cubicBezTo>
                    <a:pt x="13359" y="24763"/>
                    <a:pt x="14462" y="1"/>
                    <a:pt x="14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469450" y="3656050"/>
              <a:ext cx="330225" cy="1325225"/>
            </a:xfrm>
            <a:custGeom>
              <a:avLst/>
              <a:gdLst/>
              <a:ahLst/>
              <a:cxnLst/>
              <a:rect l="l" t="t" r="r" b="b"/>
              <a:pathLst>
                <a:path w="13209" h="53009" extrusionOk="0">
                  <a:moveTo>
                    <a:pt x="0" y="1"/>
                  </a:moveTo>
                  <a:lnTo>
                    <a:pt x="4612" y="53008"/>
                  </a:lnTo>
                  <a:lnTo>
                    <a:pt x="9424" y="52933"/>
                  </a:lnTo>
                  <a:cubicBezTo>
                    <a:pt x="9424" y="52933"/>
                    <a:pt x="13208" y="29048"/>
                    <a:pt x="10126" y="21805"/>
                  </a:cubicBezTo>
                  <a:cubicBezTo>
                    <a:pt x="12331" y="11179"/>
                    <a:pt x="12607" y="1053"/>
                    <a:pt x="12607" y="10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7"/>
            <p:cNvSpPr/>
            <p:nvPr/>
          </p:nvSpPr>
          <p:spPr>
            <a:xfrm>
              <a:off x="3501400" y="4025725"/>
              <a:ext cx="23825" cy="273850"/>
            </a:xfrm>
            <a:custGeom>
              <a:avLst/>
              <a:gdLst/>
              <a:ahLst/>
              <a:cxnLst/>
              <a:rect l="l" t="t" r="r" b="b"/>
              <a:pathLst>
                <a:path w="953" h="10954" fill="none" extrusionOk="0">
                  <a:moveTo>
                    <a:pt x="1" y="1"/>
                  </a:moveTo>
                  <a:lnTo>
                    <a:pt x="953" y="10953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7"/>
            <p:cNvSpPr/>
            <p:nvPr/>
          </p:nvSpPr>
          <p:spPr>
            <a:xfrm>
              <a:off x="4061550" y="4141025"/>
              <a:ext cx="8800" cy="379100"/>
            </a:xfrm>
            <a:custGeom>
              <a:avLst/>
              <a:gdLst/>
              <a:ahLst/>
              <a:cxnLst/>
              <a:rect l="l" t="t" r="r" b="b"/>
              <a:pathLst>
                <a:path w="352" h="15164" fill="none" extrusionOk="0">
                  <a:moveTo>
                    <a:pt x="352" y="0"/>
                  </a:moveTo>
                  <a:lnTo>
                    <a:pt x="1" y="15163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7"/>
            <p:cNvSpPr/>
            <p:nvPr/>
          </p:nvSpPr>
          <p:spPr>
            <a:xfrm>
              <a:off x="3441250" y="3177150"/>
              <a:ext cx="663575" cy="539500"/>
            </a:xfrm>
            <a:custGeom>
              <a:avLst/>
              <a:gdLst/>
              <a:ahLst/>
              <a:cxnLst/>
              <a:rect l="l" t="t" r="r" b="b"/>
              <a:pathLst>
                <a:path w="26543" h="21580" extrusionOk="0">
                  <a:moveTo>
                    <a:pt x="9199" y="1"/>
                  </a:moveTo>
                  <a:cubicBezTo>
                    <a:pt x="6782" y="1"/>
                    <a:pt x="4662" y="248"/>
                    <a:pt x="3434" y="936"/>
                  </a:cubicBezTo>
                  <a:cubicBezTo>
                    <a:pt x="1" y="8279"/>
                    <a:pt x="1128" y="19157"/>
                    <a:pt x="1128" y="19157"/>
                  </a:cubicBezTo>
                  <a:cubicBezTo>
                    <a:pt x="1128" y="19157"/>
                    <a:pt x="8785" y="21579"/>
                    <a:pt x="23378" y="21579"/>
                  </a:cubicBezTo>
                  <a:cubicBezTo>
                    <a:pt x="24066" y="21579"/>
                    <a:pt x="24770" y="21574"/>
                    <a:pt x="25489" y="21563"/>
                  </a:cubicBezTo>
                  <a:cubicBezTo>
                    <a:pt x="26542" y="16249"/>
                    <a:pt x="26517" y="8079"/>
                    <a:pt x="23585" y="1638"/>
                  </a:cubicBezTo>
                  <a:cubicBezTo>
                    <a:pt x="23585" y="1638"/>
                    <a:pt x="15412" y="1"/>
                    <a:pt x="9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7"/>
            <p:cNvSpPr/>
            <p:nvPr/>
          </p:nvSpPr>
          <p:spPr>
            <a:xfrm>
              <a:off x="3459425" y="2294525"/>
              <a:ext cx="646650" cy="1101150"/>
            </a:xfrm>
            <a:custGeom>
              <a:avLst/>
              <a:gdLst/>
              <a:ahLst/>
              <a:cxnLst/>
              <a:rect l="l" t="t" r="r" b="b"/>
              <a:pathLst>
                <a:path w="25866" h="44046" extrusionOk="0">
                  <a:moveTo>
                    <a:pt x="12521" y="0"/>
                  </a:moveTo>
                  <a:cubicBezTo>
                    <a:pt x="9725" y="0"/>
                    <a:pt x="6817" y="602"/>
                    <a:pt x="4386" y="2406"/>
                  </a:cubicBezTo>
                  <a:cubicBezTo>
                    <a:pt x="4010" y="3208"/>
                    <a:pt x="2858" y="5389"/>
                    <a:pt x="3434" y="13233"/>
                  </a:cubicBezTo>
                  <a:cubicBezTo>
                    <a:pt x="2331" y="15940"/>
                    <a:pt x="1279" y="18722"/>
                    <a:pt x="2156" y="20627"/>
                  </a:cubicBezTo>
                  <a:cubicBezTo>
                    <a:pt x="3459" y="23885"/>
                    <a:pt x="5690" y="20577"/>
                    <a:pt x="4186" y="30251"/>
                  </a:cubicBezTo>
                  <a:cubicBezTo>
                    <a:pt x="3735" y="33158"/>
                    <a:pt x="0" y="40752"/>
                    <a:pt x="0" y="40752"/>
                  </a:cubicBezTo>
                  <a:cubicBezTo>
                    <a:pt x="0" y="40752"/>
                    <a:pt x="6183" y="44046"/>
                    <a:pt x="13670" y="44046"/>
                  </a:cubicBezTo>
                  <a:cubicBezTo>
                    <a:pt x="17362" y="44046"/>
                    <a:pt x="21372" y="43245"/>
                    <a:pt x="25113" y="40852"/>
                  </a:cubicBezTo>
                  <a:cubicBezTo>
                    <a:pt x="22507" y="30827"/>
                    <a:pt x="21078" y="23860"/>
                    <a:pt x="23158" y="17494"/>
                  </a:cubicBezTo>
                  <a:cubicBezTo>
                    <a:pt x="25239" y="11103"/>
                    <a:pt x="25865" y="5188"/>
                    <a:pt x="23259" y="2406"/>
                  </a:cubicBezTo>
                  <a:cubicBezTo>
                    <a:pt x="23259" y="2406"/>
                    <a:pt x="18112" y="0"/>
                    <a:pt x="12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7"/>
            <p:cNvSpPr/>
            <p:nvPr/>
          </p:nvSpPr>
          <p:spPr>
            <a:xfrm>
              <a:off x="3718200" y="2792650"/>
              <a:ext cx="205525" cy="109025"/>
            </a:xfrm>
            <a:custGeom>
              <a:avLst/>
              <a:gdLst/>
              <a:ahLst/>
              <a:cxnLst/>
              <a:rect l="l" t="t" r="r" b="b"/>
              <a:pathLst>
                <a:path w="8221" h="4361" fill="none" extrusionOk="0">
                  <a:moveTo>
                    <a:pt x="8221" y="627"/>
                  </a:moveTo>
                  <a:cubicBezTo>
                    <a:pt x="7093" y="4361"/>
                    <a:pt x="1103" y="3659"/>
                    <a:pt x="0" y="0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7"/>
            <p:cNvSpPr/>
            <p:nvPr/>
          </p:nvSpPr>
          <p:spPr>
            <a:xfrm>
              <a:off x="3701275" y="2946400"/>
              <a:ext cx="112800" cy="31725"/>
            </a:xfrm>
            <a:custGeom>
              <a:avLst/>
              <a:gdLst/>
              <a:ahLst/>
              <a:cxnLst/>
              <a:rect l="l" t="t" r="r" b="b"/>
              <a:pathLst>
                <a:path w="4512" h="1269" extrusionOk="0">
                  <a:moveTo>
                    <a:pt x="863" y="1"/>
                  </a:moveTo>
                  <a:cubicBezTo>
                    <a:pt x="583" y="1"/>
                    <a:pt x="380" y="64"/>
                    <a:pt x="301" y="216"/>
                  </a:cubicBezTo>
                  <a:cubicBezTo>
                    <a:pt x="1" y="792"/>
                    <a:pt x="1529" y="1068"/>
                    <a:pt x="1529" y="1068"/>
                  </a:cubicBezTo>
                  <a:lnTo>
                    <a:pt x="4512" y="1269"/>
                  </a:lnTo>
                  <a:cubicBezTo>
                    <a:pt x="3715" y="763"/>
                    <a:pt x="1831" y="1"/>
                    <a:pt x="863" y="1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7"/>
            <p:cNvSpPr/>
            <p:nvPr/>
          </p:nvSpPr>
          <p:spPr>
            <a:xfrm>
              <a:off x="3639875" y="2288600"/>
              <a:ext cx="290750" cy="182000"/>
            </a:xfrm>
            <a:custGeom>
              <a:avLst/>
              <a:gdLst/>
              <a:ahLst/>
              <a:cxnLst/>
              <a:rect l="l" t="t" r="r" b="b"/>
              <a:pathLst>
                <a:path w="11630" h="7280" extrusionOk="0">
                  <a:moveTo>
                    <a:pt x="5897" y="0"/>
                  </a:moveTo>
                  <a:cubicBezTo>
                    <a:pt x="2451" y="0"/>
                    <a:pt x="0" y="1114"/>
                    <a:pt x="0" y="1114"/>
                  </a:cubicBezTo>
                  <a:lnTo>
                    <a:pt x="3559" y="7280"/>
                  </a:lnTo>
                  <a:lnTo>
                    <a:pt x="11630" y="1114"/>
                  </a:lnTo>
                  <a:cubicBezTo>
                    <a:pt x="9591" y="279"/>
                    <a:pt x="7620" y="0"/>
                    <a:pt x="58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7"/>
            <p:cNvSpPr/>
            <p:nvPr/>
          </p:nvSpPr>
          <p:spPr>
            <a:xfrm>
              <a:off x="3671200" y="2283325"/>
              <a:ext cx="200525" cy="102700"/>
            </a:xfrm>
            <a:custGeom>
              <a:avLst/>
              <a:gdLst/>
              <a:ahLst/>
              <a:cxnLst/>
              <a:rect l="l" t="t" r="r" b="b"/>
              <a:pathLst>
                <a:path w="8021" h="4108" extrusionOk="0">
                  <a:moveTo>
                    <a:pt x="4330" y="0"/>
                  </a:moveTo>
                  <a:cubicBezTo>
                    <a:pt x="2066" y="0"/>
                    <a:pt x="779" y="774"/>
                    <a:pt x="452" y="1050"/>
                  </a:cubicBezTo>
                  <a:cubicBezTo>
                    <a:pt x="1" y="1476"/>
                    <a:pt x="1028" y="2428"/>
                    <a:pt x="2607" y="4107"/>
                  </a:cubicBezTo>
                  <a:cubicBezTo>
                    <a:pt x="6241" y="2553"/>
                    <a:pt x="8021" y="598"/>
                    <a:pt x="8021" y="598"/>
                  </a:cubicBezTo>
                  <a:cubicBezTo>
                    <a:pt x="6588" y="160"/>
                    <a:pt x="5358" y="0"/>
                    <a:pt x="4330" y="0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7"/>
            <p:cNvSpPr/>
            <p:nvPr/>
          </p:nvSpPr>
          <p:spPr>
            <a:xfrm>
              <a:off x="3696900" y="2125975"/>
              <a:ext cx="154775" cy="206175"/>
            </a:xfrm>
            <a:custGeom>
              <a:avLst/>
              <a:gdLst/>
              <a:ahLst/>
              <a:cxnLst/>
              <a:rect l="l" t="t" r="r" b="b"/>
              <a:pathLst>
                <a:path w="6191" h="8247" extrusionOk="0">
                  <a:moveTo>
                    <a:pt x="0" y="0"/>
                  </a:moveTo>
                  <a:lnTo>
                    <a:pt x="0" y="7494"/>
                  </a:lnTo>
                  <a:cubicBezTo>
                    <a:pt x="634" y="7811"/>
                    <a:pt x="1720" y="8247"/>
                    <a:pt x="3094" y="8247"/>
                  </a:cubicBezTo>
                  <a:cubicBezTo>
                    <a:pt x="3132" y="8247"/>
                    <a:pt x="3170" y="8247"/>
                    <a:pt x="3208" y="8246"/>
                  </a:cubicBezTo>
                  <a:cubicBezTo>
                    <a:pt x="4511" y="8221"/>
                    <a:pt x="5564" y="7820"/>
                    <a:pt x="6191" y="7494"/>
                  </a:cubicBezTo>
                  <a:lnTo>
                    <a:pt x="6191" y="0"/>
                  </a:ln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7"/>
            <p:cNvSpPr/>
            <p:nvPr/>
          </p:nvSpPr>
          <p:spPr>
            <a:xfrm>
              <a:off x="3673075" y="1860875"/>
              <a:ext cx="280575" cy="382325"/>
            </a:xfrm>
            <a:custGeom>
              <a:avLst/>
              <a:gdLst/>
              <a:ahLst/>
              <a:cxnLst/>
              <a:rect l="l" t="t" r="r" b="b"/>
              <a:pathLst>
                <a:path w="11223" h="15293" extrusionOk="0">
                  <a:moveTo>
                    <a:pt x="4133" y="0"/>
                  </a:moveTo>
                  <a:cubicBezTo>
                    <a:pt x="4059" y="0"/>
                    <a:pt x="3985" y="1"/>
                    <a:pt x="3911" y="3"/>
                  </a:cubicBezTo>
                  <a:cubicBezTo>
                    <a:pt x="151" y="78"/>
                    <a:pt x="1" y="4213"/>
                    <a:pt x="677" y="8474"/>
                  </a:cubicBezTo>
                  <a:cubicBezTo>
                    <a:pt x="1368" y="12988"/>
                    <a:pt x="3151" y="15293"/>
                    <a:pt x="6075" y="15293"/>
                  </a:cubicBezTo>
                  <a:cubicBezTo>
                    <a:pt x="6122" y="15293"/>
                    <a:pt x="6169" y="15292"/>
                    <a:pt x="6216" y="15291"/>
                  </a:cubicBezTo>
                  <a:cubicBezTo>
                    <a:pt x="9249" y="15241"/>
                    <a:pt x="10703" y="12835"/>
                    <a:pt x="10928" y="8173"/>
                  </a:cubicBezTo>
                  <a:cubicBezTo>
                    <a:pt x="11223" y="1859"/>
                    <a:pt x="7809" y="0"/>
                    <a:pt x="4133" y="0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7"/>
            <p:cNvSpPr/>
            <p:nvPr/>
          </p:nvSpPr>
          <p:spPr>
            <a:xfrm>
              <a:off x="3870450" y="2089000"/>
              <a:ext cx="32600" cy="38250"/>
            </a:xfrm>
            <a:custGeom>
              <a:avLst/>
              <a:gdLst/>
              <a:ahLst/>
              <a:cxnLst/>
              <a:rect l="l" t="t" r="r" b="b"/>
              <a:pathLst>
                <a:path w="1304" h="1530" fill="none" extrusionOk="0">
                  <a:moveTo>
                    <a:pt x="1" y="1529"/>
                  </a:moveTo>
                  <a:cubicBezTo>
                    <a:pt x="1304" y="1078"/>
                    <a:pt x="978" y="0"/>
                    <a:pt x="176" y="527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7"/>
            <p:cNvSpPr/>
            <p:nvPr/>
          </p:nvSpPr>
          <p:spPr>
            <a:xfrm>
              <a:off x="3814050" y="2229350"/>
              <a:ext cx="69575" cy="13800"/>
            </a:xfrm>
            <a:custGeom>
              <a:avLst/>
              <a:gdLst/>
              <a:ahLst/>
              <a:cxnLst/>
              <a:rect l="l" t="t" r="r" b="b"/>
              <a:pathLst>
                <a:path w="2783" h="552" fill="none" extrusionOk="0">
                  <a:moveTo>
                    <a:pt x="1" y="452"/>
                  </a:moveTo>
                  <a:cubicBezTo>
                    <a:pt x="828" y="527"/>
                    <a:pt x="1655" y="552"/>
                    <a:pt x="2783" y="1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7"/>
            <p:cNvSpPr/>
            <p:nvPr/>
          </p:nvSpPr>
          <p:spPr>
            <a:xfrm>
              <a:off x="3643625" y="2032300"/>
              <a:ext cx="79600" cy="114675"/>
            </a:xfrm>
            <a:custGeom>
              <a:avLst/>
              <a:gdLst/>
              <a:ahLst/>
              <a:cxnLst/>
              <a:rect l="l" t="t" r="r" b="b"/>
              <a:pathLst>
                <a:path w="3184" h="4587" extrusionOk="0">
                  <a:moveTo>
                    <a:pt x="1215" y="1"/>
                  </a:moveTo>
                  <a:cubicBezTo>
                    <a:pt x="1135" y="1"/>
                    <a:pt x="1056" y="13"/>
                    <a:pt x="978" y="38"/>
                  </a:cubicBezTo>
                  <a:cubicBezTo>
                    <a:pt x="302" y="263"/>
                    <a:pt x="1" y="1441"/>
                    <a:pt x="352" y="2695"/>
                  </a:cubicBezTo>
                  <a:cubicBezTo>
                    <a:pt x="664" y="3809"/>
                    <a:pt x="1352" y="4586"/>
                    <a:pt x="1994" y="4586"/>
                  </a:cubicBezTo>
                  <a:cubicBezTo>
                    <a:pt x="2074" y="4586"/>
                    <a:pt x="2154" y="4574"/>
                    <a:pt x="2231" y="4549"/>
                  </a:cubicBezTo>
                  <a:cubicBezTo>
                    <a:pt x="2908" y="4324"/>
                    <a:pt x="3184" y="3121"/>
                    <a:pt x="2858" y="1893"/>
                  </a:cubicBezTo>
                  <a:cubicBezTo>
                    <a:pt x="2546" y="778"/>
                    <a:pt x="1857" y="1"/>
                    <a:pt x="1215" y="1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7"/>
            <p:cNvSpPr/>
            <p:nvPr/>
          </p:nvSpPr>
          <p:spPr>
            <a:xfrm>
              <a:off x="3836000" y="2149775"/>
              <a:ext cx="48875" cy="11400"/>
            </a:xfrm>
            <a:custGeom>
              <a:avLst/>
              <a:gdLst/>
              <a:ahLst/>
              <a:cxnLst/>
              <a:rect l="l" t="t" r="r" b="b"/>
              <a:pathLst>
                <a:path w="1955" h="456" extrusionOk="0">
                  <a:moveTo>
                    <a:pt x="0" y="1"/>
                  </a:moveTo>
                  <a:cubicBezTo>
                    <a:pt x="130" y="312"/>
                    <a:pt x="548" y="455"/>
                    <a:pt x="974" y="455"/>
                  </a:cubicBezTo>
                  <a:cubicBezTo>
                    <a:pt x="1370" y="455"/>
                    <a:pt x="1774" y="331"/>
                    <a:pt x="1955" y="1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7"/>
            <p:cNvSpPr/>
            <p:nvPr/>
          </p:nvSpPr>
          <p:spPr>
            <a:xfrm>
              <a:off x="3812800" y="2055800"/>
              <a:ext cx="21325" cy="33225"/>
            </a:xfrm>
            <a:custGeom>
              <a:avLst/>
              <a:gdLst/>
              <a:ahLst/>
              <a:cxnLst/>
              <a:rect l="l" t="t" r="r" b="b"/>
              <a:pathLst>
                <a:path w="853" h="1329" extrusionOk="0">
                  <a:moveTo>
                    <a:pt x="402" y="0"/>
                  </a:moveTo>
                  <a:cubicBezTo>
                    <a:pt x="176" y="0"/>
                    <a:pt x="1" y="301"/>
                    <a:pt x="1" y="652"/>
                  </a:cubicBezTo>
                  <a:cubicBezTo>
                    <a:pt x="1" y="1003"/>
                    <a:pt x="201" y="1328"/>
                    <a:pt x="427" y="1328"/>
                  </a:cubicBezTo>
                  <a:cubicBezTo>
                    <a:pt x="677" y="1328"/>
                    <a:pt x="853" y="978"/>
                    <a:pt x="853" y="627"/>
                  </a:cubicBezTo>
                  <a:cubicBezTo>
                    <a:pt x="853" y="276"/>
                    <a:pt x="652" y="0"/>
                    <a:pt x="402" y="0"/>
                  </a:cubicBezTo>
                  <a:close/>
                </a:path>
              </a:pathLst>
            </a:custGeom>
            <a:solidFill>
              <a:srgbClr val="001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7"/>
            <p:cNvSpPr/>
            <p:nvPr/>
          </p:nvSpPr>
          <p:spPr>
            <a:xfrm>
              <a:off x="3898650" y="2053900"/>
              <a:ext cx="21325" cy="33275"/>
            </a:xfrm>
            <a:custGeom>
              <a:avLst/>
              <a:gdLst/>
              <a:ahLst/>
              <a:cxnLst/>
              <a:rect l="l" t="t" r="r" b="b"/>
              <a:pathLst>
                <a:path w="853" h="1331" extrusionOk="0">
                  <a:moveTo>
                    <a:pt x="426" y="1"/>
                  </a:moveTo>
                  <a:cubicBezTo>
                    <a:pt x="176" y="26"/>
                    <a:pt x="0" y="302"/>
                    <a:pt x="0" y="653"/>
                  </a:cubicBezTo>
                  <a:cubicBezTo>
                    <a:pt x="0" y="992"/>
                    <a:pt x="188" y="1331"/>
                    <a:pt x="426" y="1331"/>
                  </a:cubicBezTo>
                  <a:cubicBezTo>
                    <a:pt x="435" y="1331"/>
                    <a:pt x="443" y="1330"/>
                    <a:pt x="452" y="1329"/>
                  </a:cubicBezTo>
                  <a:cubicBezTo>
                    <a:pt x="677" y="1329"/>
                    <a:pt x="853" y="1003"/>
                    <a:pt x="853" y="628"/>
                  </a:cubicBezTo>
                  <a:cubicBezTo>
                    <a:pt x="853" y="277"/>
                    <a:pt x="652" y="1"/>
                    <a:pt x="426" y="1"/>
                  </a:cubicBezTo>
                  <a:close/>
                </a:path>
              </a:pathLst>
            </a:custGeom>
            <a:solidFill>
              <a:srgbClr val="001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7"/>
            <p:cNvSpPr/>
            <p:nvPr/>
          </p:nvSpPr>
          <p:spPr>
            <a:xfrm>
              <a:off x="3545250" y="2486875"/>
              <a:ext cx="5050" cy="138500"/>
            </a:xfrm>
            <a:custGeom>
              <a:avLst/>
              <a:gdLst/>
              <a:ahLst/>
              <a:cxnLst/>
              <a:rect l="l" t="t" r="r" b="b"/>
              <a:pathLst>
                <a:path w="202" h="5540" fill="none" extrusionOk="0">
                  <a:moveTo>
                    <a:pt x="1" y="0"/>
                  </a:moveTo>
                  <a:cubicBezTo>
                    <a:pt x="1" y="0"/>
                    <a:pt x="201" y="3334"/>
                    <a:pt x="1" y="5539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7"/>
            <p:cNvSpPr/>
            <p:nvPr/>
          </p:nvSpPr>
          <p:spPr>
            <a:xfrm>
              <a:off x="3662425" y="3566450"/>
              <a:ext cx="116575" cy="367825"/>
            </a:xfrm>
            <a:custGeom>
              <a:avLst/>
              <a:gdLst/>
              <a:ahLst/>
              <a:cxnLst/>
              <a:rect l="l" t="t" r="r" b="b"/>
              <a:pathLst>
                <a:path w="4663" h="14713" fill="none" extrusionOk="0">
                  <a:moveTo>
                    <a:pt x="4662" y="14712"/>
                  </a:moveTo>
                  <a:lnTo>
                    <a:pt x="3109" y="1003"/>
                  </a:lnTo>
                  <a:lnTo>
                    <a:pt x="1" y="1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7"/>
            <p:cNvSpPr/>
            <p:nvPr/>
          </p:nvSpPr>
          <p:spPr>
            <a:xfrm>
              <a:off x="3617950" y="2322075"/>
              <a:ext cx="333350" cy="177350"/>
            </a:xfrm>
            <a:custGeom>
              <a:avLst/>
              <a:gdLst/>
              <a:ahLst/>
              <a:cxnLst/>
              <a:rect l="l" t="t" r="r" b="b"/>
              <a:pathLst>
                <a:path w="13334" h="7094" fill="none" extrusionOk="0">
                  <a:moveTo>
                    <a:pt x="13334" y="1"/>
                  </a:moveTo>
                  <a:cubicBezTo>
                    <a:pt x="13334" y="1"/>
                    <a:pt x="5213" y="6943"/>
                    <a:pt x="4386" y="7018"/>
                  </a:cubicBezTo>
                  <a:cubicBezTo>
                    <a:pt x="3559" y="7094"/>
                    <a:pt x="0" y="151"/>
                    <a:pt x="0" y="151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7"/>
            <p:cNvSpPr/>
            <p:nvPr/>
          </p:nvSpPr>
          <p:spPr>
            <a:xfrm>
              <a:off x="3061550" y="2557675"/>
              <a:ext cx="372200" cy="421700"/>
            </a:xfrm>
            <a:custGeom>
              <a:avLst/>
              <a:gdLst/>
              <a:ahLst/>
              <a:cxnLst/>
              <a:rect l="l" t="t" r="r" b="b"/>
              <a:pathLst>
                <a:path w="14888" h="16868" extrusionOk="0">
                  <a:moveTo>
                    <a:pt x="0" y="0"/>
                  </a:moveTo>
                  <a:lnTo>
                    <a:pt x="0" y="16868"/>
                  </a:lnTo>
                  <a:lnTo>
                    <a:pt x="14888" y="16868"/>
                  </a:lnTo>
                  <a:lnTo>
                    <a:pt x="14888" y="0"/>
                  </a:lnTo>
                  <a:close/>
                </a:path>
              </a:pathLst>
            </a:custGeom>
            <a:solidFill>
              <a:srgbClr val="A39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7"/>
            <p:cNvSpPr/>
            <p:nvPr/>
          </p:nvSpPr>
          <p:spPr>
            <a:xfrm>
              <a:off x="3414300" y="2557675"/>
              <a:ext cx="19450" cy="396025"/>
            </a:xfrm>
            <a:custGeom>
              <a:avLst/>
              <a:gdLst/>
              <a:ahLst/>
              <a:cxnLst/>
              <a:rect l="l" t="t" r="r" b="b"/>
              <a:pathLst>
                <a:path w="778" h="15841" extrusionOk="0">
                  <a:moveTo>
                    <a:pt x="1" y="0"/>
                  </a:moveTo>
                  <a:lnTo>
                    <a:pt x="1" y="15840"/>
                  </a:lnTo>
                  <a:lnTo>
                    <a:pt x="778" y="15840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A39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7"/>
            <p:cNvSpPr/>
            <p:nvPr/>
          </p:nvSpPr>
          <p:spPr>
            <a:xfrm>
              <a:off x="3061550" y="2950525"/>
              <a:ext cx="689875" cy="28850"/>
            </a:xfrm>
            <a:custGeom>
              <a:avLst/>
              <a:gdLst/>
              <a:ahLst/>
              <a:cxnLst/>
              <a:rect l="l" t="t" r="r" b="b"/>
              <a:pathLst>
                <a:path w="27595" h="1154" extrusionOk="0">
                  <a:moveTo>
                    <a:pt x="0" y="1"/>
                  </a:moveTo>
                  <a:lnTo>
                    <a:pt x="0" y="1154"/>
                  </a:lnTo>
                  <a:lnTo>
                    <a:pt x="27595" y="1154"/>
                  </a:lnTo>
                  <a:lnTo>
                    <a:pt x="27595" y="1"/>
                  </a:lnTo>
                  <a:close/>
                </a:path>
              </a:pathLst>
            </a:custGeom>
            <a:solidFill>
              <a:srgbClr val="A39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7"/>
            <p:cNvSpPr/>
            <p:nvPr/>
          </p:nvSpPr>
          <p:spPr>
            <a:xfrm>
              <a:off x="3061550" y="2953675"/>
              <a:ext cx="351525" cy="25"/>
            </a:xfrm>
            <a:custGeom>
              <a:avLst/>
              <a:gdLst/>
              <a:ahLst/>
              <a:cxnLst/>
              <a:rect l="l" t="t" r="r" b="b"/>
              <a:pathLst>
                <a:path w="14061" h="1" fill="none" extrusionOk="0">
                  <a:moveTo>
                    <a:pt x="14061" y="0"/>
                  </a:moveTo>
                  <a:lnTo>
                    <a:pt x="0" y="0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7"/>
            <p:cNvSpPr/>
            <p:nvPr/>
          </p:nvSpPr>
          <p:spPr>
            <a:xfrm>
              <a:off x="3413050" y="2557675"/>
              <a:ext cx="25" cy="396025"/>
            </a:xfrm>
            <a:custGeom>
              <a:avLst/>
              <a:gdLst/>
              <a:ahLst/>
              <a:cxnLst/>
              <a:rect l="l" t="t" r="r" b="b"/>
              <a:pathLst>
                <a:path w="1" h="15841" fill="none" extrusionOk="0">
                  <a:moveTo>
                    <a:pt x="1" y="0"/>
                  </a:moveTo>
                  <a:lnTo>
                    <a:pt x="1" y="15840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7"/>
            <p:cNvSpPr/>
            <p:nvPr/>
          </p:nvSpPr>
          <p:spPr>
            <a:xfrm>
              <a:off x="3201900" y="2671700"/>
              <a:ext cx="62050" cy="124725"/>
            </a:xfrm>
            <a:custGeom>
              <a:avLst/>
              <a:gdLst/>
              <a:ahLst/>
              <a:cxnLst/>
              <a:rect l="l" t="t" r="r" b="b"/>
              <a:pathLst>
                <a:path w="2482" h="4989" extrusionOk="0">
                  <a:moveTo>
                    <a:pt x="1229" y="1"/>
                  </a:moveTo>
                  <a:cubicBezTo>
                    <a:pt x="552" y="1"/>
                    <a:pt x="1" y="1129"/>
                    <a:pt x="1" y="2507"/>
                  </a:cubicBezTo>
                  <a:cubicBezTo>
                    <a:pt x="1" y="3886"/>
                    <a:pt x="552" y="4988"/>
                    <a:pt x="1229" y="4988"/>
                  </a:cubicBezTo>
                  <a:cubicBezTo>
                    <a:pt x="1930" y="4988"/>
                    <a:pt x="2482" y="3886"/>
                    <a:pt x="2482" y="2507"/>
                  </a:cubicBezTo>
                  <a:cubicBezTo>
                    <a:pt x="2482" y="1129"/>
                    <a:pt x="1930" y="1"/>
                    <a:pt x="1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7"/>
            <p:cNvSpPr/>
            <p:nvPr/>
          </p:nvSpPr>
          <p:spPr>
            <a:xfrm>
              <a:off x="3647400" y="2973000"/>
              <a:ext cx="213050" cy="106000"/>
            </a:xfrm>
            <a:custGeom>
              <a:avLst/>
              <a:gdLst/>
              <a:ahLst/>
              <a:cxnLst/>
              <a:rect l="l" t="t" r="r" b="b"/>
              <a:pathLst>
                <a:path w="8522" h="4240" extrusionOk="0">
                  <a:moveTo>
                    <a:pt x="3337" y="1"/>
                  </a:moveTo>
                  <a:cubicBezTo>
                    <a:pt x="2557" y="1"/>
                    <a:pt x="725" y="47"/>
                    <a:pt x="627" y="480"/>
                  </a:cubicBezTo>
                  <a:cubicBezTo>
                    <a:pt x="542" y="947"/>
                    <a:pt x="1695" y="983"/>
                    <a:pt x="2052" y="983"/>
                  </a:cubicBezTo>
                  <a:cubicBezTo>
                    <a:pt x="2117" y="983"/>
                    <a:pt x="2156" y="982"/>
                    <a:pt x="2156" y="982"/>
                  </a:cubicBezTo>
                  <a:lnTo>
                    <a:pt x="2156" y="982"/>
                  </a:lnTo>
                  <a:cubicBezTo>
                    <a:pt x="2155" y="982"/>
                    <a:pt x="0" y="1157"/>
                    <a:pt x="326" y="1658"/>
                  </a:cubicBezTo>
                  <a:cubicBezTo>
                    <a:pt x="560" y="1992"/>
                    <a:pt x="1306" y="2048"/>
                    <a:pt x="1778" y="2048"/>
                  </a:cubicBezTo>
                  <a:cubicBezTo>
                    <a:pt x="2014" y="2048"/>
                    <a:pt x="2181" y="2034"/>
                    <a:pt x="2181" y="2034"/>
                  </a:cubicBezTo>
                  <a:lnTo>
                    <a:pt x="2181" y="2034"/>
                  </a:lnTo>
                  <a:cubicBezTo>
                    <a:pt x="2180" y="2034"/>
                    <a:pt x="602" y="2210"/>
                    <a:pt x="527" y="2586"/>
                  </a:cubicBezTo>
                  <a:cubicBezTo>
                    <a:pt x="463" y="2926"/>
                    <a:pt x="1880" y="2977"/>
                    <a:pt x="2310" y="2985"/>
                  </a:cubicBezTo>
                  <a:lnTo>
                    <a:pt x="2310" y="2985"/>
                  </a:lnTo>
                  <a:cubicBezTo>
                    <a:pt x="1950" y="2986"/>
                    <a:pt x="910" y="3024"/>
                    <a:pt x="827" y="3438"/>
                  </a:cubicBezTo>
                  <a:cubicBezTo>
                    <a:pt x="752" y="3839"/>
                    <a:pt x="3258" y="4240"/>
                    <a:pt x="5740" y="4240"/>
                  </a:cubicBezTo>
                  <a:cubicBezTo>
                    <a:pt x="8121" y="4215"/>
                    <a:pt x="8522" y="1307"/>
                    <a:pt x="6667" y="205"/>
                  </a:cubicBezTo>
                  <a:lnTo>
                    <a:pt x="3684" y="4"/>
                  </a:lnTo>
                  <a:cubicBezTo>
                    <a:pt x="3684" y="4"/>
                    <a:pt x="3550" y="1"/>
                    <a:pt x="3337" y="1"/>
                  </a:cubicBez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7"/>
            <p:cNvSpPr/>
            <p:nvPr/>
          </p:nvSpPr>
          <p:spPr>
            <a:xfrm>
              <a:off x="3727600" y="2973100"/>
              <a:ext cx="28225" cy="2525"/>
            </a:xfrm>
            <a:custGeom>
              <a:avLst/>
              <a:gdLst/>
              <a:ahLst/>
              <a:cxnLst/>
              <a:rect l="l" t="t" r="r" b="b"/>
              <a:pathLst>
                <a:path w="1129" h="101" fill="none" extrusionOk="0">
                  <a:moveTo>
                    <a:pt x="1128" y="100"/>
                  </a:moveTo>
                  <a:cubicBezTo>
                    <a:pt x="1128" y="100"/>
                    <a:pt x="677" y="0"/>
                    <a:pt x="0" y="0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7"/>
            <p:cNvSpPr/>
            <p:nvPr/>
          </p:nvSpPr>
          <p:spPr>
            <a:xfrm>
              <a:off x="3681850" y="2996275"/>
              <a:ext cx="44525" cy="1275"/>
            </a:xfrm>
            <a:custGeom>
              <a:avLst/>
              <a:gdLst/>
              <a:ahLst/>
              <a:cxnLst/>
              <a:rect l="l" t="t" r="r" b="b"/>
              <a:pathLst>
                <a:path w="1781" h="51" fill="none" extrusionOk="0">
                  <a:moveTo>
                    <a:pt x="1780" y="51"/>
                  </a:moveTo>
                  <a:lnTo>
                    <a:pt x="1" y="0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7"/>
            <p:cNvSpPr/>
            <p:nvPr/>
          </p:nvSpPr>
          <p:spPr>
            <a:xfrm>
              <a:off x="3681225" y="3023850"/>
              <a:ext cx="35125" cy="1900"/>
            </a:xfrm>
            <a:custGeom>
              <a:avLst/>
              <a:gdLst/>
              <a:ahLst/>
              <a:cxnLst/>
              <a:rect l="l" t="t" r="r" b="b"/>
              <a:pathLst>
                <a:path w="1405" h="76" fill="none" extrusionOk="0">
                  <a:moveTo>
                    <a:pt x="1404" y="75"/>
                  </a:moveTo>
                  <a:lnTo>
                    <a:pt x="1" y="0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7"/>
            <p:cNvSpPr/>
            <p:nvPr/>
          </p:nvSpPr>
          <p:spPr>
            <a:xfrm>
              <a:off x="3688125" y="3046400"/>
              <a:ext cx="32600" cy="4400"/>
            </a:xfrm>
            <a:custGeom>
              <a:avLst/>
              <a:gdLst/>
              <a:ahLst/>
              <a:cxnLst/>
              <a:rect l="l" t="t" r="r" b="b"/>
              <a:pathLst>
                <a:path w="1304" h="176" fill="none" extrusionOk="0">
                  <a:moveTo>
                    <a:pt x="1304" y="176"/>
                  </a:moveTo>
                  <a:lnTo>
                    <a:pt x="0" y="0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7"/>
            <p:cNvSpPr/>
            <p:nvPr/>
          </p:nvSpPr>
          <p:spPr>
            <a:xfrm>
              <a:off x="3791500" y="2968700"/>
              <a:ext cx="90250" cy="106550"/>
            </a:xfrm>
            <a:custGeom>
              <a:avLst/>
              <a:gdLst/>
              <a:ahLst/>
              <a:cxnLst/>
              <a:rect l="l" t="t" r="r" b="b"/>
              <a:pathLst>
                <a:path w="3610" h="4262" extrusionOk="0">
                  <a:moveTo>
                    <a:pt x="3058" y="1"/>
                  </a:moveTo>
                  <a:lnTo>
                    <a:pt x="1" y="226"/>
                  </a:lnTo>
                  <a:lnTo>
                    <a:pt x="502" y="4261"/>
                  </a:lnTo>
                  <a:lnTo>
                    <a:pt x="3610" y="3885"/>
                  </a:lnTo>
                  <a:lnTo>
                    <a:pt x="3058" y="1"/>
                  </a:lnTo>
                  <a:close/>
                </a:path>
              </a:pathLst>
            </a:custGeom>
            <a:solidFill>
              <a:srgbClr val="FF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7"/>
            <p:cNvSpPr/>
            <p:nvPr/>
          </p:nvSpPr>
          <p:spPr>
            <a:xfrm>
              <a:off x="3851650" y="2929225"/>
              <a:ext cx="80850" cy="149775"/>
            </a:xfrm>
            <a:custGeom>
              <a:avLst/>
              <a:gdLst/>
              <a:ahLst/>
              <a:cxnLst/>
              <a:rect l="l" t="t" r="r" b="b"/>
              <a:pathLst>
                <a:path w="3234" h="5991" extrusionOk="0">
                  <a:moveTo>
                    <a:pt x="2607" y="1"/>
                  </a:moveTo>
                  <a:lnTo>
                    <a:pt x="1" y="602"/>
                  </a:lnTo>
                  <a:lnTo>
                    <a:pt x="577" y="5991"/>
                  </a:lnTo>
                  <a:cubicBezTo>
                    <a:pt x="577" y="5991"/>
                    <a:pt x="2482" y="5890"/>
                    <a:pt x="3159" y="5840"/>
                  </a:cubicBezTo>
                  <a:cubicBezTo>
                    <a:pt x="3234" y="3660"/>
                    <a:pt x="2758" y="2131"/>
                    <a:pt x="2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7"/>
            <p:cNvSpPr/>
            <p:nvPr/>
          </p:nvSpPr>
          <p:spPr>
            <a:xfrm>
              <a:off x="3907425" y="2355175"/>
              <a:ext cx="397275" cy="746375"/>
            </a:xfrm>
            <a:custGeom>
              <a:avLst/>
              <a:gdLst/>
              <a:ahLst/>
              <a:cxnLst/>
              <a:rect l="l" t="t" r="r" b="b"/>
              <a:pathLst>
                <a:path w="15891" h="29855" extrusionOk="0">
                  <a:moveTo>
                    <a:pt x="5016" y="0"/>
                  </a:moveTo>
                  <a:cubicBezTo>
                    <a:pt x="2492" y="0"/>
                    <a:pt x="797" y="9025"/>
                    <a:pt x="2933" y="12486"/>
                  </a:cubicBezTo>
                  <a:lnTo>
                    <a:pt x="6742" y="20882"/>
                  </a:lnTo>
                  <a:lnTo>
                    <a:pt x="0" y="22888"/>
                  </a:lnTo>
                  <a:cubicBezTo>
                    <a:pt x="176" y="25018"/>
                    <a:pt x="401" y="27649"/>
                    <a:pt x="677" y="29855"/>
                  </a:cubicBezTo>
                  <a:cubicBezTo>
                    <a:pt x="6366" y="28802"/>
                    <a:pt x="12883" y="28126"/>
                    <a:pt x="14035" y="24918"/>
                  </a:cubicBezTo>
                  <a:cubicBezTo>
                    <a:pt x="15890" y="19755"/>
                    <a:pt x="8898" y="2938"/>
                    <a:pt x="5915" y="381"/>
                  </a:cubicBezTo>
                  <a:cubicBezTo>
                    <a:pt x="5607" y="120"/>
                    <a:pt x="5306" y="0"/>
                    <a:pt x="5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7"/>
            <p:cNvSpPr/>
            <p:nvPr/>
          </p:nvSpPr>
          <p:spPr>
            <a:xfrm>
              <a:off x="3967575" y="2607800"/>
              <a:ext cx="60800" cy="171075"/>
            </a:xfrm>
            <a:custGeom>
              <a:avLst/>
              <a:gdLst/>
              <a:ahLst/>
              <a:cxnLst/>
              <a:rect l="l" t="t" r="r" b="b"/>
              <a:pathLst>
                <a:path w="2432" h="6843" fill="none" extrusionOk="0">
                  <a:moveTo>
                    <a:pt x="2431" y="6843"/>
                  </a:moveTo>
                  <a:cubicBezTo>
                    <a:pt x="2431" y="6843"/>
                    <a:pt x="928" y="3183"/>
                    <a:pt x="0" y="0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7"/>
            <p:cNvSpPr/>
            <p:nvPr/>
          </p:nvSpPr>
          <p:spPr>
            <a:xfrm>
              <a:off x="3907425" y="2859050"/>
              <a:ext cx="241250" cy="68325"/>
            </a:xfrm>
            <a:custGeom>
              <a:avLst/>
              <a:gdLst/>
              <a:ahLst/>
              <a:cxnLst/>
              <a:rect l="l" t="t" r="r" b="b"/>
              <a:pathLst>
                <a:path w="9650" h="2733" fill="none" extrusionOk="0">
                  <a:moveTo>
                    <a:pt x="0" y="2733"/>
                  </a:moveTo>
                  <a:lnTo>
                    <a:pt x="9649" y="1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7"/>
            <p:cNvSpPr/>
            <p:nvPr/>
          </p:nvSpPr>
          <p:spPr>
            <a:xfrm>
              <a:off x="3946900" y="2916075"/>
              <a:ext cx="30100" cy="169825"/>
            </a:xfrm>
            <a:custGeom>
              <a:avLst/>
              <a:gdLst/>
              <a:ahLst/>
              <a:cxnLst/>
              <a:rect l="l" t="t" r="r" b="b"/>
              <a:pathLst>
                <a:path w="1204" h="6793" fill="none" extrusionOk="0">
                  <a:moveTo>
                    <a:pt x="0" y="0"/>
                  </a:moveTo>
                  <a:lnTo>
                    <a:pt x="1203" y="6792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7"/>
            <p:cNvSpPr/>
            <p:nvPr/>
          </p:nvSpPr>
          <p:spPr>
            <a:xfrm>
              <a:off x="3467575" y="3282000"/>
              <a:ext cx="619700" cy="182975"/>
            </a:xfrm>
            <a:custGeom>
              <a:avLst/>
              <a:gdLst/>
              <a:ahLst/>
              <a:cxnLst/>
              <a:rect l="l" t="t" r="r" b="b"/>
              <a:pathLst>
                <a:path w="24788" h="7319" fill="none" extrusionOk="0">
                  <a:moveTo>
                    <a:pt x="24787" y="627"/>
                  </a:moveTo>
                  <a:cubicBezTo>
                    <a:pt x="24787" y="627"/>
                    <a:pt x="11228" y="7318"/>
                    <a:pt x="0" y="0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7"/>
            <p:cNvSpPr/>
            <p:nvPr/>
          </p:nvSpPr>
          <p:spPr>
            <a:xfrm>
              <a:off x="3923075" y="3078975"/>
              <a:ext cx="115325" cy="13200"/>
            </a:xfrm>
            <a:custGeom>
              <a:avLst/>
              <a:gdLst/>
              <a:ahLst/>
              <a:cxnLst/>
              <a:rect l="l" t="t" r="r" b="b"/>
              <a:pathLst>
                <a:path w="4613" h="528" fill="none" extrusionOk="0">
                  <a:moveTo>
                    <a:pt x="1" y="527"/>
                  </a:moveTo>
                  <a:lnTo>
                    <a:pt x="4612" y="1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7"/>
            <p:cNvSpPr/>
            <p:nvPr/>
          </p:nvSpPr>
          <p:spPr>
            <a:xfrm>
              <a:off x="3736375" y="2301400"/>
              <a:ext cx="149775" cy="92775"/>
            </a:xfrm>
            <a:custGeom>
              <a:avLst/>
              <a:gdLst/>
              <a:ahLst/>
              <a:cxnLst/>
              <a:rect l="l" t="t" r="r" b="b"/>
              <a:pathLst>
                <a:path w="5991" h="3711" fill="none" extrusionOk="0">
                  <a:moveTo>
                    <a:pt x="0" y="3384"/>
                  </a:moveTo>
                  <a:lnTo>
                    <a:pt x="2607" y="2833"/>
                  </a:lnTo>
                  <a:lnTo>
                    <a:pt x="2907" y="3710"/>
                  </a:lnTo>
                  <a:cubicBezTo>
                    <a:pt x="2907" y="3710"/>
                    <a:pt x="5915" y="2532"/>
                    <a:pt x="5990" y="1"/>
                  </a:cubicBez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7"/>
            <p:cNvSpPr/>
            <p:nvPr/>
          </p:nvSpPr>
          <p:spPr>
            <a:xfrm>
              <a:off x="3671825" y="2362800"/>
              <a:ext cx="64575" cy="23225"/>
            </a:xfrm>
            <a:custGeom>
              <a:avLst/>
              <a:gdLst/>
              <a:ahLst/>
              <a:cxnLst/>
              <a:rect l="l" t="t" r="r" b="b"/>
              <a:pathLst>
                <a:path w="2583" h="929" fill="none" extrusionOk="0">
                  <a:moveTo>
                    <a:pt x="2582" y="928"/>
                  </a:moveTo>
                  <a:lnTo>
                    <a:pt x="652" y="1"/>
                  </a:lnTo>
                  <a:lnTo>
                    <a:pt x="1" y="352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7"/>
            <p:cNvSpPr/>
            <p:nvPr/>
          </p:nvSpPr>
          <p:spPr>
            <a:xfrm>
              <a:off x="3534600" y="1836200"/>
              <a:ext cx="437075" cy="397975"/>
            </a:xfrm>
            <a:custGeom>
              <a:avLst/>
              <a:gdLst/>
              <a:ahLst/>
              <a:cxnLst/>
              <a:rect l="l" t="t" r="r" b="b"/>
              <a:pathLst>
                <a:path w="17483" h="15919" extrusionOk="0">
                  <a:moveTo>
                    <a:pt x="10613" y="1"/>
                  </a:moveTo>
                  <a:cubicBezTo>
                    <a:pt x="8170" y="1"/>
                    <a:pt x="5678" y="2086"/>
                    <a:pt x="4287" y="4047"/>
                  </a:cubicBezTo>
                  <a:cubicBezTo>
                    <a:pt x="2633" y="6353"/>
                    <a:pt x="1" y="15300"/>
                    <a:pt x="3836" y="15877"/>
                  </a:cubicBezTo>
                  <a:cubicBezTo>
                    <a:pt x="4034" y="15905"/>
                    <a:pt x="4218" y="15919"/>
                    <a:pt x="4388" y="15919"/>
                  </a:cubicBezTo>
                  <a:cubicBezTo>
                    <a:pt x="7521" y="15919"/>
                    <a:pt x="6216" y="11352"/>
                    <a:pt x="7119" y="10639"/>
                  </a:cubicBezTo>
                  <a:cubicBezTo>
                    <a:pt x="9074" y="9129"/>
                    <a:pt x="8707" y="7204"/>
                    <a:pt x="10170" y="7204"/>
                  </a:cubicBezTo>
                  <a:cubicBezTo>
                    <a:pt x="10188" y="7204"/>
                    <a:pt x="10207" y="7205"/>
                    <a:pt x="10227" y="7205"/>
                  </a:cubicBezTo>
                  <a:cubicBezTo>
                    <a:pt x="10244" y="7206"/>
                    <a:pt x="10261" y="7206"/>
                    <a:pt x="10278" y="7206"/>
                  </a:cubicBezTo>
                  <a:cubicBezTo>
                    <a:pt x="11778" y="7206"/>
                    <a:pt x="12758" y="5050"/>
                    <a:pt x="12758" y="5050"/>
                  </a:cubicBezTo>
                  <a:cubicBezTo>
                    <a:pt x="13749" y="5289"/>
                    <a:pt x="16196" y="8719"/>
                    <a:pt x="17042" y="8719"/>
                  </a:cubicBezTo>
                  <a:cubicBezTo>
                    <a:pt x="17437" y="8719"/>
                    <a:pt x="17482" y="7972"/>
                    <a:pt x="16868" y="5802"/>
                  </a:cubicBezTo>
                  <a:cubicBezTo>
                    <a:pt x="16267" y="3596"/>
                    <a:pt x="14813" y="1265"/>
                    <a:pt x="11981" y="238"/>
                  </a:cubicBezTo>
                  <a:cubicBezTo>
                    <a:pt x="11532" y="75"/>
                    <a:pt x="11073" y="1"/>
                    <a:pt x="10613" y="1"/>
                  </a:cubicBezTo>
                  <a:close/>
                </a:path>
              </a:pathLst>
            </a:custGeom>
            <a:solidFill>
              <a:srgbClr val="AD29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7"/>
            <p:cNvSpPr/>
            <p:nvPr/>
          </p:nvSpPr>
          <p:spPr>
            <a:xfrm>
              <a:off x="3638000" y="2554325"/>
              <a:ext cx="25075" cy="22875"/>
            </a:xfrm>
            <a:custGeom>
              <a:avLst/>
              <a:gdLst/>
              <a:ahLst/>
              <a:cxnLst/>
              <a:rect l="l" t="t" r="r" b="b"/>
              <a:pathLst>
                <a:path w="1003" h="915" extrusionOk="0">
                  <a:moveTo>
                    <a:pt x="513" y="1"/>
                  </a:moveTo>
                  <a:cubicBezTo>
                    <a:pt x="484" y="1"/>
                    <a:pt x="455" y="3"/>
                    <a:pt x="426" y="9"/>
                  </a:cubicBezTo>
                  <a:cubicBezTo>
                    <a:pt x="176" y="34"/>
                    <a:pt x="0" y="285"/>
                    <a:pt x="50" y="535"/>
                  </a:cubicBezTo>
                  <a:cubicBezTo>
                    <a:pt x="97" y="768"/>
                    <a:pt x="294" y="914"/>
                    <a:pt x="523" y="914"/>
                  </a:cubicBezTo>
                  <a:cubicBezTo>
                    <a:pt x="540" y="914"/>
                    <a:pt x="559" y="913"/>
                    <a:pt x="577" y="911"/>
                  </a:cubicBezTo>
                  <a:cubicBezTo>
                    <a:pt x="827" y="861"/>
                    <a:pt x="1003" y="636"/>
                    <a:pt x="953" y="385"/>
                  </a:cubicBezTo>
                  <a:cubicBezTo>
                    <a:pt x="930" y="163"/>
                    <a:pt x="732" y="1"/>
                    <a:pt x="513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7"/>
            <p:cNvSpPr/>
            <p:nvPr/>
          </p:nvSpPr>
          <p:spPr>
            <a:xfrm>
              <a:off x="3560300" y="2432150"/>
              <a:ext cx="25075" cy="22850"/>
            </a:xfrm>
            <a:custGeom>
              <a:avLst/>
              <a:gdLst/>
              <a:ahLst/>
              <a:cxnLst/>
              <a:rect l="l" t="t" r="r" b="b"/>
              <a:pathLst>
                <a:path w="1003" h="914" extrusionOk="0">
                  <a:moveTo>
                    <a:pt x="513" y="0"/>
                  </a:moveTo>
                  <a:cubicBezTo>
                    <a:pt x="484" y="0"/>
                    <a:pt x="456" y="3"/>
                    <a:pt x="427" y="9"/>
                  </a:cubicBezTo>
                  <a:cubicBezTo>
                    <a:pt x="176" y="34"/>
                    <a:pt x="0" y="260"/>
                    <a:pt x="51" y="535"/>
                  </a:cubicBezTo>
                  <a:cubicBezTo>
                    <a:pt x="74" y="768"/>
                    <a:pt x="291" y="914"/>
                    <a:pt x="522" y="914"/>
                  </a:cubicBezTo>
                  <a:cubicBezTo>
                    <a:pt x="541" y="914"/>
                    <a:pt x="559" y="913"/>
                    <a:pt x="577" y="911"/>
                  </a:cubicBezTo>
                  <a:cubicBezTo>
                    <a:pt x="828" y="861"/>
                    <a:pt x="1003" y="635"/>
                    <a:pt x="953" y="385"/>
                  </a:cubicBezTo>
                  <a:cubicBezTo>
                    <a:pt x="931" y="163"/>
                    <a:pt x="732" y="0"/>
                    <a:pt x="513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7"/>
            <p:cNvSpPr/>
            <p:nvPr/>
          </p:nvSpPr>
          <p:spPr>
            <a:xfrm>
              <a:off x="3493875" y="2575000"/>
              <a:ext cx="24475" cy="23025"/>
            </a:xfrm>
            <a:custGeom>
              <a:avLst/>
              <a:gdLst/>
              <a:ahLst/>
              <a:cxnLst/>
              <a:rect l="l" t="t" r="r" b="b"/>
              <a:pathLst>
                <a:path w="979" h="921" extrusionOk="0">
                  <a:moveTo>
                    <a:pt x="513" y="1"/>
                  </a:moveTo>
                  <a:cubicBezTo>
                    <a:pt x="484" y="1"/>
                    <a:pt x="456" y="3"/>
                    <a:pt x="427" y="9"/>
                  </a:cubicBezTo>
                  <a:cubicBezTo>
                    <a:pt x="151" y="59"/>
                    <a:pt x="1" y="285"/>
                    <a:pt x="26" y="536"/>
                  </a:cubicBezTo>
                  <a:cubicBezTo>
                    <a:pt x="70" y="757"/>
                    <a:pt x="252" y="920"/>
                    <a:pt x="467" y="920"/>
                  </a:cubicBezTo>
                  <a:cubicBezTo>
                    <a:pt x="495" y="920"/>
                    <a:pt x="523" y="917"/>
                    <a:pt x="552" y="911"/>
                  </a:cubicBezTo>
                  <a:cubicBezTo>
                    <a:pt x="803" y="886"/>
                    <a:pt x="978" y="636"/>
                    <a:pt x="928" y="385"/>
                  </a:cubicBezTo>
                  <a:cubicBezTo>
                    <a:pt x="906" y="163"/>
                    <a:pt x="727" y="1"/>
                    <a:pt x="513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7"/>
            <p:cNvSpPr/>
            <p:nvPr/>
          </p:nvSpPr>
          <p:spPr>
            <a:xfrm>
              <a:off x="3411800" y="2500450"/>
              <a:ext cx="24475" cy="23000"/>
            </a:xfrm>
            <a:custGeom>
              <a:avLst/>
              <a:gdLst/>
              <a:ahLst/>
              <a:cxnLst/>
              <a:rect l="l" t="t" r="r" b="b"/>
              <a:pathLst>
                <a:path w="979" h="920" extrusionOk="0">
                  <a:moveTo>
                    <a:pt x="512" y="0"/>
                  </a:moveTo>
                  <a:cubicBezTo>
                    <a:pt x="484" y="0"/>
                    <a:pt x="456" y="3"/>
                    <a:pt x="427" y="9"/>
                  </a:cubicBezTo>
                  <a:cubicBezTo>
                    <a:pt x="176" y="34"/>
                    <a:pt x="1" y="284"/>
                    <a:pt x="26" y="535"/>
                  </a:cubicBezTo>
                  <a:cubicBezTo>
                    <a:pt x="70" y="757"/>
                    <a:pt x="252" y="920"/>
                    <a:pt x="466" y="920"/>
                  </a:cubicBezTo>
                  <a:cubicBezTo>
                    <a:pt x="494" y="920"/>
                    <a:pt x="523" y="917"/>
                    <a:pt x="552" y="911"/>
                  </a:cubicBezTo>
                  <a:cubicBezTo>
                    <a:pt x="803" y="861"/>
                    <a:pt x="978" y="635"/>
                    <a:pt x="953" y="385"/>
                  </a:cubicBezTo>
                  <a:cubicBezTo>
                    <a:pt x="909" y="163"/>
                    <a:pt x="727" y="0"/>
                    <a:pt x="512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7"/>
            <p:cNvSpPr/>
            <p:nvPr/>
          </p:nvSpPr>
          <p:spPr>
            <a:xfrm>
              <a:off x="3232600" y="25242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512" y="1"/>
                  </a:moveTo>
                  <a:cubicBezTo>
                    <a:pt x="484" y="1"/>
                    <a:pt x="456" y="3"/>
                    <a:pt x="427" y="9"/>
                  </a:cubicBezTo>
                  <a:cubicBezTo>
                    <a:pt x="176" y="34"/>
                    <a:pt x="1" y="260"/>
                    <a:pt x="51" y="510"/>
                  </a:cubicBezTo>
                  <a:cubicBezTo>
                    <a:pt x="74" y="766"/>
                    <a:pt x="270" y="914"/>
                    <a:pt x="518" y="914"/>
                  </a:cubicBezTo>
                  <a:cubicBezTo>
                    <a:pt x="538" y="914"/>
                    <a:pt x="557" y="913"/>
                    <a:pt x="577" y="911"/>
                  </a:cubicBezTo>
                  <a:cubicBezTo>
                    <a:pt x="828" y="861"/>
                    <a:pt x="978" y="636"/>
                    <a:pt x="953" y="385"/>
                  </a:cubicBezTo>
                  <a:cubicBezTo>
                    <a:pt x="909" y="163"/>
                    <a:pt x="727" y="1"/>
                    <a:pt x="512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7"/>
            <p:cNvSpPr/>
            <p:nvPr/>
          </p:nvSpPr>
          <p:spPr>
            <a:xfrm>
              <a:off x="3767075" y="2649725"/>
              <a:ext cx="25075" cy="23325"/>
            </a:xfrm>
            <a:custGeom>
              <a:avLst/>
              <a:gdLst/>
              <a:ahLst/>
              <a:cxnLst/>
              <a:rect l="l" t="t" r="r" b="b"/>
              <a:pathLst>
                <a:path w="1003" h="933" extrusionOk="0">
                  <a:moveTo>
                    <a:pt x="474" y="0"/>
                  </a:moveTo>
                  <a:cubicBezTo>
                    <a:pt x="458" y="0"/>
                    <a:pt x="442" y="1"/>
                    <a:pt x="426" y="3"/>
                  </a:cubicBezTo>
                  <a:cubicBezTo>
                    <a:pt x="176" y="53"/>
                    <a:pt x="0" y="278"/>
                    <a:pt x="50" y="529"/>
                  </a:cubicBezTo>
                  <a:cubicBezTo>
                    <a:pt x="74" y="764"/>
                    <a:pt x="295" y="932"/>
                    <a:pt x="529" y="932"/>
                  </a:cubicBezTo>
                  <a:cubicBezTo>
                    <a:pt x="545" y="932"/>
                    <a:pt x="561" y="932"/>
                    <a:pt x="577" y="930"/>
                  </a:cubicBezTo>
                  <a:cubicBezTo>
                    <a:pt x="827" y="880"/>
                    <a:pt x="1003" y="654"/>
                    <a:pt x="953" y="404"/>
                  </a:cubicBezTo>
                  <a:cubicBezTo>
                    <a:pt x="929" y="169"/>
                    <a:pt x="708" y="0"/>
                    <a:pt x="474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7"/>
            <p:cNvSpPr/>
            <p:nvPr/>
          </p:nvSpPr>
          <p:spPr>
            <a:xfrm>
              <a:off x="3601650" y="2705325"/>
              <a:ext cx="25100" cy="23025"/>
            </a:xfrm>
            <a:custGeom>
              <a:avLst/>
              <a:gdLst/>
              <a:ahLst/>
              <a:cxnLst/>
              <a:rect l="l" t="t" r="r" b="b"/>
              <a:pathLst>
                <a:path w="1004" h="921" extrusionOk="0">
                  <a:moveTo>
                    <a:pt x="513" y="1"/>
                  </a:moveTo>
                  <a:cubicBezTo>
                    <a:pt x="485" y="1"/>
                    <a:pt x="456" y="3"/>
                    <a:pt x="427" y="9"/>
                  </a:cubicBezTo>
                  <a:cubicBezTo>
                    <a:pt x="176" y="34"/>
                    <a:pt x="1" y="285"/>
                    <a:pt x="51" y="536"/>
                  </a:cubicBezTo>
                  <a:cubicBezTo>
                    <a:pt x="73" y="757"/>
                    <a:pt x="272" y="920"/>
                    <a:pt x="491" y="920"/>
                  </a:cubicBezTo>
                  <a:cubicBezTo>
                    <a:pt x="519" y="920"/>
                    <a:pt x="548" y="917"/>
                    <a:pt x="577" y="912"/>
                  </a:cubicBezTo>
                  <a:cubicBezTo>
                    <a:pt x="828" y="886"/>
                    <a:pt x="1003" y="636"/>
                    <a:pt x="953" y="385"/>
                  </a:cubicBezTo>
                  <a:cubicBezTo>
                    <a:pt x="931" y="164"/>
                    <a:pt x="732" y="1"/>
                    <a:pt x="513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7"/>
            <p:cNvSpPr/>
            <p:nvPr/>
          </p:nvSpPr>
          <p:spPr>
            <a:xfrm>
              <a:off x="3918075" y="2635300"/>
              <a:ext cx="24450" cy="23325"/>
            </a:xfrm>
            <a:custGeom>
              <a:avLst/>
              <a:gdLst/>
              <a:ahLst/>
              <a:cxnLst/>
              <a:rect l="l" t="t" r="r" b="b"/>
              <a:pathLst>
                <a:path w="978" h="933" extrusionOk="0">
                  <a:moveTo>
                    <a:pt x="474" y="1"/>
                  </a:moveTo>
                  <a:cubicBezTo>
                    <a:pt x="458" y="1"/>
                    <a:pt x="442" y="2"/>
                    <a:pt x="426" y="3"/>
                  </a:cubicBezTo>
                  <a:cubicBezTo>
                    <a:pt x="176" y="53"/>
                    <a:pt x="0" y="279"/>
                    <a:pt x="25" y="530"/>
                  </a:cubicBezTo>
                  <a:cubicBezTo>
                    <a:pt x="72" y="764"/>
                    <a:pt x="273" y="933"/>
                    <a:pt x="504" y="933"/>
                  </a:cubicBezTo>
                  <a:cubicBezTo>
                    <a:pt x="520" y="933"/>
                    <a:pt x="536" y="932"/>
                    <a:pt x="552" y="931"/>
                  </a:cubicBezTo>
                  <a:cubicBezTo>
                    <a:pt x="802" y="880"/>
                    <a:pt x="978" y="655"/>
                    <a:pt x="953" y="404"/>
                  </a:cubicBezTo>
                  <a:cubicBezTo>
                    <a:pt x="906" y="170"/>
                    <a:pt x="705" y="1"/>
                    <a:pt x="474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7"/>
            <p:cNvSpPr/>
            <p:nvPr/>
          </p:nvSpPr>
          <p:spPr>
            <a:xfrm>
              <a:off x="4062800" y="2916000"/>
              <a:ext cx="25100" cy="23350"/>
            </a:xfrm>
            <a:custGeom>
              <a:avLst/>
              <a:gdLst/>
              <a:ahLst/>
              <a:cxnLst/>
              <a:rect l="l" t="t" r="r" b="b"/>
              <a:pathLst>
                <a:path w="1004" h="934" extrusionOk="0">
                  <a:moveTo>
                    <a:pt x="475" y="1"/>
                  </a:moveTo>
                  <a:cubicBezTo>
                    <a:pt x="459" y="1"/>
                    <a:pt x="443" y="2"/>
                    <a:pt x="427" y="3"/>
                  </a:cubicBezTo>
                  <a:cubicBezTo>
                    <a:pt x="176" y="54"/>
                    <a:pt x="1" y="279"/>
                    <a:pt x="51" y="530"/>
                  </a:cubicBezTo>
                  <a:cubicBezTo>
                    <a:pt x="74" y="764"/>
                    <a:pt x="296" y="933"/>
                    <a:pt x="529" y="933"/>
                  </a:cubicBezTo>
                  <a:cubicBezTo>
                    <a:pt x="545" y="933"/>
                    <a:pt x="561" y="932"/>
                    <a:pt x="577" y="931"/>
                  </a:cubicBezTo>
                  <a:cubicBezTo>
                    <a:pt x="828" y="881"/>
                    <a:pt x="1003" y="655"/>
                    <a:pt x="953" y="404"/>
                  </a:cubicBezTo>
                  <a:cubicBezTo>
                    <a:pt x="930" y="170"/>
                    <a:pt x="709" y="1"/>
                    <a:pt x="475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7"/>
            <p:cNvSpPr/>
            <p:nvPr/>
          </p:nvSpPr>
          <p:spPr>
            <a:xfrm>
              <a:off x="3993250" y="3010475"/>
              <a:ext cx="24475" cy="23000"/>
            </a:xfrm>
            <a:custGeom>
              <a:avLst/>
              <a:gdLst/>
              <a:ahLst/>
              <a:cxnLst/>
              <a:rect l="l" t="t" r="r" b="b"/>
              <a:pathLst>
                <a:path w="979" h="920" extrusionOk="0">
                  <a:moveTo>
                    <a:pt x="513" y="0"/>
                  </a:moveTo>
                  <a:cubicBezTo>
                    <a:pt x="485" y="0"/>
                    <a:pt x="456" y="3"/>
                    <a:pt x="427" y="9"/>
                  </a:cubicBezTo>
                  <a:cubicBezTo>
                    <a:pt x="176" y="34"/>
                    <a:pt x="1" y="285"/>
                    <a:pt x="26" y="535"/>
                  </a:cubicBezTo>
                  <a:cubicBezTo>
                    <a:pt x="70" y="757"/>
                    <a:pt x="252" y="920"/>
                    <a:pt x="467" y="920"/>
                  </a:cubicBezTo>
                  <a:cubicBezTo>
                    <a:pt x="495" y="920"/>
                    <a:pt x="523" y="917"/>
                    <a:pt x="552" y="911"/>
                  </a:cubicBezTo>
                  <a:cubicBezTo>
                    <a:pt x="803" y="886"/>
                    <a:pt x="978" y="635"/>
                    <a:pt x="953" y="385"/>
                  </a:cubicBezTo>
                  <a:cubicBezTo>
                    <a:pt x="909" y="163"/>
                    <a:pt x="727" y="0"/>
                    <a:pt x="513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7"/>
            <p:cNvSpPr/>
            <p:nvPr/>
          </p:nvSpPr>
          <p:spPr>
            <a:xfrm>
              <a:off x="3808425" y="3301200"/>
              <a:ext cx="25075" cy="23000"/>
            </a:xfrm>
            <a:custGeom>
              <a:avLst/>
              <a:gdLst/>
              <a:ahLst/>
              <a:cxnLst/>
              <a:rect l="l" t="t" r="r" b="b"/>
              <a:pathLst>
                <a:path w="1003" h="920" extrusionOk="0">
                  <a:moveTo>
                    <a:pt x="513" y="0"/>
                  </a:moveTo>
                  <a:cubicBezTo>
                    <a:pt x="484" y="0"/>
                    <a:pt x="455" y="3"/>
                    <a:pt x="426" y="9"/>
                  </a:cubicBezTo>
                  <a:cubicBezTo>
                    <a:pt x="176" y="59"/>
                    <a:pt x="0" y="285"/>
                    <a:pt x="50" y="535"/>
                  </a:cubicBezTo>
                  <a:cubicBezTo>
                    <a:pt x="95" y="757"/>
                    <a:pt x="276" y="920"/>
                    <a:pt x="491" y="920"/>
                  </a:cubicBezTo>
                  <a:cubicBezTo>
                    <a:pt x="519" y="920"/>
                    <a:pt x="548" y="917"/>
                    <a:pt x="577" y="911"/>
                  </a:cubicBezTo>
                  <a:cubicBezTo>
                    <a:pt x="827" y="886"/>
                    <a:pt x="1003" y="636"/>
                    <a:pt x="953" y="385"/>
                  </a:cubicBezTo>
                  <a:cubicBezTo>
                    <a:pt x="931" y="163"/>
                    <a:pt x="732" y="0"/>
                    <a:pt x="513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7"/>
            <p:cNvSpPr/>
            <p:nvPr/>
          </p:nvSpPr>
          <p:spPr>
            <a:xfrm>
              <a:off x="3560300" y="3268625"/>
              <a:ext cx="25075" cy="23000"/>
            </a:xfrm>
            <a:custGeom>
              <a:avLst/>
              <a:gdLst/>
              <a:ahLst/>
              <a:cxnLst/>
              <a:rect l="l" t="t" r="r" b="b"/>
              <a:pathLst>
                <a:path w="1003" h="920" extrusionOk="0">
                  <a:moveTo>
                    <a:pt x="513" y="0"/>
                  </a:moveTo>
                  <a:cubicBezTo>
                    <a:pt x="484" y="0"/>
                    <a:pt x="456" y="3"/>
                    <a:pt x="427" y="9"/>
                  </a:cubicBezTo>
                  <a:cubicBezTo>
                    <a:pt x="176" y="34"/>
                    <a:pt x="0" y="284"/>
                    <a:pt x="51" y="535"/>
                  </a:cubicBezTo>
                  <a:cubicBezTo>
                    <a:pt x="73" y="757"/>
                    <a:pt x="271" y="920"/>
                    <a:pt x="490" y="920"/>
                  </a:cubicBezTo>
                  <a:cubicBezTo>
                    <a:pt x="519" y="920"/>
                    <a:pt x="548" y="917"/>
                    <a:pt x="577" y="911"/>
                  </a:cubicBezTo>
                  <a:cubicBezTo>
                    <a:pt x="828" y="861"/>
                    <a:pt x="1003" y="635"/>
                    <a:pt x="953" y="385"/>
                  </a:cubicBezTo>
                  <a:cubicBezTo>
                    <a:pt x="931" y="163"/>
                    <a:pt x="732" y="0"/>
                    <a:pt x="513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7"/>
            <p:cNvSpPr/>
            <p:nvPr/>
          </p:nvSpPr>
          <p:spPr>
            <a:xfrm>
              <a:off x="4188125" y="2966150"/>
              <a:ext cx="24450" cy="23325"/>
            </a:xfrm>
            <a:custGeom>
              <a:avLst/>
              <a:gdLst/>
              <a:ahLst/>
              <a:cxnLst/>
              <a:rect l="l" t="t" r="r" b="b"/>
              <a:pathLst>
                <a:path w="978" h="933" extrusionOk="0">
                  <a:moveTo>
                    <a:pt x="474" y="0"/>
                  </a:moveTo>
                  <a:cubicBezTo>
                    <a:pt x="458" y="0"/>
                    <a:pt x="442" y="1"/>
                    <a:pt x="426" y="2"/>
                  </a:cubicBezTo>
                  <a:cubicBezTo>
                    <a:pt x="176" y="53"/>
                    <a:pt x="0" y="278"/>
                    <a:pt x="25" y="529"/>
                  </a:cubicBezTo>
                  <a:cubicBezTo>
                    <a:pt x="72" y="763"/>
                    <a:pt x="273" y="932"/>
                    <a:pt x="504" y="932"/>
                  </a:cubicBezTo>
                  <a:cubicBezTo>
                    <a:pt x="520" y="932"/>
                    <a:pt x="536" y="931"/>
                    <a:pt x="552" y="930"/>
                  </a:cubicBezTo>
                  <a:cubicBezTo>
                    <a:pt x="802" y="880"/>
                    <a:pt x="978" y="654"/>
                    <a:pt x="953" y="403"/>
                  </a:cubicBezTo>
                  <a:cubicBezTo>
                    <a:pt x="906" y="169"/>
                    <a:pt x="705" y="0"/>
                    <a:pt x="474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7"/>
            <p:cNvSpPr/>
            <p:nvPr/>
          </p:nvSpPr>
          <p:spPr>
            <a:xfrm>
              <a:off x="3763300" y="2897850"/>
              <a:ext cx="24475" cy="23325"/>
            </a:xfrm>
            <a:custGeom>
              <a:avLst/>
              <a:gdLst/>
              <a:ahLst/>
              <a:cxnLst/>
              <a:rect l="l" t="t" r="r" b="b"/>
              <a:pathLst>
                <a:path w="979" h="933" extrusionOk="0">
                  <a:moveTo>
                    <a:pt x="475" y="0"/>
                  </a:moveTo>
                  <a:cubicBezTo>
                    <a:pt x="459" y="0"/>
                    <a:pt x="443" y="1"/>
                    <a:pt x="427" y="3"/>
                  </a:cubicBezTo>
                  <a:cubicBezTo>
                    <a:pt x="176" y="53"/>
                    <a:pt x="1" y="278"/>
                    <a:pt x="51" y="529"/>
                  </a:cubicBezTo>
                  <a:cubicBezTo>
                    <a:pt x="74" y="764"/>
                    <a:pt x="274" y="932"/>
                    <a:pt x="505" y="932"/>
                  </a:cubicBezTo>
                  <a:cubicBezTo>
                    <a:pt x="520" y="932"/>
                    <a:pt x="536" y="931"/>
                    <a:pt x="552" y="930"/>
                  </a:cubicBezTo>
                  <a:cubicBezTo>
                    <a:pt x="828" y="880"/>
                    <a:pt x="978" y="654"/>
                    <a:pt x="953" y="404"/>
                  </a:cubicBezTo>
                  <a:cubicBezTo>
                    <a:pt x="906" y="169"/>
                    <a:pt x="706" y="0"/>
                    <a:pt x="475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7"/>
            <p:cNvSpPr/>
            <p:nvPr/>
          </p:nvSpPr>
          <p:spPr>
            <a:xfrm>
              <a:off x="3901150" y="3177125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512" y="1"/>
                  </a:moveTo>
                  <a:cubicBezTo>
                    <a:pt x="484" y="1"/>
                    <a:pt x="456" y="4"/>
                    <a:pt x="427" y="10"/>
                  </a:cubicBezTo>
                  <a:cubicBezTo>
                    <a:pt x="176" y="35"/>
                    <a:pt x="1" y="260"/>
                    <a:pt x="26" y="536"/>
                  </a:cubicBezTo>
                  <a:cubicBezTo>
                    <a:pt x="72" y="768"/>
                    <a:pt x="270" y="915"/>
                    <a:pt x="498" y="915"/>
                  </a:cubicBezTo>
                  <a:cubicBezTo>
                    <a:pt x="516" y="915"/>
                    <a:pt x="534" y="914"/>
                    <a:pt x="552" y="912"/>
                  </a:cubicBezTo>
                  <a:cubicBezTo>
                    <a:pt x="803" y="862"/>
                    <a:pt x="978" y="636"/>
                    <a:pt x="928" y="386"/>
                  </a:cubicBezTo>
                  <a:cubicBezTo>
                    <a:pt x="906" y="164"/>
                    <a:pt x="727" y="1"/>
                    <a:pt x="512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7"/>
            <p:cNvSpPr/>
            <p:nvPr/>
          </p:nvSpPr>
          <p:spPr>
            <a:xfrm>
              <a:off x="3985750" y="3125925"/>
              <a:ext cx="24450" cy="23325"/>
            </a:xfrm>
            <a:custGeom>
              <a:avLst/>
              <a:gdLst/>
              <a:ahLst/>
              <a:cxnLst/>
              <a:rect l="l" t="t" r="r" b="b"/>
              <a:pathLst>
                <a:path w="978" h="933" extrusionOk="0">
                  <a:moveTo>
                    <a:pt x="474" y="0"/>
                  </a:moveTo>
                  <a:cubicBezTo>
                    <a:pt x="458" y="0"/>
                    <a:pt x="442" y="1"/>
                    <a:pt x="426" y="2"/>
                  </a:cubicBezTo>
                  <a:cubicBezTo>
                    <a:pt x="176" y="53"/>
                    <a:pt x="0" y="278"/>
                    <a:pt x="25" y="529"/>
                  </a:cubicBezTo>
                  <a:cubicBezTo>
                    <a:pt x="72" y="763"/>
                    <a:pt x="273" y="932"/>
                    <a:pt x="504" y="932"/>
                  </a:cubicBezTo>
                  <a:cubicBezTo>
                    <a:pt x="520" y="932"/>
                    <a:pt x="536" y="931"/>
                    <a:pt x="552" y="930"/>
                  </a:cubicBezTo>
                  <a:cubicBezTo>
                    <a:pt x="802" y="880"/>
                    <a:pt x="978" y="654"/>
                    <a:pt x="953" y="403"/>
                  </a:cubicBezTo>
                  <a:cubicBezTo>
                    <a:pt x="906" y="169"/>
                    <a:pt x="705" y="0"/>
                    <a:pt x="474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7"/>
            <p:cNvSpPr/>
            <p:nvPr/>
          </p:nvSpPr>
          <p:spPr>
            <a:xfrm>
              <a:off x="3703775" y="3187950"/>
              <a:ext cx="25100" cy="23325"/>
            </a:xfrm>
            <a:custGeom>
              <a:avLst/>
              <a:gdLst/>
              <a:ahLst/>
              <a:cxnLst/>
              <a:rect l="l" t="t" r="r" b="b"/>
              <a:pathLst>
                <a:path w="1004" h="933" extrusionOk="0">
                  <a:moveTo>
                    <a:pt x="475" y="0"/>
                  </a:moveTo>
                  <a:cubicBezTo>
                    <a:pt x="459" y="0"/>
                    <a:pt x="443" y="1"/>
                    <a:pt x="427" y="3"/>
                  </a:cubicBezTo>
                  <a:cubicBezTo>
                    <a:pt x="176" y="53"/>
                    <a:pt x="1" y="278"/>
                    <a:pt x="51" y="529"/>
                  </a:cubicBezTo>
                  <a:cubicBezTo>
                    <a:pt x="74" y="764"/>
                    <a:pt x="296" y="932"/>
                    <a:pt x="529" y="932"/>
                  </a:cubicBezTo>
                  <a:cubicBezTo>
                    <a:pt x="545" y="932"/>
                    <a:pt x="561" y="932"/>
                    <a:pt x="577" y="930"/>
                  </a:cubicBezTo>
                  <a:cubicBezTo>
                    <a:pt x="828" y="880"/>
                    <a:pt x="1003" y="654"/>
                    <a:pt x="953" y="404"/>
                  </a:cubicBezTo>
                  <a:cubicBezTo>
                    <a:pt x="930" y="169"/>
                    <a:pt x="709" y="0"/>
                    <a:pt x="475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7"/>
            <p:cNvSpPr/>
            <p:nvPr/>
          </p:nvSpPr>
          <p:spPr>
            <a:xfrm>
              <a:off x="3985750" y="3268625"/>
              <a:ext cx="24450" cy="23000"/>
            </a:xfrm>
            <a:custGeom>
              <a:avLst/>
              <a:gdLst/>
              <a:ahLst/>
              <a:cxnLst/>
              <a:rect l="l" t="t" r="r" b="b"/>
              <a:pathLst>
                <a:path w="978" h="920" extrusionOk="0">
                  <a:moveTo>
                    <a:pt x="512" y="0"/>
                  </a:moveTo>
                  <a:cubicBezTo>
                    <a:pt x="484" y="0"/>
                    <a:pt x="455" y="3"/>
                    <a:pt x="426" y="9"/>
                  </a:cubicBezTo>
                  <a:cubicBezTo>
                    <a:pt x="176" y="34"/>
                    <a:pt x="0" y="284"/>
                    <a:pt x="25" y="535"/>
                  </a:cubicBezTo>
                  <a:cubicBezTo>
                    <a:pt x="70" y="757"/>
                    <a:pt x="251" y="920"/>
                    <a:pt x="466" y="920"/>
                  </a:cubicBezTo>
                  <a:cubicBezTo>
                    <a:pt x="494" y="920"/>
                    <a:pt x="523" y="917"/>
                    <a:pt x="552" y="911"/>
                  </a:cubicBezTo>
                  <a:cubicBezTo>
                    <a:pt x="802" y="861"/>
                    <a:pt x="978" y="635"/>
                    <a:pt x="953" y="385"/>
                  </a:cubicBezTo>
                  <a:cubicBezTo>
                    <a:pt x="908" y="163"/>
                    <a:pt x="727" y="0"/>
                    <a:pt x="512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7"/>
            <p:cNvSpPr/>
            <p:nvPr/>
          </p:nvSpPr>
          <p:spPr>
            <a:xfrm>
              <a:off x="3591625" y="2833775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512" y="1"/>
                  </a:moveTo>
                  <a:cubicBezTo>
                    <a:pt x="484" y="1"/>
                    <a:pt x="456" y="3"/>
                    <a:pt x="427" y="9"/>
                  </a:cubicBezTo>
                  <a:cubicBezTo>
                    <a:pt x="176" y="34"/>
                    <a:pt x="1" y="285"/>
                    <a:pt x="26" y="535"/>
                  </a:cubicBezTo>
                  <a:cubicBezTo>
                    <a:pt x="72" y="768"/>
                    <a:pt x="270" y="914"/>
                    <a:pt x="498" y="914"/>
                  </a:cubicBezTo>
                  <a:cubicBezTo>
                    <a:pt x="516" y="914"/>
                    <a:pt x="534" y="913"/>
                    <a:pt x="552" y="911"/>
                  </a:cubicBezTo>
                  <a:cubicBezTo>
                    <a:pt x="803" y="861"/>
                    <a:pt x="978" y="636"/>
                    <a:pt x="953" y="385"/>
                  </a:cubicBezTo>
                  <a:cubicBezTo>
                    <a:pt x="909" y="163"/>
                    <a:pt x="727" y="1"/>
                    <a:pt x="512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7"/>
            <p:cNvSpPr/>
            <p:nvPr/>
          </p:nvSpPr>
          <p:spPr>
            <a:xfrm>
              <a:off x="3144250" y="2473500"/>
              <a:ext cx="24475" cy="23000"/>
            </a:xfrm>
            <a:custGeom>
              <a:avLst/>
              <a:gdLst/>
              <a:ahLst/>
              <a:cxnLst/>
              <a:rect l="l" t="t" r="r" b="b"/>
              <a:pathLst>
                <a:path w="979" h="920" extrusionOk="0">
                  <a:moveTo>
                    <a:pt x="513" y="0"/>
                  </a:moveTo>
                  <a:cubicBezTo>
                    <a:pt x="484" y="0"/>
                    <a:pt x="456" y="3"/>
                    <a:pt x="427" y="9"/>
                  </a:cubicBezTo>
                  <a:cubicBezTo>
                    <a:pt x="176" y="34"/>
                    <a:pt x="1" y="285"/>
                    <a:pt x="26" y="535"/>
                  </a:cubicBezTo>
                  <a:cubicBezTo>
                    <a:pt x="70" y="757"/>
                    <a:pt x="252" y="920"/>
                    <a:pt x="467" y="920"/>
                  </a:cubicBezTo>
                  <a:cubicBezTo>
                    <a:pt x="495" y="920"/>
                    <a:pt x="523" y="917"/>
                    <a:pt x="552" y="911"/>
                  </a:cubicBezTo>
                  <a:cubicBezTo>
                    <a:pt x="803" y="886"/>
                    <a:pt x="978" y="636"/>
                    <a:pt x="953" y="385"/>
                  </a:cubicBezTo>
                  <a:cubicBezTo>
                    <a:pt x="909" y="163"/>
                    <a:pt x="727" y="0"/>
                    <a:pt x="513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7"/>
            <p:cNvSpPr/>
            <p:nvPr/>
          </p:nvSpPr>
          <p:spPr>
            <a:xfrm>
              <a:off x="3831600" y="2780675"/>
              <a:ext cx="25100" cy="23325"/>
            </a:xfrm>
            <a:custGeom>
              <a:avLst/>
              <a:gdLst/>
              <a:ahLst/>
              <a:cxnLst/>
              <a:rect l="l" t="t" r="r" b="b"/>
              <a:pathLst>
                <a:path w="1004" h="933" extrusionOk="0">
                  <a:moveTo>
                    <a:pt x="475" y="0"/>
                  </a:moveTo>
                  <a:cubicBezTo>
                    <a:pt x="459" y="0"/>
                    <a:pt x="443" y="1"/>
                    <a:pt x="427" y="3"/>
                  </a:cubicBezTo>
                  <a:cubicBezTo>
                    <a:pt x="176" y="53"/>
                    <a:pt x="1" y="279"/>
                    <a:pt x="51" y="529"/>
                  </a:cubicBezTo>
                  <a:cubicBezTo>
                    <a:pt x="74" y="764"/>
                    <a:pt x="295" y="933"/>
                    <a:pt x="529" y="933"/>
                  </a:cubicBezTo>
                  <a:cubicBezTo>
                    <a:pt x="545" y="933"/>
                    <a:pt x="561" y="932"/>
                    <a:pt x="577" y="930"/>
                  </a:cubicBezTo>
                  <a:cubicBezTo>
                    <a:pt x="828" y="880"/>
                    <a:pt x="1003" y="654"/>
                    <a:pt x="953" y="404"/>
                  </a:cubicBezTo>
                  <a:cubicBezTo>
                    <a:pt x="930" y="169"/>
                    <a:pt x="708" y="0"/>
                    <a:pt x="475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7"/>
            <p:cNvSpPr/>
            <p:nvPr/>
          </p:nvSpPr>
          <p:spPr>
            <a:xfrm>
              <a:off x="3948775" y="2831275"/>
              <a:ext cx="25075" cy="23000"/>
            </a:xfrm>
            <a:custGeom>
              <a:avLst/>
              <a:gdLst/>
              <a:ahLst/>
              <a:cxnLst/>
              <a:rect l="l" t="t" r="r" b="b"/>
              <a:pathLst>
                <a:path w="1003" h="920" extrusionOk="0">
                  <a:moveTo>
                    <a:pt x="512" y="0"/>
                  </a:moveTo>
                  <a:cubicBezTo>
                    <a:pt x="484" y="0"/>
                    <a:pt x="455" y="3"/>
                    <a:pt x="426" y="9"/>
                  </a:cubicBezTo>
                  <a:cubicBezTo>
                    <a:pt x="176" y="34"/>
                    <a:pt x="0" y="285"/>
                    <a:pt x="51" y="535"/>
                  </a:cubicBezTo>
                  <a:cubicBezTo>
                    <a:pt x="73" y="757"/>
                    <a:pt x="271" y="920"/>
                    <a:pt x="490" y="920"/>
                  </a:cubicBezTo>
                  <a:cubicBezTo>
                    <a:pt x="519" y="920"/>
                    <a:pt x="548" y="917"/>
                    <a:pt x="577" y="911"/>
                  </a:cubicBezTo>
                  <a:cubicBezTo>
                    <a:pt x="827" y="886"/>
                    <a:pt x="1003" y="635"/>
                    <a:pt x="953" y="385"/>
                  </a:cubicBezTo>
                  <a:cubicBezTo>
                    <a:pt x="908" y="163"/>
                    <a:pt x="727" y="0"/>
                    <a:pt x="512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7"/>
            <p:cNvSpPr/>
            <p:nvPr/>
          </p:nvSpPr>
          <p:spPr>
            <a:xfrm>
              <a:off x="4098525" y="2747475"/>
              <a:ext cx="24450" cy="23325"/>
            </a:xfrm>
            <a:custGeom>
              <a:avLst/>
              <a:gdLst/>
              <a:ahLst/>
              <a:cxnLst/>
              <a:rect l="l" t="t" r="r" b="b"/>
              <a:pathLst>
                <a:path w="978" h="933" extrusionOk="0">
                  <a:moveTo>
                    <a:pt x="474" y="0"/>
                  </a:moveTo>
                  <a:cubicBezTo>
                    <a:pt x="458" y="0"/>
                    <a:pt x="442" y="1"/>
                    <a:pt x="426" y="2"/>
                  </a:cubicBezTo>
                  <a:cubicBezTo>
                    <a:pt x="176" y="53"/>
                    <a:pt x="0" y="278"/>
                    <a:pt x="25" y="529"/>
                  </a:cubicBezTo>
                  <a:cubicBezTo>
                    <a:pt x="72" y="763"/>
                    <a:pt x="273" y="932"/>
                    <a:pt x="504" y="932"/>
                  </a:cubicBezTo>
                  <a:cubicBezTo>
                    <a:pt x="520" y="932"/>
                    <a:pt x="536" y="931"/>
                    <a:pt x="552" y="930"/>
                  </a:cubicBezTo>
                  <a:cubicBezTo>
                    <a:pt x="802" y="880"/>
                    <a:pt x="978" y="654"/>
                    <a:pt x="953" y="403"/>
                  </a:cubicBezTo>
                  <a:cubicBezTo>
                    <a:pt x="906" y="169"/>
                    <a:pt x="705" y="0"/>
                    <a:pt x="474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7"/>
            <p:cNvSpPr/>
            <p:nvPr/>
          </p:nvSpPr>
          <p:spPr>
            <a:xfrm>
              <a:off x="3789000" y="3111350"/>
              <a:ext cx="24450" cy="23000"/>
            </a:xfrm>
            <a:custGeom>
              <a:avLst/>
              <a:gdLst/>
              <a:ahLst/>
              <a:cxnLst/>
              <a:rect l="l" t="t" r="r" b="b"/>
              <a:pathLst>
                <a:path w="978" h="920" extrusionOk="0">
                  <a:moveTo>
                    <a:pt x="512" y="0"/>
                  </a:moveTo>
                  <a:cubicBezTo>
                    <a:pt x="484" y="0"/>
                    <a:pt x="455" y="3"/>
                    <a:pt x="426" y="9"/>
                  </a:cubicBezTo>
                  <a:cubicBezTo>
                    <a:pt x="176" y="34"/>
                    <a:pt x="0" y="285"/>
                    <a:pt x="25" y="535"/>
                  </a:cubicBezTo>
                  <a:cubicBezTo>
                    <a:pt x="70" y="757"/>
                    <a:pt x="251" y="920"/>
                    <a:pt x="466" y="920"/>
                  </a:cubicBezTo>
                  <a:cubicBezTo>
                    <a:pt x="494" y="920"/>
                    <a:pt x="523" y="917"/>
                    <a:pt x="552" y="911"/>
                  </a:cubicBezTo>
                  <a:cubicBezTo>
                    <a:pt x="802" y="886"/>
                    <a:pt x="978" y="636"/>
                    <a:pt x="953" y="385"/>
                  </a:cubicBezTo>
                  <a:cubicBezTo>
                    <a:pt x="908" y="163"/>
                    <a:pt x="727" y="0"/>
                    <a:pt x="512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7"/>
            <p:cNvSpPr/>
            <p:nvPr/>
          </p:nvSpPr>
          <p:spPr>
            <a:xfrm>
              <a:off x="3601650" y="3067475"/>
              <a:ext cx="25100" cy="23025"/>
            </a:xfrm>
            <a:custGeom>
              <a:avLst/>
              <a:gdLst/>
              <a:ahLst/>
              <a:cxnLst/>
              <a:rect l="l" t="t" r="r" b="b"/>
              <a:pathLst>
                <a:path w="1004" h="921" extrusionOk="0">
                  <a:moveTo>
                    <a:pt x="513" y="1"/>
                  </a:moveTo>
                  <a:cubicBezTo>
                    <a:pt x="485" y="1"/>
                    <a:pt x="456" y="4"/>
                    <a:pt x="427" y="10"/>
                  </a:cubicBezTo>
                  <a:cubicBezTo>
                    <a:pt x="176" y="35"/>
                    <a:pt x="1" y="285"/>
                    <a:pt x="51" y="536"/>
                  </a:cubicBezTo>
                  <a:cubicBezTo>
                    <a:pt x="73" y="758"/>
                    <a:pt x="272" y="920"/>
                    <a:pt x="491" y="920"/>
                  </a:cubicBezTo>
                  <a:cubicBezTo>
                    <a:pt x="519" y="920"/>
                    <a:pt x="548" y="918"/>
                    <a:pt x="577" y="912"/>
                  </a:cubicBezTo>
                  <a:cubicBezTo>
                    <a:pt x="828" y="862"/>
                    <a:pt x="1003" y="636"/>
                    <a:pt x="953" y="386"/>
                  </a:cubicBezTo>
                  <a:cubicBezTo>
                    <a:pt x="931" y="164"/>
                    <a:pt x="732" y="1"/>
                    <a:pt x="513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7"/>
            <p:cNvSpPr/>
            <p:nvPr/>
          </p:nvSpPr>
          <p:spPr>
            <a:xfrm>
              <a:off x="4187500" y="2804475"/>
              <a:ext cx="24450" cy="22875"/>
            </a:xfrm>
            <a:custGeom>
              <a:avLst/>
              <a:gdLst/>
              <a:ahLst/>
              <a:cxnLst/>
              <a:rect l="l" t="t" r="r" b="b"/>
              <a:pathLst>
                <a:path w="978" h="915" extrusionOk="0">
                  <a:moveTo>
                    <a:pt x="481" y="0"/>
                  </a:moveTo>
                  <a:cubicBezTo>
                    <a:pt x="463" y="0"/>
                    <a:pt x="445" y="1"/>
                    <a:pt x="426" y="3"/>
                  </a:cubicBezTo>
                  <a:cubicBezTo>
                    <a:pt x="176" y="53"/>
                    <a:pt x="0" y="279"/>
                    <a:pt x="25" y="530"/>
                  </a:cubicBezTo>
                  <a:cubicBezTo>
                    <a:pt x="70" y="751"/>
                    <a:pt x="251" y="914"/>
                    <a:pt x="466" y="914"/>
                  </a:cubicBezTo>
                  <a:cubicBezTo>
                    <a:pt x="494" y="914"/>
                    <a:pt x="523" y="911"/>
                    <a:pt x="552" y="905"/>
                  </a:cubicBezTo>
                  <a:cubicBezTo>
                    <a:pt x="802" y="880"/>
                    <a:pt x="978" y="655"/>
                    <a:pt x="953" y="379"/>
                  </a:cubicBezTo>
                  <a:cubicBezTo>
                    <a:pt x="906" y="147"/>
                    <a:pt x="709" y="0"/>
                    <a:pt x="481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7"/>
            <p:cNvSpPr/>
            <p:nvPr/>
          </p:nvSpPr>
          <p:spPr>
            <a:xfrm>
              <a:off x="4099150" y="2586425"/>
              <a:ext cx="25075" cy="23350"/>
            </a:xfrm>
            <a:custGeom>
              <a:avLst/>
              <a:gdLst/>
              <a:ahLst/>
              <a:cxnLst/>
              <a:rect l="l" t="t" r="r" b="b"/>
              <a:pathLst>
                <a:path w="1003" h="934" extrusionOk="0">
                  <a:moveTo>
                    <a:pt x="474" y="1"/>
                  </a:moveTo>
                  <a:cubicBezTo>
                    <a:pt x="459" y="1"/>
                    <a:pt x="443" y="2"/>
                    <a:pt x="427" y="3"/>
                  </a:cubicBezTo>
                  <a:cubicBezTo>
                    <a:pt x="176" y="53"/>
                    <a:pt x="0" y="279"/>
                    <a:pt x="51" y="530"/>
                  </a:cubicBezTo>
                  <a:cubicBezTo>
                    <a:pt x="74" y="764"/>
                    <a:pt x="295" y="933"/>
                    <a:pt x="529" y="933"/>
                  </a:cubicBezTo>
                  <a:cubicBezTo>
                    <a:pt x="545" y="933"/>
                    <a:pt x="561" y="932"/>
                    <a:pt x="577" y="931"/>
                  </a:cubicBezTo>
                  <a:cubicBezTo>
                    <a:pt x="828" y="881"/>
                    <a:pt x="1003" y="655"/>
                    <a:pt x="953" y="404"/>
                  </a:cubicBezTo>
                  <a:cubicBezTo>
                    <a:pt x="929" y="170"/>
                    <a:pt x="708" y="1"/>
                    <a:pt x="474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7"/>
            <p:cNvSpPr/>
            <p:nvPr/>
          </p:nvSpPr>
          <p:spPr>
            <a:xfrm>
              <a:off x="3828475" y="2504975"/>
              <a:ext cx="24450" cy="23325"/>
            </a:xfrm>
            <a:custGeom>
              <a:avLst/>
              <a:gdLst/>
              <a:ahLst/>
              <a:cxnLst/>
              <a:rect l="l" t="t" r="r" b="b"/>
              <a:pathLst>
                <a:path w="978" h="933" extrusionOk="0">
                  <a:moveTo>
                    <a:pt x="474" y="1"/>
                  </a:moveTo>
                  <a:cubicBezTo>
                    <a:pt x="458" y="1"/>
                    <a:pt x="442" y="2"/>
                    <a:pt x="426" y="3"/>
                  </a:cubicBezTo>
                  <a:cubicBezTo>
                    <a:pt x="176" y="53"/>
                    <a:pt x="0" y="279"/>
                    <a:pt x="25" y="530"/>
                  </a:cubicBezTo>
                  <a:cubicBezTo>
                    <a:pt x="72" y="764"/>
                    <a:pt x="273" y="933"/>
                    <a:pt x="504" y="933"/>
                  </a:cubicBezTo>
                  <a:cubicBezTo>
                    <a:pt x="520" y="933"/>
                    <a:pt x="536" y="932"/>
                    <a:pt x="552" y="931"/>
                  </a:cubicBezTo>
                  <a:cubicBezTo>
                    <a:pt x="802" y="880"/>
                    <a:pt x="978" y="655"/>
                    <a:pt x="953" y="404"/>
                  </a:cubicBezTo>
                  <a:cubicBezTo>
                    <a:pt x="906" y="170"/>
                    <a:pt x="705" y="1"/>
                    <a:pt x="474" y="1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7"/>
            <p:cNvSpPr/>
            <p:nvPr/>
          </p:nvSpPr>
          <p:spPr>
            <a:xfrm>
              <a:off x="4025850" y="2459100"/>
              <a:ext cx="25075" cy="23000"/>
            </a:xfrm>
            <a:custGeom>
              <a:avLst/>
              <a:gdLst/>
              <a:ahLst/>
              <a:cxnLst/>
              <a:rect l="l" t="t" r="r" b="b"/>
              <a:pathLst>
                <a:path w="1003" h="920" extrusionOk="0">
                  <a:moveTo>
                    <a:pt x="513" y="0"/>
                  </a:moveTo>
                  <a:cubicBezTo>
                    <a:pt x="484" y="0"/>
                    <a:pt x="455" y="3"/>
                    <a:pt x="426" y="9"/>
                  </a:cubicBezTo>
                  <a:cubicBezTo>
                    <a:pt x="176" y="34"/>
                    <a:pt x="0" y="284"/>
                    <a:pt x="50" y="535"/>
                  </a:cubicBezTo>
                  <a:cubicBezTo>
                    <a:pt x="72" y="757"/>
                    <a:pt x="271" y="919"/>
                    <a:pt x="490" y="919"/>
                  </a:cubicBezTo>
                  <a:cubicBezTo>
                    <a:pt x="519" y="919"/>
                    <a:pt x="548" y="917"/>
                    <a:pt x="577" y="911"/>
                  </a:cubicBezTo>
                  <a:cubicBezTo>
                    <a:pt x="827" y="886"/>
                    <a:pt x="1003" y="635"/>
                    <a:pt x="953" y="385"/>
                  </a:cubicBezTo>
                  <a:cubicBezTo>
                    <a:pt x="930" y="163"/>
                    <a:pt x="732" y="0"/>
                    <a:pt x="513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7"/>
            <p:cNvSpPr/>
            <p:nvPr/>
          </p:nvSpPr>
          <p:spPr>
            <a:xfrm>
              <a:off x="3937500" y="2380925"/>
              <a:ext cx="24450" cy="23325"/>
            </a:xfrm>
            <a:custGeom>
              <a:avLst/>
              <a:gdLst/>
              <a:ahLst/>
              <a:cxnLst/>
              <a:rect l="l" t="t" r="r" b="b"/>
              <a:pathLst>
                <a:path w="978" h="933" extrusionOk="0">
                  <a:moveTo>
                    <a:pt x="474" y="0"/>
                  </a:moveTo>
                  <a:cubicBezTo>
                    <a:pt x="458" y="0"/>
                    <a:pt x="442" y="1"/>
                    <a:pt x="426" y="3"/>
                  </a:cubicBezTo>
                  <a:cubicBezTo>
                    <a:pt x="176" y="53"/>
                    <a:pt x="0" y="278"/>
                    <a:pt x="25" y="529"/>
                  </a:cubicBezTo>
                  <a:cubicBezTo>
                    <a:pt x="72" y="764"/>
                    <a:pt x="273" y="932"/>
                    <a:pt x="504" y="932"/>
                  </a:cubicBezTo>
                  <a:cubicBezTo>
                    <a:pt x="520" y="932"/>
                    <a:pt x="536" y="932"/>
                    <a:pt x="552" y="930"/>
                  </a:cubicBezTo>
                  <a:cubicBezTo>
                    <a:pt x="802" y="880"/>
                    <a:pt x="978" y="654"/>
                    <a:pt x="928" y="404"/>
                  </a:cubicBezTo>
                  <a:cubicBezTo>
                    <a:pt x="904" y="169"/>
                    <a:pt x="705" y="0"/>
                    <a:pt x="474" y="0"/>
                  </a:cubicBezTo>
                  <a:close/>
                </a:path>
              </a:pathLst>
            </a:custGeom>
            <a:solidFill>
              <a:srgbClr val="00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7"/>
            <p:cNvSpPr/>
            <p:nvPr/>
          </p:nvSpPr>
          <p:spPr>
            <a:xfrm>
              <a:off x="2997025" y="1416075"/>
              <a:ext cx="538875" cy="440500"/>
            </a:xfrm>
            <a:custGeom>
              <a:avLst/>
              <a:gdLst/>
              <a:ahLst/>
              <a:cxnLst/>
              <a:rect l="l" t="t" r="r" b="b"/>
              <a:pathLst>
                <a:path w="21555" h="17620" extrusionOk="0">
                  <a:moveTo>
                    <a:pt x="10777" y="0"/>
                  </a:moveTo>
                  <a:cubicBezTo>
                    <a:pt x="4837" y="0"/>
                    <a:pt x="0" y="3960"/>
                    <a:pt x="0" y="8822"/>
                  </a:cubicBezTo>
                  <a:cubicBezTo>
                    <a:pt x="0" y="13684"/>
                    <a:pt x="4837" y="17619"/>
                    <a:pt x="10777" y="17619"/>
                  </a:cubicBezTo>
                  <a:cubicBezTo>
                    <a:pt x="16742" y="17619"/>
                    <a:pt x="21554" y="13684"/>
                    <a:pt x="21554" y="8822"/>
                  </a:cubicBezTo>
                  <a:cubicBezTo>
                    <a:pt x="21554" y="3960"/>
                    <a:pt x="16742" y="0"/>
                    <a:pt x="10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7"/>
            <p:cNvSpPr/>
            <p:nvPr/>
          </p:nvSpPr>
          <p:spPr>
            <a:xfrm>
              <a:off x="3132350" y="1562675"/>
              <a:ext cx="268200" cy="25"/>
            </a:xfrm>
            <a:custGeom>
              <a:avLst/>
              <a:gdLst/>
              <a:ahLst/>
              <a:cxnLst/>
              <a:rect l="l" t="t" r="r" b="b"/>
              <a:pathLst>
                <a:path w="10728" h="1" fill="none" extrusionOk="0">
                  <a:moveTo>
                    <a:pt x="1" y="1"/>
                  </a:moveTo>
                  <a:lnTo>
                    <a:pt x="10727" y="1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7"/>
            <p:cNvSpPr/>
            <p:nvPr/>
          </p:nvSpPr>
          <p:spPr>
            <a:xfrm>
              <a:off x="3132350" y="1612175"/>
              <a:ext cx="268200" cy="25"/>
            </a:xfrm>
            <a:custGeom>
              <a:avLst/>
              <a:gdLst/>
              <a:ahLst/>
              <a:cxnLst/>
              <a:rect l="l" t="t" r="r" b="b"/>
              <a:pathLst>
                <a:path w="10728" h="1" fill="none" extrusionOk="0">
                  <a:moveTo>
                    <a:pt x="1" y="1"/>
                  </a:moveTo>
                  <a:lnTo>
                    <a:pt x="10727" y="1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7"/>
            <p:cNvSpPr/>
            <p:nvPr/>
          </p:nvSpPr>
          <p:spPr>
            <a:xfrm>
              <a:off x="3132350" y="1661050"/>
              <a:ext cx="268200" cy="25"/>
            </a:xfrm>
            <a:custGeom>
              <a:avLst/>
              <a:gdLst/>
              <a:ahLst/>
              <a:cxnLst/>
              <a:rect l="l" t="t" r="r" b="b"/>
              <a:pathLst>
                <a:path w="10728" h="1" fill="none" extrusionOk="0">
                  <a:moveTo>
                    <a:pt x="1" y="1"/>
                  </a:moveTo>
                  <a:lnTo>
                    <a:pt x="10727" y="1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7"/>
            <p:cNvSpPr/>
            <p:nvPr/>
          </p:nvSpPr>
          <p:spPr>
            <a:xfrm>
              <a:off x="3132350" y="1709925"/>
              <a:ext cx="268200" cy="25"/>
            </a:xfrm>
            <a:custGeom>
              <a:avLst/>
              <a:gdLst/>
              <a:ahLst/>
              <a:cxnLst/>
              <a:rect l="l" t="t" r="r" b="b"/>
              <a:pathLst>
                <a:path w="10728" h="1" fill="none" extrusionOk="0">
                  <a:moveTo>
                    <a:pt x="1" y="1"/>
                  </a:moveTo>
                  <a:lnTo>
                    <a:pt x="10727" y="1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7"/>
            <p:cNvSpPr/>
            <p:nvPr/>
          </p:nvSpPr>
          <p:spPr>
            <a:xfrm>
              <a:off x="3266450" y="1789500"/>
              <a:ext cx="136600" cy="136625"/>
            </a:xfrm>
            <a:custGeom>
              <a:avLst/>
              <a:gdLst/>
              <a:ahLst/>
              <a:cxnLst/>
              <a:rect l="l" t="t" r="r" b="b"/>
              <a:pathLst>
                <a:path w="5464" h="5465" extrusionOk="0">
                  <a:moveTo>
                    <a:pt x="0" y="0"/>
                  </a:moveTo>
                  <a:lnTo>
                    <a:pt x="5464" y="5464"/>
                  </a:lnTo>
                  <a:lnTo>
                    <a:pt x="54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7"/>
            <p:cNvSpPr/>
            <p:nvPr/>
          </p:nvSpPr>
          <p:spPr>
            <a:xfrm>
              <a:off x="4638625" y="1014425"/>
              <a:ext cx="432350" cy="432375"/>
            </a:xfrm>
            <a:custGeom>
              <a:avLst/>
              <a:gdLst/>
              <a:ahLst/>
              <a:cxnLst/>
              <a:rect l="l" t="t" r="r" b="b"/>
              <a:pathLst>
                <a:path w="17294" h="17295" extrusionOk="0">
                  <a:moveTo>
                    <a:pt x="8647" y="1"/>
                  </a:moveTo>
                  <a:cubicBezTo>
                    <a:pt x="3885" y="1"/>
                    <a:pt x="1" y="3886"/>
                    <a:pt x="1" y="8647"/>
                  </a:cubicBezTo>
                  <a:cubicBezTo>
                    <a:pt x="1" y="13409"/>
                    <a:pt x="3885" y="17294"/>
                    <a:pt x="8647" y="17294"/>
                  </a:cubicBezTo>
                  <a:cubicBezTo>
                    <a:pt x="13409" y="17294"/>
                    <a:pt x="17294" y="13409"/>
                    <a:pt x="17294" y="8647"/>
                  </a:cubicBezTo>
                  <a:cubicBezTo>
                    <a:pt x="17294" y="3886"/>
                    <a:pt x="13409" y="1"/>
                    <a:pt x="8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7"/>
            <p:cNvSpPr/>
            <p:nvPr/>
          </p:nvSpPr>
          <p:spPr>
            <a:xfrm>
              <a:off x="4805925" y="1067075"/>
              <a:ext cx="97775" cy="337725"/>
            </a:xfrm>
            <a:custGeom>
              <a:avLst/>
              <a:gdLst/>
              <a:ahLst/>
              <a:cxnLst/>
              <a:rect l="l" t="t" r="r" b="b"/>
              <a:pathLst>
                <a:path w="3911" h="13509" extrusionOk="0">
                  <a:moveTo>
                    <a:pt x="176" y="0"/>
                  </a:moveTo>
                  <a:lnTo>
                    <a:pt x="176" y="4311"/>
                  </a:lnTo>
                  <a:lnTo>
                    <a:pt x="552" y="8998"/>
                  </a:lnTo>
                  <a:lnTo>
                    <a:pt x="3359" y="8998"/>
                  </a:lnTo>
                  <a:lnTo>
                    <a:pt x="3760" y="4311"/>
                  </a:lnTo>
                  <a:lnTo>
                    <a:pt x="3760" y="0"/>
                  </a:lnTo>
                  <a:close/>
                  <a:moveTo>
                    <a:pt x="1955" y="10125"/>
                  </a:moveTo>
                  <a:cubicBezTo>
                    <a:pt x="1354" y="10125"/>
                    <a:pt x="852" y="10276"/>
                    <a:pt x="502" y="10577"/>
                  </a:cubicBezTo>
                  <a:cubicBezTo>
                    <a:pt x="176" y="10877"/>
                    <a:pt x="0" y="11278"/>
                    <a:pt x="0" y="11830"/>
                  </a:cubicBezTo>
                  <a:cubicBezTo>
                    <a:pt x="0" y="12356"/>
                    <a:pt x="176" y="12757"/>
                    <a:pt x="502" y="13058"/>
                  </a:cubicBezTo>
                  <a:cubicBezTo>
                    <a:pt x="852" y="13359"/>
                    <a:pt x="1354" y="13509"/>
                    <a:pt x="1955" y="13509"/>
                  </a:cubicBezTo>
                  <a:cubicBezTo>
                    <a:pt x="2557" y="13509"/>
                    <a:pt x="3033" y="13359"/>
                    <a:pt x="3384" y="13058"/>
                  </a:cubicBezTo>
                  <a:cubicBezTo>
                    <a:pt x="3735" y="12757"/>
                    <a:pt x="3910" y="12356"/>
                    <a:pt x="3910" y="11830"/>
                  </a:cubicBezTo>
                  <a:cubicBezTo>
                    <a:pt x="3910" y="11278"/>
                    <a:pt x="3735" y="10877"/>
                    <a:pt x="3384" y="10577"/>
                  </a:cubicBezTo>
                  <a:cubicBezTo>
                    <a:pt x="3033" y="10276"/>
                    <a:pt x="2557" y="10125"/>
                    <a:pt x="1955" y="10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7"/>
            <p:cNvSpPr/>
            <p:nvPr/>
          </p:nvSpPr>
          <p:spPr>
            <a:xfrm>
              <a:off x="5242025" y="1407300"/>
              <a:ext cx="598375" cy="488750"/>
            </a:xfrm>
            <a:custGeom>
              <a:avLst/>
              <a:gdLst/>
              <a:ahLst/>
              <a:cxnLst/>
              <a:rect l="l" t="t" r="r" b="b"/>
              <a:pathLst>
                <a:path w="23935" h="19550" extrusionOk="0">
                  <a:moveTo>
                    <a:pt x="11980" y="0"/>
                  </a:moveTo>
                  <a:cubicBezTo>
                    <a:pt x="5363" y="0"/>
                    <a:pt x="0" y="4386"/>
                    <a:pt x="0" y="9775"/>
                  </a:cubicBezTo>
                  <a:cubicBezTo>
                    <a:pt x="0" y="15188"/>
                    <a:pt x="5363" y="19549"/>
                    <a:pt x="11980" y="19549"/>
                  </a:cubicBezTo>
                  <a:cubicBezTo>
                    <a:pt x="18572" y="19549"/>
                    <a:pt x="23935" y="15188"/>
                    <a:pt x="23935" y="9775"/>
                  </a:cubicBezTo>
                  <a:cubicBezTo>
                    <a:pt x="23935" y="4386"/>
                    <a:pt x="18572" y="0"/>
                    <a:pt x="11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7"/>
            <p:cNvSpPr/>
            <p:nvPr/>
          </p:nvSpPr>
          <p:spPr>
            <a:xfrm>
              <a:off x="5289000" y="1797025"/>
              <a:ext cx="264450" cy="159175"/>
            </a:xfrm>
            <a:custGeom>
              <a:avLst/>
              <a:gdLst/>
              <a:ahLst/>
              <a:cxnLst/>
              <a:rect l="l" t="t" r="r" b="b"/>
              <a:pathLst>
                <a:path w="10578" h="6367" extrusionOk="0">
                  <a:moveTo>
                    <a:pt x="1705" y="0"/>
                  </a:moveTo>
                  <a:lnTo>
                    <a:pt x="1" y="6366"/>
                  </a:lnTo>
                  <a:lnTo>
                    <a:pt x="10577" y="1278"/>
                  </a:lnTo>
                  <a:lnTo>
                    <a:pt x="17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7"/>
            <p:cNvSpPr/>
            <p:nvPr/>
          </p:nvSpPr>
          <p:spPr>
            <a:xfrm>
              <a:off x="5423725" y="1514425"/>
              <a:ext cx="234975" cy="246275"/>
            </a:xfrm>
            <a:custGeom>
              <a:avLst/>
              <a:gdLst/>
              <a:ahLst/>
              <a:cxnLst/>
              <a:rect l="l" t="t" r="r" b="b"/>
              <a:pathLst>
                <a:path w="9399" h="9851" extrusionOk="0">
                  <a:moveTo>
                    <a:pt x="4712" y="1"/>
                  </a:moveTo>
                  <a:cubicBezTo>
                    <a:pt x="3409" y="1"/>
                    <a:pt x="2331" y="1054"/>
                    <a:pt x="2331" y="2357"/>
                  </a:cubicBezTo>
                  <a:cubicBezTo>
                    <a:pt x="2331" y="3660"/>
                    <a:pt x="3409" y="4713"/>
                    <a:pt x="4712" y="4713"/>
                  </a:cubicBezTo>
                  <a:cubicBezTo>
                    <a:pt x="6015" y="4713"/>
                    <a:pt x="7068" y="3660"/>
                    <a:pt x="7068" y="2357"/>
                  </a:cubicBezTo>
                  <a:cubicBezTo>
                    <a:pt x="7068" y="1054"/>
                    <a:pt x="6015" y="1"/>
                    <a:pt x="4712" y="1"/>
                  </a:cubicBezTo>
                  <a:close/>
                  <a:moveTo>
                    <a:pt x="4712" y="5139"/>
                  </a:moveTo>
                  <a:cubicBezTo>
                    <a:pt x="2106" y="5139"/>
                    <a:pt x="0" y="7244"/>
                    <a:pt x="0" y="9851"/>
                  </a:cubicBezTo>
                  <a:lnTo>
                    <a:pt x="9399" y="9851"/>
                  </a:lnTo>
                  <a:cubicBezTo>
                    <a:pt x="9399" y="7244"/>
                    <a:pt x="7293" y="5139"/>
                    <a:pt x="4712" y="5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7"/>
            <p:cNvSpPr/>
            <p:nvPr/>
          </p:nvSpPr>
          <p:spPr>
            <a:xfrm>
              <a:off x="3812800" y="1293250"/>
              <a:ext cx="672350" cy="442400"/>
            </a:xfrm>
            <a:custGeom>
              <a:avLst/>
              <a:gdLst/>
              <a:ahLst/>
              <a:cxnLst/>
              <a:rect l="l" t="t" r="r" b="b"/>
              <a:pathLst>
                <a:path w="26894" h="17696" extrusionOk="0">
                  <a:moveTo>
                    <a:pt x="23961" y="1"/>
                  </a:moveTo>
                  <a:lnTo>
                    <a:pt x="2883" y="51"/>
                  </a:lnTo>
                  <a:cubicBezTo>
                    <a:pt x="1279" y="51"/>
                    <a:pt x="1" y="1354"/>
                    <a:pt x="1" y="2933"/>
                  </a:cubicBezTo>
                  <a:lnTo>
                    <a:pt x="26" y="10552"/>
                  </a:lnTo>
                  <a:cubicBezTo>
                    <a:pt x="51" y="12156"/>
                    <a:pt x="1329" y="13434"/>
                    <a:pt x="2933" y="13434"/>
                  </a:cubicBezTo>
                  <a:lnTo>
                    <a:pt x="6166" y="13434"/>
                  </a:lnTo>
                  <a:lnTo>
                    <a:pt x="6166" y="17695"/>
                  </a:lnTo>
                  <a:lnTo>
                    <a:pt x="9399" y="13434"/>
                  </a:lnTo>
                  <a:lnTo>
                    <a:pt x="24011" y="13384"/>
                  </a:lnTo>
                  <a:cubicBezTo>
                    <a:pt x="25615" y="13384"/>
                    <a:pt x="26893" y="12081"/>
                    <a:pt x="26868" y="10502"/>
                  </a:cubicBezTo>
                  <a:lnTo>
                    <a:pt x="26843" y="2858"/>
                  </a:lnTo>
                  <a:cubicBezTo>
                    <a:pt x="26843" y="1279"/>
                    <a:pt x="25540" y="1"/>
                    <a:pt x="239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7"/>
            <p:cNvSpPr/>
            <p:nvPr/>
          </p:nvSpPr>
          <p:spPr>
            <a:xfrm>
              <a:off x="3909300" y="1384100"/>
              <a:ext cx="468700" cy="25"/>
            </a:xfrm>
            <a:custGeom>
              <a:avLst/>
              <a:gdLst/>
              <a:ahLst/>
              <a:cxnLst/>
              <a:rect l="l" t="t" r="r" b="b"/>
              <a:pathLst>
                <a:path w="18748" h="1" fill="none" extrusionOk="0">
                  <a:moveTo>
                    <a:pt x="0" y="1"/>
                  </a:moveTo>
                  <a:lnTo>
                    <a:pt x="18747" y="1"/>
                  </a:lnTo>
                </a:path>
              </a:pathLst>
            </a:custGeom>
            <a:noFill/>
            <a:ln w="50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7"/>
            <p:cNvSpPr/>
            <p:nvPr/>
          </p:nvSpPr>
          <p:spPr>
            <a:xfrm>
              <a:off x="3909300" y="1432975"/>
              <a:ext cx="468700" cy="25"/>
            </a:xfrm>
            <a:custGeom>
              <a:avLst/>
              <a:gdLst/>
              <a:ahLst/>
              <a:cxnLst/>
              <a:rect l="l" t="t" r="r" b="b"/>
              <a:pathLst>
                <a:path w="18748" h="1" fill="none" extrusionOk="0">
                  <a:moveTo>
                    <a:pt x="0" y="1"/>
                  </a:moveTo>
                  <a:lnTo>
                    <a:pt x="18747" y="1"/>
                  </a:lnTo>
                </a:path>
              </a:pathLst>
            </a:custGeom>
            <a:noFill/>
            <a:ln w="50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7"/>
            <p:cNvSpPr/>
            <p:nvPr/>
          </p:nvSpPr>
          <p:spPr>
            <a:xfrm>
              <a:off x="3909300" y="1482475"/>
              <a:ext cx="468700" cy="25"/>
            </a:xfrm>
            <a:custGeom>
              <a:avLst/>
              <a:gdLst/>
              <a:ahLst/>
              <a:cxnLst/>
              <a:rect l="l" t="t" r="r" b="b"/>
              <a:pathLst>
                <a:path w="18748" h="1" fill="none" extrusionOk="0">
                  <a:moveTo>
                    <a:pt x="0" y="1"/>
                  </a:moveTo>
                  <a:lnTo>
                    <a:pt x="18747" y="1"/>
                  </a:lnTo>
                </a:path>
              </a:pathLst>
            </a:custGeom>
            <a:noFill/>
            <a:ln w="50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7"/>
            <p:cNvSpPr/>
            <p:nvPr/>
          </p:nvSpPr>
          <p:spPr>
            <a:xfrm>
              <a:off x="3909300" y="1531350"/>
              <a:ext cx="468700" cy="25"/>
            </a:xfrm>
            <a:custGeom>
              <a:avLst/>
              <a:gdLst/>
              <a:ahLst/>
              <a:cxnLst/>
              <a:rect l="l" t="t" r="r" b="b"/>
              <a:pathLst>
                <a:path w="18748" h="1" fill="none" extrusionOk="0">
                  <a:moveTo>
                    <a:pt x="0" y="1"/>
                  </a:moveTo>
                  <a:lnTo>
                    <a:pt x="18747" y="1"/>
                  </a:lnTo>
                </a:path>
              </a:pathLst>
            </a:custGeom>
            <a:noFill/>
            <a:ln w="50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7"/>
            <p:cNvSpPr/>
            <p:nvPr/>
          </p:nvSpPr>
          <p:spPr>
            <a:xfrm>
              <a:off x="1698750" y="1743750"/>
              <a:ext cx="482500" cy="482500"/>
            </a:xfrm>
            <a:custGeom>
              <a:avLst/>
              <a:gdLst/>
              <a:ahLst/>
              <a:cxnLst/>
              <a:rect l="l" t="t" r="r" b="b"/>
              <a:pathLst>
                <a:path w="19300" h="19300" fill="none" extrusionOk="0">
                  <a:moveTo>
                    <a:pt x="19299" y="9650"/>
                  </a:moveTo>
                  <a:cubicBezTo>
                    <a:pt x="19299" y="14988"/>
                    <a:pt x="14963" y="19299"/>
                    <a:pt x="9650" y="19299"/>
                  </a:cubicBezTo>
                  <a:cubicBezTo>
                    <a:pt x="4312" y="19299"/>
                    <a:pt x="1" y="14988"/>
                    <a:pt x="1" y="9650"/>
                  </a:cubicBezTo>
                  <a:cubicBezTo>
                    <a:pt x="1" y="4337"/>
                    <a:pt x="4312" y="1"/>
                    <a:pt x="9650" y="1"/>
                  </a:cubicBezTo>
                  <a:cubicBezTo>
                    <a:pt x="14963" y="1"/>
                    <a:pt x="19299" y="4337"/>
                    <a:pt x="19299" y="9650"/>
                  </a:cubicBezTo>
                  <a:close/>
                </a:path>
              </a:pathLst>
            </a:custGeom>
            <a:noFill/>
            <a:ln w="5025" cap="flat" cmpd="sng">
              <a:solidFill>
                <a:srgbClr val="00192F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7"/>
            <p:cNvSpPr/>
            <p:nvPr/>
          </p:nvSpPr>
          <p:spPr>
            <a:xfrm>
              <a:off x="1784600" y="1743750"/>
              <a:ext cx="310175" cy="482500"/>
            </a:xfrm>
            <a:custGeom>
              <a:avLst/>
              <a:gdLst/>
              <a:ahLst/>
              <a:cxnLst/>
              <a:rect l="l" t="t" r="r" b="b"/>
              <a:pathLst>
                <a:path w="12407" h="19300" fill="none" extrusionOk="0">
                  <a:moveTo>
                    <a:pt x="12407" y="9650"/>
                  </a:moveTo>
                  <a:cubicBezTo>
                    <a:pt x="12407" y="14988"/>
                    <a:pt x="9625" y="19299"/>
                    <a:pt x="6216" y="19299"/>
                  </a:cubicBezTo>
                  <a:cubicBezTo>
                    <a:pt x="2783" y="19299"/>
                    <a:pt x="1" y="14988"/>
                    <a:pt x="1" y="9650"/>
                  </a:cubicBezTo>
                  <a:cubicBezTo>
                    <a:pt x="1" y="4337"/>
                    <a:pt x="2783" y="1"/>
                    <a:pt x="6216" y="1"/>
                  </a:cubicBezTo>
                  <a:cubicBezTo>
                    <a:pt x="9625" y="1"/>
                    <a:pt x="12407" y="4337"/>
                    <a:pt x="12407" y="9650"/>
                  </a:cubicBezTo>
                  <a:close/>
                </a:path>
              </a:pathLst>
            </a:custGeom>
            <a:noFill/>
            <a:ln w="5025" cap="flat" cmpd="sng">
              <a:solidFill>
                <a:srgbClr val="00192F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7"/>
            <p:cNvSpPr/>
            <p:nvPr/>
          </p:nvSpPr>
          <p:spPr>
            <a:xfrm>
              <a:off x="1940000" y="1744375"/>
              <a:ext cx="25" cy="481875"/>
            </a:xfrm>
            <a:custGeom>
              <a:avLst/>
              <a:gdLst/>
              <a:ahLst/>
              <a:cxnLst/>
              <a:rect l="l" t="t" r="r" b="b"/>
              <a:pathLst>
                <a:path w="1" h="19275" fill="none" extrusionOk="0">
                  <a:moveTo>
                    <a:pt x="0" y="1"/>
                  </a:moveTo>
                  <a:lnTo>
                    <a:pt x="0" y="19274"/>
                  </a:lnTo>
                </a:path>
              </a:pathLst>
            </a:custGeom>
            <a:noFill/>
            <a:ln w="5025" cap="flat" cmpd="sng">
              <a:solidFill>
                <a:srgbClr val="00192F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7"/>
            <p:cNvSpPr/>
            <p:nvPr/>
          </p:nvSpPr>
          <p:spPr>
            <a:xfrm>
              <a:off x="1698750" y="1985000"/>
              <a:ext cx="482500" cy="25"/>
            </a:xfrm>
            <a:custGeom>
              <a:avLst/>
              <a:gdLst/>
              <a:ahLst/>
              <a:cxnLst/>
              <a:rect l="l" t="t" r="r" b="b"/>
              <a:pathLst>
                <a:path w="19300" h="1" fill="none" extrusionOk="0">
                  <a:moveTo>
                    <a:pt x="19299" y="0"/>
                  </a:moveTo>
                  <a:lnTo>
                    <a:pt x="1" y="0"/>
                  </a:lnTo>
                </a:path>
              </a:pathLst>
            </a:custGeom>
            <a:noFill/>
            <a:ln w="5025" cap="flat" cmpd="sng">
              <a:solidFill>
                <a:srgbClr val="00192F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7"/>
            <p:cNvSpPr/>
            <p:nvPr/>
          </p:nvSpPr>
          <p:spPr>
            <a:xfrm>
              <a:off x="1698750" y="2099025"/>
              <a:ext cx="482500" cy="310175"/>
            </a:xfrm>
            <a:custGeom>
              <a:avLst/>
              <a:gdLst/>
              <a:ahLst/>
              <a:cxnLst/>
              <a:rect l="l" t="t" r="r" b="b"/>
              <a:pathLst>
                <a:path w="19300" h="12407" fill="none" extrusionOk="0">
                  <a:moveTo>
                    <a:pt x="9650" y="12407"/>
                  </a:moveTo>
                  <a:cubicBezTo>
                    <a:pt x="4312" y="12407"/>
                    <a:pt x="1" y="9625"/>
                    <a:pt x="1" y="6191"/>
                  </a:cubicBezTo>
                  <a:cubicBezTo>
                    <a:pt x="1" y="2782"/>
                    <a:pt x="4312" y="0"/>
                    <a:pt x="9650" y="0"/>
                  </a:cubicBezTo>
                  <a:cubicBezTo>
                    <a:pt x="14963" y="0"/>
                    <a:pt x="19299" y="2782"/>
                    <a:pt x="19299" y="6191"/>
                  </a:cubicBezTo>
                  <a:cubicBezTo>
                    <a:pt x="19299" y="9625"/>
                    <a:pt x="14963" y="12407"/>
                    <a:pt x="9650" y="12407"/>
                  </a:cubicBezTo>
                  <a:close/>
                </a:path>
              </a:pathLst>
            </a:custGeom>
            <a:noFill/>
            <a:ln w="5025" cap="flat" cmpd="sng">
              <a:solidFill>
                <a:srgbClr val="00192F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7"/>
            <p:cNvSpPr/>
            <p:nvPr/>
          </p:nvSpPr>
          <p:spPr>
            <a:xfrm>
              <a:off x="1698750" y="1561425"/>
              <a:ext cx="482500" cy="310175"/>
            </a:xfrm>
            <a:custGeom>
              <a:avLst/>
              <a:gdLst/>
              <a:ahLst/>
              <a:cxnLst/>
              <a:rect l="l" t="t" r="r" b="b"/>
              <a:pathLst>
                <a:path w="19300" h="12407" fill="none" extrusionOk="0">
                  <a:moveTo>
                    <a:pt x="9650" y="12407"/>
                  </a:moveTo>
                  <a:cubicBezTo>
                    <a:pt x="4312" y="12407"/>
                    <a:pt x="1" y="9625"/>
                    <a:pt x="1" y="6216"/>
                  </a:cubicBezTo>
                  <a:cubicBezTo>
                    <a:pt x="1" y="2783"/>
                    <a:pt x="4312" y="1"/>
                    <a:pt x="9650" y="1"/>
                  </a:cubicBezTo>
                  <a:cubicBezTo>
                    <a:pt x="14963" y="1"/>
                    <a:pt x="19299" y="2783"/>
                    <a:pt x="19299" y="6216"/>
                  </a:cubicBezTo>
                  <a:cubicBezTo>
                    <a:pt x="19299" y="9625"/>
                    <a:pt x="14963" y="12407"/>
                    <a:pt x="9650" y="12407"/>
                  </a:cubicBezTo>
                  <a:close/>
                </a:path>
              </a:pathLst>
            </a:custGeom>
            <a:noFill/>
            <a:ln w="5025" cap="flat" cmpd="sng">
              <a:solidFill>
                <a:srgbClr val="00192F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7"/>
            <p:cNvSpPr/>
            <p:nvPr/>
          </p:nvSpPr>
          <p:spPr>
            <a:xfrm>
              <a:off x="1698750" y="2099025"/>
              <a:ext cx="482500" cy="310175"/>
            </a:xfrm>
            <a:custGeom>
              <a:avLst/>
              <a:gdLst/>
              <a:ahLst/>
              <a:cxnLst/>
              <a:rect l="l" t="t" r="r" b="b"/>
              <a:pathLst>
                <a:path w="19300" h="12407" fill="none" extrusionOk="0">
                  <a:moveTo>
                    <a:pt x="9650" y="12407"/>
                  </a:moveTo>
                  <a:cubicBezTo>
                    <a:pt x="4312" y="12407"/>
                    <a:pt x="1" y="9625"/>
                    <a:pt x="1" y="6191"/>
                  </a:cubicBezTo>
                  <a:cubicBezTo>
                    <a:pt x="1" y="2782"/>
                    <a:pt x="4312" y="0"/>
                    <a:pt x="9650" y="0"/>
                  </a:cubicBezTo>
                  <a:cubicBezTo>
                    <a:pt x="14963" y="0"/>
                    <a:pt x="19299" y="2782"/>
                    <a:pt x="19299" y="6191"/>
                  </a:cubicBezTo>
                  <a:cubicBezTo>
                    <a:pt x="19299" y="9625"/>
                    <a:pt x="14963" y="12407"/>
                    <a:pt x="9650" y="12407"/>
                  </a:cubicBezTo>
                  <a:close/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7"/>
            <p:cNvSpPr/>
            <p:nvPr/>
          </p:nvSpPr>
          <p:spPr>
            <a:xfrm>
              <a:off x="1698750" y="1561425"/>
              <a:ext cx="482500" cy="310175"/>
            </a:xfrm>
            <a:custGeom>
              <a:avLst/>
              <a:gdLst/>
              <a:ahLst/>
              <a:cxnLst/>
              <a:rect l="l" t="t" r="r" b="b"/>
              <a:pathLst>
                <a:path w="19300" h="12407" fill="none" extrusionOk="0">
                  <a:moveTo>
                    <a:pt x="9650" y="12407"/>
                  </a:moveTo>
                  <a:cubicBezTo>
                    <a:pt x="4312" y="12407"/>
                    <a:pt x="1" y="9625"/>
                    <a:pt x="1" y="6216"/>
                  </a:cubicBezTo>
                  <a:cubicBezTo>
                    <a:pt x="1" y="2783"/>
                    <a:pt x="4312" y="1"/>
                    <a:pt x="9650" y="1"/>
                  </a:cubicBezTo>
                  <a:cubicBezTo>
                    <a:pt x="14963" y="1"/>
                    <a:pt x="19299" y="2783"/>
                    <a:pt x="19299" y="6216"/>
                  </a:cubicBezTo>
                  <a:cubicBezTo>
                    <a:pt x="19299" y="9625"/>
                    <a:pt x="14963" y="12407"/>
                    <a:pt x="9650" y="12407"/>
                  </a:cubicBezTo>
                  <a:close/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7"/>
            <p:cNvSpPr/>
            <p:nvPr/>
          </p:nvSpPr>
          <p:spPr>
            <a:xfrm>
              <a:off x="2029600" y="1191750"/>
              <a:ext cx="617800" cy="505050"/>
            </a:xfrm>
            <a:custGeom>
              <a:avLst/>
              <a:gdLst/>
              <a:ahLst/>
              <a:cxnLst/>
              <a:rect l="l" t="t" r="r" b="b"/>
              <a:pathLst>
                <a:path w="24712" h="20202" extrusionOk="0">
                  <a:moveTo>
                    <a:pt x="12356" y="1"/>
                  </a:moveTo>
                  <a:cubicBezTo>
                    <a:pt x="5514" y="1"/>
                    <a:pt x="0" y="4512"/>
                    <a:pt x="0" y="10101"/>
                  </a:cubicBezTo>
                  <a:cubicBezTo>
                    <a:pt x="0" y="15690"/>
                    <a:pt x="5514" y="20201"/>
                    <a:pt x="12356" y="20201"/>
                  </a:cubicBezTo>
                  <a:cubicBezTo>
                    <a:pt x="19173" y="20201"/>
                    <a:pt x="24712" y="15690"/>
                    <a:pt x="24712" y="10101"/>
                  </a:cubicBezTo>
                  <a:cubicBezTo>
                    <a:pt x="24712" y="4512"/>
                    <a:pt x="19173" y="1"/>
                    <a:pt x="12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7"/>
            <p:cNvSpPr/>
            <p:nvPr/>
          </p:nvSpPr>
          <p:spPr>
            <a:xfrm>
              <a:off x="2325950" y="1627225"/>
              <a:ext cx="162950" cy="162925"/>
            </a:xfrm>
            <a:custGeom>
              <a:avLst/>
              <a:gdLst/>
              <a:ahLst/>
              <a:cxnLst/>
              <a:rect l="l" t="t" r="r" b="b"/>
              <a:pathLst>
                <a:path w="6518" h="6517" extrusionOk="0">
                  <a:moveTo>
                    <a:pt x="1" y="0"/>
                  </a:moveTo>
                  <a:lnTo>
                    <a:pt x="6517" y="6517"/>
                  </a:lnTo>
                  <a:lnTo>
                    <a:pt x="65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7"/>
            <p:cNvSpPr/>
            <p:nvPr/>
          </p:nvSpPr>
          <p:spPr>
            <a:xfrm>
              <a:off x="2151775" y="1257550"/>
              <a:ext cx="380350" cy="315175"/>
            </a:xfrm>
            <a:custGeom>
              <a:avLst/>
              <a:gdLst/>
              <a:ahLst/>
              <a:cxnLst/>
              <a:rect l="l" t="t" r="r" b="b"/>
              <a:pathLst>
                <a:path w="15214" h="12607" extrusionOk="0">
                  <a:moveTo>
                    <a:pt x="10251" y="0"/>
                  </a:moveTo>
                  <a:cubicBezTo>
                    <a:pt x="9875" y="0"/>
                    <a:pt x="9524" y="251"/>
                    <a:pt x="9399" y="627"/>
                  </a:cubicBezTo>
                  <a:lnTo>
                    <a:pt x="8321" y="3659"/>
                  </a:lnTo>
                  <a:cubicBezTo>
                    <a:pt x="7945" y="4737"/>
                    <a:pt x="6918" y="5489"/>
                    <a:pt x="5765" y="5489"/>
                  </a:cubicBezTo>
                  <a:lnTo>
                    <a:pt x="5264" y="5489"/>
                  </a:lnTo>
                  <a:lnTo>
                    <a:pt x="5264" y="12306"/>
                  </a:lnTo>
                  <a:lnTo>
                    <a:pt x="12757" y="12306"/>
                  </a:lnTo>
                  <a:cubicBezTo>
                    <a:pt x="13484" y="12306"/>
                    <a:pt x="14086" y="11805"/>
                    <a:pt x="14211" y="11078"/>
                  </a:cubicBezTo>
                  <a:lnTo>
                    <a:pt x="15063" y="5915"/>
                  </a:lnTo>
                  <a:cubicBezTo>
                    <a:pt x="15213" y="5013"/>
                    <a:pt x="14537" y="4211"/>
                    <a:pt x="13634" y="4211"/>
                  </a:cubicBezTo>
                  <a:lnTo>
                    <a:pt x="11153" y="4211"/>
                  </a:lnTo>
                  <a:lnTo>
                    <a:pt x="11153" y="927"/>
                  </a:lnTo>
                  <a:cubicBezTo>
                    <a:pt x="11153" y="401"/>
                    <a:pt x="10752" y="0"/>
                    <a:pt x="10251" y="0"/>
                  </a:cubicBezTo>
                  <a:close/>
                  <a:moveTo>
                    <a:pt x="0" y="5088"/>
                  </a:moveTo>
                  <a:lnTo>
                    <a:pt x="0" y="12607"/>
                  </a:lnTo>
                  <a:lnTo>
                    <a:pt x="4487" y="12607"/>
                  </a:lnTo>
                  <a:lnTo>
                    <a:pt x="4487" y="50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7"/>
            <p:cNvSpPr/>
            <p:nvPr/>
          </p:nvSpPr>
          <p:spPr>
            <a:xfrm>
              <a:off x="3339750" y="858425"/>
              <a:ext cx="504400" cy="412300"/>
            </a:xfrm>
            <a:custGeom>
              <a:avLst/>
              <a:gdLst/>
              <a:ahLst/>
              <a:cxnLst/>
              <a:rect l="l" t="t" r="r" b="b"/>
              <a:pathLst>
                <a:path w="20176" h="16492" extrusionOk="0">
                  <a:moveTo>
                    <a:pt x="10076" y="0"/>
                  </a:moveTo>
                  <a:cubicBezTo>
                    <a:pt x="4512" y="0"/>
                    <a:pt x="0" y="3684"/>
                    <a:pt x="0" y="8246"/>
                  </a:cubicBezTo>
                  <a:cubicBezTo>
                    <a:pt x="0" y="12807"/>
                    <a:pt x="4512" y="16491"/>
                    <a:pt x="10076" y="16491"/>
                  </a:cubicBezTo>
                  <a:cubicBezTo>
                    <a:pt x="15665" y="16491"/>
                    <a:pt x="20176" y="12807"/>
                    <a:pt x="20176" y="8246"/>
                  </a:cubicBezTo>
                  <a:cubicBezTo>
                    <a:pt x="20176" y="3684"/>
                    <a:pt x="15665" y="0"/>
                    <a:pt x="10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7"/>
            <p:cNvSpPr/>
            <p:nvPr/>
          </p:nvSpPr>
          <p:spPr>
            <a:xfrm>
              <a:off x="3581600" y="1213675"/>
              <a:ext cx="132850" cy="132875"/>
            </a:xfrm>
            <a:custGeom>
              <a:avLst/>
              <a:gdLst/>
              <a:ahLst/>
              <a:cxnLst/>
              <a:rect l="l" t="t" r="r" b="b"/>
              <a:pathLst>
                <a:path w="5314" h="5315" extrusionOk="0">
                  <a:moveTo>
                    <a:pt x="1" y="1"/>
                  </a:moveTo>
                  <a:lnTo>
                    <a:pt x="5314" y="5314"/>
                  </a:lnTo>
                  <a:lnTo>
                    <a:pt x="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7"/>
            <p:cNvSpPr/>
            <p:nvPr/>
          </p:nvSpPr>
          <p:spPr>
            <a:xfrm>
              <a:off x="3436250" y="958050"/>
              <a:ext cx="311425" cy="257525"/>
            </a:xfrm>
            <a:custGeom>
              <a:avLst/>
              <a:gdLst/>
              <a:ahLst/>
              <a:cxnLst/>
              <a:rect l="l" t="t" r="r" b="b"/>
              <a:pathLst>
                <a:path w="12457" h="10301" extrusionOk="0">
                  <a:moveTo>
                    <a:pt x="8797" y="0"/>
                  </a:moveTo>
                  <a:lnTo>
                    <a:pt x="8797" y="6141"/>
                  </a:lnTo>
                  <a:lnTo>
                    <a:pt x="12456" y="6141"/>
                  </a:lnTo>
                  <a:lnTo>
                    <a:pt x="12456" y="0"/>
                  </a:lnTo>
                  <a:close/>
                  <a:moveTo>
                    <a:pt x="2030" y="226"/>
                  </a:moveTo>
                  <a:cubicBezTo>
                    <a:pt x="1429" y="226"/>
                    <a:pt x="952" y="652"/>
                    <a:pt x="852" y="1228"/>
                  </a:cubicBezTo>
                  <a:lnTo>
                    <a:pt x="125" y="5464"/>
                  </a:lnTo>
                  <a:cubicBezTo>
                    <a:pt x="0" y="6191"/>
                    <a:pt x="576" y="6867"/>
                    <a:pt x="1303" y="6867"/>
                  </a:cubicBezTo>
                  <a:lnTo>
                    <a:pt x="3333" y="6867"/>
                  </a:lnTo>
                  <a:lnTo>
                    <a:pt x="3333" y="9549"/>
                  </a:lnTo>
                  <a:cubicBezTo>
                    <a:pt x="3333" y="9950"/>
                    <a:pt x="3659" y="10301"/>
                    <a:pt x="4085" y="10301"/>
                  </a:cubicBezTo>
                  <a:cubicBezTo>
                    <a:pt x="4386" y="10301"/>
                    <a:pt x="4662" y="10100"/>
                    <a:pt x="4787" y="9800"/>
                  </a:cubicBezTo>
                  <a:lnTo>
                    <a:pt x="5639" y="7293"/>
                  </a:lnTo>
                  <a:cubicBezTo>
                    <a:pt x="5965" y="6416"/>
                    <a:pt x="6792" y="5815"/>
                    <a:pt x="7744" y="5815"/>
                  </a:cubicBezTo>
                  <a:lnTo>
                    <a:pt x="8145" y="5815"/>
                  </a:lnTo>
                  <a:lnTo>
                    <a:pt x="8145" y="2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7"/>
            <p:cNvSpPr/>
            <p:nvPr/>
          </p:nvSpPr>
          <p:spPr>
            <a:xfrm>
              <a:off x="2739500" y="1019450"/>
              <a:ext cx="517575" cy="344625"/>
            </a:xfrm>
            <a:custGeom>
              <a:avLst/>
              <a:gdLst/>
              <a:ahLst/>
              <a:cxnLst/>
              <a:rect l="l" t="t" r="r" b="b"/>
              <a:pathLst>
                <a:path w="20703" h="13785" extrusionOk="0">
                  <a:moveTo>
                    <a:pt x="1178" y="0"/>
                  </a:moveTo>
                  <a:cubicBezTo>
                    <a:pt x="527" y="0"/>
                    <a:pt x="0" y="527"/>
                    <a:pt x="0" y="1203"/>
                  </a:cubicBezTo>
                  <a:lnTo>
                    <a:pt x="0" y="12582"/>
                  </a:lnTo>
                  <a:cubicBezTo>
                    <a:pt x="0" y="13233"/>
                    <a:pt x="527" y="13785"/>
                    <a:pt x="1178" y="13785"/>
                  </a:cubicBezTo>
                  <a:lnTo>
                    <a:pt x="19524" y="13785"/>
                  </a:lnTo>
                  <a:cubicBezTo>
                    <a:pt x="20176" y="13785"/>
                    <a:pt x="20702" y="13233"/>
                    <a:pt x="20702" y="12582"/>
                  </a:cubicBezTo>
                  <a:lnTo>
                    <a:pt x="20702" y="1203"/>
                  </a:lnTo>
                  <a:cubicBezTo>
                    <a:pt x="20702" y="527"/>
                    <a:pt x="20176" y="0"/>
                    <a:pt x="19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7"/>
            <p:cNvSpPr/>
            <p:nvPr/>
          </p:nvSpPr>
          <p:spPr>
            <a:xfrm>
              <a:off x="2739500" y="1127850"/>
              <a:ext cx="517575" cy="206150"/>
            </a:xfrm>
            <a:custGeom>
              <a:avLst/>
              <a:gdLst/>
              <a:ahLst/>
              <a:cxnLst/>
              <a:rect l="l" t="t" r="r" b="b"/>
              <a:pathLst>
                <a:path w="20703" h="8246" fill="none" extrusionOk="0">
                  <a:moveTo>
                    <a:pt x="20702" y="8246"/>
                  </a:moveTo>
                  <a:lnTo>
                    <a:pt x="10351" y="0"/>
                  </a:lnTo>
                  <a:lnTo>
                    <a:pt x="0" y="8246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7"/>
            <p:cNvSpPr/>
            <p:nvPr/>
          </p:nvSpPr>
          <p:spPr>
            <a:xfrm>
              <a:off x="2739500" y="1041375"/>
              <a:ext cx="517575" cy="206800"/>
            </a:xfrm>
            <a:custGeom>
              <a:avLst/>
              <a:gdLst/>
              <a:ahLst/>
              <a:cxnLst/>
              <a:rect l="l" t="t" r="r" b="b"/>
              <a:pathLst>
                <a:path w="20703" h="8272" extrusionOk="0">
                  <a:moveTo>
                    <a:pt x="0" y="1"/>
                  </a:moveTo>
                  <a:lnTo>
                    <a:pt x="10351" y="8271"/>
                  </a:lnTo>
                  <a:lnTo>
                    <a:pt x="20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7"/>
            <p:cNvSpPr/>
            <p:nvPr/>
          </p:nvSpPr>
          <p:spPr>
            <a:xfrm>
              <a:off x="2739500" y="1041375"/>
              <a:ext cx="517575" cy="206800"/>
            </a:xfrm>
            <a:custGeom>
              <a:avLst/>
              <a:gdLst/>
              <a:ahLst/>
              <a:cxnLst/>
              <a:rect l="l" t="t" r="r" b="b"/>
              <a:pathLst>
                <a:path w="20703" h="8272" fill="none" extrusionOk="0">
                  <a:moveTo>
                    <a:pt x="0" y="1"/>
                  </a:moveTo>
                  <a:lnTo>
                    <a:pt x="10351" y="8271"/>
                  </a:lnTo>
                  <a:lnTo>
                    <a:pt x="20702" y="1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7"/>
            <p:cNvSpPr/>
            <p:nvPr/>
          </p:nvSpPr>
          <p:spPr>
            <a:xfrm>
              <a:off x="1861050" y="924825"/>
              <a:ext cx="67050" cy="67075"/>
            </a:xfrm>
            <a:custGeom>
              <a:avLst/>
              <a:gdLst/>
              <a:ahLst/>
              <a:cxnLst/>
              <a:rect l="l" t="t" r="r" b="b"/>
              <a:pathLst>
                <a:path w="2682" h="2683" fill="none" extrusionOk="0">
                  <a:moveTo>
                    <a:pt x="2682" y="1329"/>
                  </a:moveTo>
                  <a:cubicBezTo>
                    <a:pt x="2682" y="2081"/>
                    <a:pt x="2080" y="2683"/>
                    <a:pt x="1329" y="2683"/>
                  </a:cubicBezTo>
                  <a:cubicBezTo>
                    <a:pt x="602" y="2683"/>
                    <a:pt x="0" y="2081"/>
                    <a:pt x="0" y="1329"/>
                  </a:cubicBezTo>
                  <a:cubicBezTo>
                    <a:pt x="0" y="602"/>
                    <a:pt x="602" y="1"/>
                    <a:pt x="1329" y="1"/>
                  </a:cubicBezTo>
                  <a:cubicBezTo>
                    <a:pt x="2080" y="1"/>
                    <a:pt x="2682" y="602"/>
                    <a:pt x="2682" y="1329"/>
                  </a:cubicBezTo>
                  <a:close/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7"/>
            <p:cNvSpPr/>
            <p:nvPr/>
          </p:nvSpPr>
          <p:spPr>
            <a:xfrm>
              <a:off x="2010800" y="780725"/>
              <a:ext cx="67050" cy="67700"/>
            </a:xfrm>
            <a:custGeom>
              <a:avLst/>
              <a:gdLst/>
              <a:ahLst/>
              <a:cxnLst/>
              <a:rect l="l" t="t" r="r" b="b"/>
              <a:pathLst>
                <a:path w="2682" h="2708" fill="none" extrusionOk="0">
                  <a:moveTo>
                    <a:pt x="2682" y="1354"/>
                  </a:moveTo>
                  <a:cubicBezTo>
                    <a:pt x="2682" y="2106"/>
                    <a:pt x="2080" y="2707"/>
                    <a:pt x="1354" y="2707"/>
                  </a:cubicBezTo>
                  <a:cubicBezTo>
                    <a:pt x="602" y="2707"/>
                    <a:pt x="0" y="2106"/>
                    <a:pt x="0" y="1354"/>
                  </a:cubicBezTo>
                  <a:cubicBezTo>
                    <a:pt x="0" y="602"/>
                    <a:pt x="602" y="0"/>
                    <a:pt x="1354" y="0"/>
                  </a:cubicBezTo>
                  <a:cubicBezTo>
                    <a:pt x="2080" y="0"/>
                    <a:pt x="2682" y="602"/>
                    <a:pt x="2682" y="1354"/>
                  </a:cubicBezTo>
                  <a:close/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7"/>
            <p:cNvSpPr/>
            <p:nvPr/>
          </p:nvSpPr>
          <p:spPr>
            <a:xfrm>
              <a:off x="1919950" y="839000"/>
              <a:ext cx="97125" cy="97125"/>
            </a:xfrm>
            <a:custGeom>
              <a:avLst/>
              <a:gdLst/>
              <a:ahLst/>
              <a:cxnLst/>
              <a:rect l="l" t="t" r="r" b="b"/>
              <a:pathLst>
                <a:path w="3885" h="3885" fill="none" extrusionOk="0">
                  <a:moveTo>
                    <a:pt x="0" y="3885"/>
                  </a:moveTo>
                  <a:lnTo>
                    <a:pt x="3885" y="0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7"/>
            <p:cNvSpPr/>
            <p:nvPr/>
          </p:nvSpPr>
          <p:spPr>
            <a:xfrm>
              <a:off x="2205025" y="812050"/>
              <a:ext cx="103425" cy="104025"/>
            </a:xfrm>
            <a:custGeom>
              <a:avLst/>
              <a:gdLst/>
              <a:ahLst/>
              <a:cxnLst/>
              <a:rect l="l" t="t" r="r" b="b"/>
              <a:pathLst>
                <a:path w="4137" h="4161" fill="none" extrusionOk="0">
                  <a:moveTo>
                    <a:pt x="1" y="4161"/>
                  </a:moveTo>
                  <a:lnTo>
                    <a:pt x="4136" y="1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7"/>
            <p:cNvSpPr/>
            <p:nvPr/>
          </p:nvSpPr>
          <p:spPr>
            <a:xfrm>
              <a:off x="2072825" y="837125"/>
              <a:ext cx="81475" cy="81475"/>
            </a:xfrm>
            <a:custGeom>
              <a:avLst/>
              <a:gdLst/>
              <a:ahLst/>
              <a:cxnLst/>
              <a:rect l="l" t="t" r="r" b="b"/>
              <a:pathLst>
                <a:path w="3259" h="3259" fill="none" extrusionOk="0">
                  <a:moveTo>
                    <a:pt x="0" y="0"/>
                  </a:moveTo>
                  <a:lnTo>
                    <a:pt x="3259" y="3258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7"/>
            <p:cNvSpPr/>
            <p:nvPr/>
          </p:nvSpPr>
          <p:spPr>
            <a:xfrm>
              <a:off x="2146125" y="907925"/>
              <a:ext cx="67075" cy="67050"/>
            </a:xfrm>
            <a:custGeom>
              <a:avLst/>
              <a:gdLst/>
              <a:ahLst/>
              <a:cxnLst/>
              <a:rect l="l" t="t" r="r" b="b"/>
              <a:pathLst>
                <a:path w="2683" h="2682" fill="none" extrusionOk="0">
                  <a:moveTo>
                    <a:pt x="2682" y="1328"/>
                  </a:moveTo>
                  <a:cubicBezTo>
                    <a:pt x="2682" y="2080"/>
                    <a:pt x="2081" y="2682"/>
                    <a:pt x="1329" y="2682"/>
                  </a:cubicBezTo>
                  <a:cubicBezTo>
                    <a:pt x="602" y="2682"/>
                    <a:pt x="1" y="2080"/>
                    <a:pt x="1" y="1328"/>
                  </a:cubicBezTo>
                  <a:cubicBezTo>
                    <a:pt x="1" y="602"/>
                    <a:pt x="602" y="0"/>
                    <a:pt x="1329" y="0"/>
                  </a:cubicBezTo>
                  <a:cubicBezTo>
                    <a:pt x="2081" y="0"/>
                    <a:pt x="2682" y="602"/>
                    <a:pt x="2682" y="1328"/>
                  </a:cubicBezTo>
                  <a:close/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7"/>
            <p:cNvSpPr/>
            <p:nvPr/>
          </p:nvSpPr>
          <p:spPr>
            <a:xfrm>
              <a:off x="2298400" y="755025"/>
              <a:ext cx="67050" cy="67075"/>
            </a:xfrm>
            <a:custGeom>
              <a:avLst/>
              <a:gdLst/>
              <a:ahLst/>
              <a:cxnLst/>
              <a:rect l="l" t="t" r="r" b="b"/>
              <a:pathLst>
                <a:path w="2682" h="2683" fill="none" extrusionOk="0">
                  <a:moveTo>
                    <a:pt x="2682" y="1329"/>
                  </a:moveTo>
                  <a:cubicBezTo>
                    <a:pt x="2682" y="2081"/>
                    <a:pt x="2080" y="2683"/>
                    <a:pt x="1353" y="2683"/>
                  </a:cubicBezTo>
                  <a:cubicBezTo>
                    <a:pt x="602" y="2683"/>
                    <a:pt x="0" y="2081"/>
                    <a:pt x="0" y="1329"/>
                  </a:cubicBezTo>
                  <a:cubicBezTo>
                    <a:pt x="0" y="602"/>
                    <a:pt x="602" y="1"/>
                    <a:pt x="1353" y="1"/>
                  </a:cubicBezTo>
                  <a:cubicBezTo>
                    <a:pt x="2080" y="1"/>
                    <a:pt x="2682" y="602"/>
                    <a:pt x="2682" y="1329"/>
                  </a:cubicBezTo>
                  <a:close/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7"/>
            <p:cNvSpPr/>
            <p:nvPr/>
          </p:nvSpPr>
          <p:spPr>
            <a:xfrm>
              <a:off x="4807800" y="1752525"/>
              <a:ext cx="67700" cy="67075"/>
            </a:xfrm>
            <a:custGeom>
              <a:avLst/>
              <a:gdLst/>
              <a:ahLst/>
              <a:cxnLst/>
              <a:rect l="l" t="t" r="r" b="b"/>
              <a:pathLst>
                <a:path w="2708" h="2683" fill="none" extrusionOk="0">
                  <a:moveTo>
                    <a:pt x="1" y="1329"/>
                  </a:moveTo>
                  <a:cubicBezTo>
                    <a:pt x="1" y="602"/>
                    <a:pt x="602" y="1"/>
                    <a:pt x="1354" y="1"/>
                  </a:cubicBezTo>
                  <a:cubicBezTo>
                    <a:pt x="2106" y="1"/>
                    <a:pt x="2707" y="602"/>
                    <a:pt x="2707" y="1329"/>
                  </a:cubicBezTo>
                  <a:cubicBezTo>
                    <a:pt x="2707" y="2081"/>
                    <a:pt x="2106" y="2682"/>
                    <a:pt x="1354" y="2682"/>
                  </a:cubicBezTo>
                  <a:cubicBezTo>
                    <a:pt x="602" y="2682"/>
                    <a:pt x="1" y="2081"/>
                    <a:pt x="1" y="1329"/>
                  </a:cubicBezTo>
                  <a:close/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7"/>
            <p:cNvSpPr/>
            <p:nvPr/>
          </p:nvSpPr>
          <p:spPr>
            <a:xfrm>
              <a:off x="4577850" y="1684850"/>
              <a:ext cx="103400" cy="103425"/>
            </a:xfrm>
            <a:custGeom>
              <a:avLst/>
              <a:gdLst/>
              <a:ahLst/>
              <a:cxnLst/>
              <a:rect l="l" t="t" r="r" b="b"/>
              <a:pathLst>
                <a:path w="4136" h="4137" fill="none" extrusionOk="0">
                  <a:moveTo>
                    <a:pt x="4136" y="1"/>
                  </a:moveTo>
                  <a:lnTo>
                    <a:pt x="0" y="4136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7"/>
            <p:cNvSpPr/>
            <p:nvPr/>
          </p:nvSpPr>
          <p:spPr>
            <a:xfrm>
              <a:off x="4731350" y="1681725"/>
              <a:ext cx="82125" cy="81475"/>
            </a:xfrm>
            <a:custGeom>
              <a:avLst/>
              <a:gdLst/>
              <a:ahLst/>
              <a:cxnLst/>
              <a:rect l="l" t="t" r="r" b="b"/>
              <a:pathLst>
                <a:path w="3285" h="3259" fill="none" extrusionOk="0">
                  <a:moveTo>
                    <a:pt x="3284" y="3259"/>
                  </a:moveTo>
                  <a:lnTo>
                    <a:pt x="1" y="1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7"/>
            <p:cNvSpPr/>
            <p:nvPr/>
          </p:nvSpPr>
          <p:spPr>
            <a:xfrm>
              <a:off x="4673100" y="1625350"/>
              <a:ext cx="67050" cy="67675"/>
            </a:xfrm>
            <a:custGeom>
              <a:avLst/>
              <a:gdLst/>
              <a:ahLst/>
              <a:cxnLst/>
              <a:rect l="l" t="t" r="r" b="b"/>
              <a:pathLst>
                <a:path w="2682" h="2707" fill="none" extrusionOk="0">
                  <a:moveTo>
                    <a:pt x="0" y="1353"/>
                  </a:moveTo>
                  <a:cubicBezTo>
                    <a:pt x="0" y="602"/>
                    <a:pt x="602" y="0"/>
                    <a:pt x="1328" y="0"/>
                  </a:cubicBezTo>
                  <a:cubicBezTo>
                    <a:pt x="2080" y="0"/>
                    <a:pt x="2682" y="602"/>
                    <a:pt x="2682" y="1353"/>
                  </a:cubicBezTo>
                  <a:cubicBezTo>
                    <a:pt x="2682" y="2105"/>
                    <a:pt x="2080" y="2707"/>
                    <a:pt x="1328" y="2707"/>
                  </a:cubicBezTo>
                  <a:cubicBezTo>
                    <a:pt x="602" y="2707"/>
                    <a:pt x="0" y="2105"/>
                    <a:pt x="0" y="1353"/>
                  </a:cubicBezTo>
                  <a:close/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7"/>
            <p:cNvSpPr/>
            <p:nvPr/>
          </p:nvSpPr>
          <p:spPr>
            <a:xfrm>
              <a:off x="4520200" y="1778225"/>
              <a:ext cx="67075" cy="67075"/>
            </a:xfrm>
            <a:custGeom>
              <a:avLst/>
              <a:gdLst/>
              <a:ahLst/>
              <a:cxnLst/>
              <a:rect l="l" t="t" r="r" b="b"/>
              <a:pathLst>
                <a:path w="2683" h="2683" fill="none" extrusionOk="0">
                  <a:moveTo>
                    <a:pt x="1" y="1354"/>
                  </a:moveTo>
                  <a:cubicBezTo>
                    <a:pt x="1" y="602"/>
                    <a:pt x="602" y="0"/>
                    <a:pt x="1354" y="0"/>
                  </a:cubicBezTo>
                  <a:cubicBezTo>
                    <a:pt x="2081" y="0"/>
                    <a:pt x="2682" y="602"/>
                    <a:pt x="2682" y="1354"/>
                  </a:cubicBezTo>
                  <a:cubicBezTo>
                    <a:pt x="2682" y="2081"/>
                    <a:pt x="2081" y="2682"/>
                    <a:pt x="1354" y="2682"/>
                  </a:cubicBezTo>
                  <a:cubicBezTo>
                    <a:pt x="602" y="2682"/>
                    <a:pt x="1" y="2081"/>
                    <a:pt x="1" y="1354"/>
                  </a:cubicBezTo>
                  <a:close/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7"/>
            <p:cNvSpPr/>
            <p:nvPr/>
          </p:nvSpPr>
          <p:spPr>
            <a:xfrm>
              <a:off x="5260175" y="1004400"/>
              <a:ext cx="73350" cy="73350"/>
            </a:xfrm>
            <a:custGeom>
              <a:avLst/>
              <a:gdLst/>
              <a:ahLst/>
              <a:cxnLst/>
              <a:rect l="l" t="t" r="r" b="b"/>
              <a:pathLst>
                <a:path w="2934" h="2934" fill="none" extrusionOk="0">
                  <a:moveTo>
                    <a:pt x="2407" y="502"/>
                  </a:moveTo>
                  <a:cubicBezTo>
                    <a:pt x="2933" y="1028"/>
                    <a:pt x="2933" y="1881"/>
                    <a:pt x="2407" y="2407"/>
                  </a:cubicBezTo>
                  <a:cubicBezTo>
                    <a:pt x="1881" y="2933"/>
                    <a:pt x="1053" y="2933"/>
                    <a:pt x="527" y="2407"/>
                  </a:cubicBezTo>
                  <a:cubicBezTo>
                    <a:pt x="1" y="1881"/>
                    <a:pt x="1" y="1028"/>
                    <a:pt x="527" y="502"/>
                  </a:cubicBezTo>
                  <a:cubicBezTo>
                    <a:pt x="1053" y="1"/>
                    <a:pt x="1881" y="1"/>
                    <a:pt x="2407" y="502"/>
                  </a:cubicBezTo>
                  <a:close/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7"/>
            <p:cNvSpPr/>
            <p:nvPr/>
          </p:nvSpPr>
          <p:spPr>
            <a:xfrm>
              <a:off x="5482000" y="852775"/>
              <a:ext cx="25" cy="146650"/>
            </a:xfrm>
            <a:custGeom>
              <a:avLst/>
              <a:gdLst/>
              <a:ahLst/>
              <a:cxnLst/>
              <a:rect l="l" t="t" r="r" b="b"/>
              <a:pathLst>
                <a:path w="1" h="5866" fill="none" extrusionOk="0">
                  <a:moveTo>
                    <a:pt x="0" y="5865"/>
                  </a:moveTo>
                  <a:lnTo>
                    <a:pt x="0" y="1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7"/>
            <p:cNvSpPr/>
            <p:nvPr/>
          </p:nvSpPr>
          <p:spPr>
            <a:xfrm>
              <a:off x="5332875" y="1037000"/>
              <a:ext cx="115300" cy="25"/>
            </a:xfrm>
            <a:custGeom>
              <a:avLst/>
              <a:gdLst/>
              <a:ahLst/>
              <a:cxnLst/>
              <a:rect l="l" t="t" r="r" b="b"/>
              <a:pathLst>
                <a:path w="4612" h="1" fill="none" extrusionOk="0">
                  <a:moveTo>
                    <a:pt x="0" y="0"/>
                  </a:moveTo>
                  <a:lnTo>
                    <a:pt x="4612" y="0"/>
                  </a:lnTo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7"/>
            <p:cNvSpPr/>
            <p:nvPr/>
          </p:nvSpPr>
          <p:spPr>
            <a:xfrm>
              <a:off x="5445025" y="998150"/>
              <a:ext cx="73950" cy="73950"/>
            </a:xfrm>
            <a:custGeom>
              <a:avLst/>
              <a:gdLst/>
              <a:ahLst/>
              <a:cxnLst/>
              <a:rect l="l" t="t" r="r" b="b"/>
              <a:pathLst>
                <a:path w="2958" h="2958" fill="none" extrusionOk="0">
                  <a:moveTo>
                    <a:pt x="2431" y="526"/>
                  </a:moveTo>
                  <a:cubicBezTo>
                    <a:pt x="2958" y="1053"/>
                    <a:pt x="2958" y="1905"/>
                    <a:pt x="2431" y="2431"/>
                  </a:cubicBezTo>
                  <a:cubicBezTo>
                    <a:pt x="1905" y="2958"/>
                    <a:pt x="1053" y="2958"/>
                    <a:pt x="527" y="2431"/>
                  </a:cubicBezTo>
                  <a:cubicBezTo>
                    <a:pt x="0" y="1905"/>
                    <a:pt x="0" y="1053"/>
                    <a:pt x="527" y="526"/>
                  </a:cubicBezTo>
                  <a:cubicBezTo>
                    <a:pt x="1053" y="0"/>
                    <a:pt x="1905" y="0"/>
                    <a:pt x="2431" y="526"/>
                  </a:cubicBezTo>
                  <a:close/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7"/>
            <p:cNvSpPr/>
            <p:nvPr/>
          </p:nvSpPr>
          <p:spPr>
            <a:xfrm>
              <a:off x="5445025" y="781975"/>
              <a:ext cx="73950" cy="73950"/>
            </a:xfrm>
            <a:custGeom>
              <a:avLst/>
              <a:gdLst/>
              <a:ahLst/>
              <a:cxnLst/>
              <a:rect l="l" t="t" r="r" b="b"/>
              <a:pathLst>
                <a:path w="2958" h="2958" fill="none" extrusionOk="0">
                  <a:moveTo>
                    <a:pt x="2431" y="527"/>
                  </a:moveTo>
                  <a:cubicBezTo>
                    <a:pt x="2958" y="1053"/>
                    <a:pt x="2958" y="1905"/>
                    <a:pt x="2431" y="2432"/>
                  </a:cubicBezTo>
                  <a:cubicBezTo>
                    <a:pt x="1905" y="2958"/>
                    <a:pt x="1053" y="2958"/>
                    <a:pt x="527" y="2432"/>
                  </a:cubicBezTo>
                  <a:cubicBezTo>
                    <a:pt x="0" y="1905"/>
                    <a:pt x="0" y="1053"/>
                    <a:pt x="527" y="527"/>
                  </a:cubicBezTo>
                  <a:cubicBezTo>
                    <a:pt x="1053" y="1"/>
                    <a:pt x="1905" y="1"/>
                    <a:pt x="2431" y="527"/>
                  </a:cubicBezTo>
                  <a:close/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7"/>
            <p:cNvSpPr/>
            <p:nvPr/>
          </p:nvSpPr>
          <p:spPr>
            <a:xfrm>
              <a:off x="4057175" y="998150"/>
              <a:ext cx="73950" cy="73950"/>
            </a:xfrm>
            <a:custGeom>
              <a:avLst/>
              <a:gdLst/>
              <a:ahLst/>
              <a:cxnLst/>
              <a:rect l="l" t="t" r="r" b="b"/>
              <a:pathLst>
                <a:path w="2958" h="2958" fill="none" extrusionOk="0">
                  <a:moveTo>
                    <a:pt x="2431" y="526"/>
                  </a:moveTo>
                  <a:cubicBezTo>
                    <a:pt x="2958" y="1053"/>
                    <a:pt x="2958" y="1905"/>
                    <a:pt x="2431" y="2431"/>
                  </a:cubicBezTo>
                  <a:cubicBezTo>
                    <a:pt x="1905" y="2958"/>
                    <a:pt x="1053" y="2958"/>
                    <a:pt x="527" y="2431"/>
                  </a:cubicBezTo>
                  <a:cubicBezTo>
                    <a:pt x="0" y="1905"/>
                    <a:pt x="0" y="1053"/>
                    <a:pt x="527" y="526"/>
                  </a:cubicBezTo>
                  <a:cubicBezTo>
                    <a:pt x="1053" y="0"/>
                    <a:pt x="1905" y="0"/>
                    <a:pt x="2431" y="526"/>
                  </a:cubicBezTo>
                  <a:close/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7"/>
            <p:cNvSpPr/>
            <p:nvPr/>
          </p:nvSpPr>
          <p:spPr>
            <a:xfrm>
              <a:off x="5516450" y="2065825"/>
              <a:ext cx="73950" cy="73950"/>
            </a:xfrm>
            <a:custGeom>
              <a:avLst/>
              <a:gdLst/>
              <a:ahLst/>
              <a:cxnLst/>
              <a:rect l="l" t="t" r="r" b="b"/>
              <a:pathLst>
                <a:path w="2958" h="2958" fill="none" extrusionOk="0">
                  <a:moveTo>
                    <a:pt x="2432" y="526"/>
                  </a:moveTo>
                  <a:cubicBezTo>
                    <a:pt x="2958" y="1053"/>
                    <a:pt x="2958" y="1905"/>
                    <a:pt x="2432" y="2431"/>
                  </a:cubicBezTo>
                  <a:cubicBezTo>
                    <a:pt x="1905" y="2958"/>
                    <a:pt x="1053" y="2958"/>
                    <a:pt x="527" y="2431"/>
                  </a:cubicBezTo>
                  <a:cubicBezTo>
                    <a:pt x="1" y="1905"/>
                    <a:pt x="1" y="1053"/>
                    <a:pt x="527" y="526"/>
                  </a:cubicBezTo>
                  <a:cubicBezTo>
                    <a:pt x="1053" y="0"/>
                    <a:pt x="1905" y="0"/>
                    <a:pt x="2432" y="526"/>
                  </a:cubicBezTo>
                  <a:close/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7"/>
            <p:cNvSpPr/>
            <p:nvPr/>
          </p:nvSpPr>
          <p:spPr>
            <a:xfrm>
              <a:off x="1718175" y="1240150"/>
              <a:ext cx="73975" cy="67375"/>
            </a:xfrm>
            <a:custGeom>
              <a:avLst/>
              <a:gdLst/>
              <a:ahLst/>
              <a:cxnLst/>
              <a:rect l="l" t="t" r="r" b="b"/>
              <a:pathLst>
                <a:path w="2959" h="2695" extrusionOk="0">
                  <a:moveTo>
                    <a:pt x="1480" y="1"/>
                  </a:moveTo>
                  <a:cubicBezTo>
                    <a:pt x="1135" y="1"/>
                    <a:pt x="790" y="132"/>
                    <a:pt x="527" y="395"/>
                  </a:cubicBezTo>
                  <a:cubicBezTo>
                    <a:pt x="1" y="922"/>
                    <a:pt x="1" y="1774"/>
                    <a:pt x="527" y="2300"/>
                  </a:cubicBezTo>
                  <a:cubicBezTo>
                    <a:pt x="790" y="2563"/>
                    <a:pt x="1135" y="2695"/>
                    <a:pt x="1480" y="2695"/>
                  </a:cubicBezTo>
                  <a:cubicBezTo>
                    <a:pt x="1824" y="2695"/>
                    <a:pt x="2169" y="2563"/>
                    <a:pt x="2432" y="2300"/>
                  </a:cubicBezTo>
                  <a:cubicBezTo>
                    <a:pt x="2958" y="1774"/>
                    <a:pt x="2958" y="922"/>
                    <a:pt x="2432" y="395"/>
                  </a:cubicBezTo>
                  <a:cubicBezTo>
                    <a:pt x="2169" y="132"/>
                    <a:pt x="1824" y="1"/>
                    <a:pt x="1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7"/>
            <p:cNvSpPr/>
            <p:nvPr/>
          </p:nvSpPr>
          <p:spPr>
            <a:xfrm>
              <a:off x="5062175" y="1556575"/>
              <a:ext cx="73350" cy="67375"/>
            </a:xfrm>
            <a:custGeom>
              <a:avLst/>
              <a:gdLst/>
              <a:ahLst/>
              <a:cxnLst/>
              <a:rect l="l" t="t" r="r" b="b"/>
              <a:pathLst>
                <a:path w="2934" h="2695" extrusionOk="0">
                  <a:moveTo>
                    <a:pt x="1467" y="0"/>
                  </a:moveTo>
                  <a:cubicBezTo>
                    <a:pt x="1129" y="0"/>
                    <a:pt x="790" y="132"/>
                    <a:pt x="527" y="395"/>
                  </a:cubicBezTo>
                  <a:cubicBezTo>
                    <a:pt x="1" y="921"/>
                    <a:pt x="1" y="1774"/>
                    <a:pt x="527" y="2300"/>
                  </a:cubicBezTo>
                  <a:cubicBezTo>
                    <a:pt x="790" y="2563"/>
                    <a:pt x="1129" y="2695"/>
                    <a:pt x="1467" y="2695"/>
                  </a:cubicBezTo>
                  <a:cubicBezTo>
                    <a:pt x="1806" y="2695"/>
                    <a:pt x="2144" y="2563"/>
                    <a:pt x="2407" y="2300"/>
                  </a:cubicBezTo>
                  <a:cubicBezTo>
                    <a:pt x="2933" y="1774"/>
                    <a:pt x="2933" y="921"/>
                    <a:pt x="2407" y="395"/>
                  </a:cubicBezTo>
                  <a:cubicBezTo>
                    <a:pt x="2144" y="132"/>
                    <a:pt x="1806" y="0"/>
                    <a:pt x="1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7"/>
            <p:cNvSpPr/>
            <p:nvPr/>
          </p:nvSpPr>
          <p:spPr>
            <a:xfrm>
              <a:off x="4057175" y="998150"/>
              <a:ext cx="73950" cy="73950"/>
            </a:xfrm>
            <a:custGeom>
              <a:avLst/>
              <a:gdLst/>
              <a:ahLst/>
              <a:cxnLst/>
              <a:rect l="l" t="t" r="r" b="b"/>
              <a:pathLst>
                <a:path w="2958" h="2958" fill="none" extrusionOk="0">
                  <a:moveTo>
                    <a:pt x="2431" y="526"/>
                  </a:moveTo>
                  <a:cubicBezTo>
                    <a:pt x="2958" y="1053"/>
                    <a:pt x="2958" y="1905"/>
                    <a:pt x="2431" y="2431"/>
                  </a:cubicBezTo>
                  <a:cubicBezTo>
                    <a:pt x="1905" y="2958"/>
                    <a:pt x="1053" y="2958"/>
                    <a:pt x="527" y="2431"/>
                  </a:cubicBezTo>
                  <a:cubicBezTo>
                    <a:pt x="0" y="1905"/>
                    <a:pt x="0" y="1053"/>
                    <a:pt x="527" y="526"/>
                  </a:cubicBezTo>
                  <a:cubicBezTo>
                    <a:pt x="1053" y="0"/>
                    <a:pt x="1905" y="0"/>
                    <a:pt x="2431" y="526"/>
                  </a:cubicBezTo>
                  <a:close/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7"/>
            <p:cNvSpPr/>
            <p:nvPr/>
          </p:nvSpPr>
          <p:spPr>
            <a:xfrm>
              <a:off x="2901775" y="683600"/>
              <a:ext cx="73950" cy="73975"/>
            </a:xfrm>
            <a:custGeom>
              <a:avLst/>
              <a:gdLst/>
              <a:ahLst/>
              <a:cxnLst/>
              <a:rect l="l" t="t" r="r" b="b"/>
              <a:pathLst>
                <a:path w="2958" h="2959" fill="none" extrusionOk="0">
                  <a:moveTo>
                    <a:pt x="2432" y="527"/>
                  </a:moveTo>
                  <a:cubicBezTo>
                    <a:pt x="2958" y="1053"/>
                    <a:pt x="2958" y="1905"/>
                    <a:pt x="2432" y="2432"/>
                  </a:cubicBezTo>
                  <a:cubicBezTo>
                    <a:pt x="1905" y="2958"/>
                    <a:pt x="1053" y="2958"/>
                    <a:pt x="527" y="2432"/>
                  </a:cubicBezTo>
                  <a:cubicBezTo>
                    <a:pt x="0" y="1905"/>
                    <a:pt x="0" y="1053"/>
                    <a:pt x="527" y="527"/>
                  </a:cubicBezTo>
                  <a:cubicBezTo>
                    <a:pt x="1053" y="1"/>
                    <a:pt x="1905" y="1"/>
                    <a:pt x="2432" y="527"/>
                  </a:cubicBezTo>
                  <a:close/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7"/>
            <p:cNvSpPr/>
            <p:nvPr/>
          </p:nvSpPr>
          <p:spPr>
            <a:xfrm>
              <a:off x="2725700" y="1560175"/>
              <a:ext cx="73350" cy="73950"/>
            </a:xfrm>
            <a:custGeom>
              <a:avLst/>
              <a:gdLst/>
              <a:ahLst/>
              <a:cxnLst/>
              <a:rect l="l" t="t" r="r" b="b"/>
              <a:pathLst>
                <a:path w="2934" h="2958" fill="none" extrusionOk="0">
                  <a:moveTo>
                    <a:pt x="2407" y="527"/>
                  </a:moveTo>
                  <a:cubicBezTo>
                    <a:pt x="2933" y="1053"/>
                    <a:pt x="2933" y="1905"/>
                    <a:pt x="2407" y="2432"/>
                  </a:cubicBezTo>
                  <a:cubicBezTo>
                    <a:pt x="1881" y="2958"/>
                    <a:pt x="1028" y="2958"/>
                    <a:pt x="502" y="2432"/>
                  </a:cubicBezTo>
                  <a:cubicBezTo>
                    <a:pt x="1" y="1905"/>
                    <a:pt x="1" y="1053"/>
                    <a:pt x="502" y="527"/>
                  </a:cubicBezTo>
                  <a:cubicBezTo>
                    <a:pt x="1028" y="0"/>
                    <a:pt x="1881" y="0"/>
                    <a:pt x="2407" y="527"/>
                  </a:cubicBezTo>
                  <a:close/>
                </a:path>
              </a:pathLst>
            </a:custGeom>
            <a:noFill/>
            <a:ln w="5025" cap="rnd" cmpd="sng">
              <a:solidFill>
                <a:srgbClr val="001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Slika 2">
            <a:extLst>
              <a:ext uri="{FF2B5EF4-FFF2-40B4-BE49-F238E27FC236}">
                <a16:creationId xmlns:a16="http://schemas.microsoft.com/office/drawing/2014/main" id="{69F9F208-D60B-3942-B119-4F99F33FB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68" y="1998139"/>
            <a:ext cx="5987429" cy="28393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tekst&#10;&#10;Opis je automatski generiran">
            <a:extLst>
              <a:ext uri="{FF2B5EF4-FFF2-40B4-BE49-F238E27FC236}">
                <a16:creationId xmlns:a16="http://schemas.microsoft.com/office/drawing/2014/main" id="{A0E6FD70-891C-36E7-F49E-2F45D3D3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4" y="295585"/>
            <a:ext cx="4638911" cy="189516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ECC8639-22CB-F3BC-D2A9-994EAA004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413" y="1843616"/>
            <a:ext cx="3042799" cy="321944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52F1F64-493C-8DC5-0284-3D8790AD7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846" y="1243093"/>
            <a:ext cx="1962700" cy="108766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014B1EB-55D5-36A6-1C23-D6CD0DD9C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54" y="2330756"/>
            <a:ext cx="5028319" cy="26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2"/>
          <p:cNvSpPr/>
          <p:nvPr/>
        </p:nvSpPr>
        <p:spPr>
          <a:xfrm>
            <a:off x="6337753" y="4752535"/>
            <a:ext cx="2767253" cy="202600"/>
          </a:xfrm>
          <a:custGeom>
            <a:avLst/>
            <a:gdLst/>
            <a:ahLst/>
            <a:cxnLst/>
            <a:rect l="l" t="t" r="r" b="b"/>
            <a:pathLst>
              <a:path w="240945" h="8104" extrusionOk="0">
                <a:moveTo>
                  <a:pt x="120472" y="0"/>
                </a:moveTo>
                <a:cubicBezTo>
                  <a:pt x="53937" y="0"/>
                  <a:pt x="0" y="1804"/>
                  <a:pt x="0" y="4040"/>
                </a:cubicBezTo>
                <a:cubicBezTo>
                  <a:pt x="0" y="6277"/>
                  <a:pt x="53937" y="8103"/>
                  <a:pt x="120472" y="8103"/>
                </a:cubicBezTo>
                <a:cubicBezTo>
                  <a:pt x="187008" y="8103"/>
                  <a:pt x="240944" y="6277"/>
                  <a:pt x="240944" y="4040"/>
                </a:cubicBezTo>
                <a:cubicBezTo>
                  <a:pt x="240944" y="1804"/>
                  <a:pt x="187008" y="0"/>
                  <a:pt x="120472" y="0"/>
                </a:cubicBezTo>
                <a:close/>
              </a:path>
            </a:pathLst>
          </a:custGeom>
          <a:solidFill>
            <a:srgbClr val="CDD4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5" name="Google Shape;1225;p22"/>
          <p:cNvGrpSpPr/>
          <p:nvPr/>
        </p:nvGrpSpPr>
        <p:grpSpPr>
          <a:xfrm>
            <a:off x="6738512" y="1710463"/>
            <a:ext cx="2033660" cy="3106152"/>
            <a:chOff x="4039100" y="768125"/>
            <a:chExt cx="2367575" cy="4087075"/>
          </a:xfrm>
        </p:grpSpPr>
        <p:sp>
          <p:nvSpPr>
            <p:cNvPr id="1226" name="Google Shape;1226;p22"/>
            <p:cNvSpPr/>
            <p:nvPr/>
          </p:nvSpPr>
          <p:spPr>
            <a:xfrm>
              <a:off x="5151250" y="1391525"/>
              <a:ext cx="1183525" cy="1043525"/>
            </a:xfrm>
            <a:custGeom>
              <a:avLst/>
              <a:gdLst/>
              <a:ahLst/>
              <a:cxnLst/>
              <a:rect l="l" t="t" r="r" b="b"/>
              <a:pathLst>
                <a:path w="47341" h="41741" extrusionOk="0">
                  <a:moveTo>
                    <a:pt x="17799" y="0"/>
                  </a:moveTo>
                  <a:cubicBezTo>
                    <a:pt x="12512" y="0"/>
                    <a:pt x="7406" y="1978"/>
                    <a:pt x="3904" y="6358"/>
                  </a:cubicBezTo>
                  <a:cubicBezTo>
                    <a:pt x="206" y="10968"/>
                    <a:pt x="1" y="17565"/>
                    <a:pt x="1256" y="21194"/>
                  </a:cubicBezTo>
                  <a:cubicBezTo>
                    <a:pt x="4249" y="29692"/>
                    <a:pt x="15824" y="41741"/>
                    <a:pt x="27325" y="41741"/>
                  </a:cubicBezTo>
                  <a:cubicBezTo>
                    <a:pt x="31085" y="41741"/>
                    <a:pt x="34837" y="40453"/>
                    <a:pt x="38279" y="37332"/>
                  </a:cubicBezTo>
                  <a:cubicBezTo>
                    <a:pt x="47341" y="29137"/>
                    <a:pt x="42958" y="15077"/>
                    <a:pt x="33760" y="6381"/>
                  </a:cubicBezTo>
                  <a:cubicBezTo>
                    <a:pt x="29423" y="2305"/>
                    <a:pt x="23506" y="0"/>
                    <a:pt x="17799" y="0"/>
                  </a:cubicBezTo>
                  <a:close/>
                </a:path>
              </a:pathLst>
            </a:custGeom>
            <a:solidFill>
              <a:srgbClr val="CDD4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2"/>
            <p:cNvSpPr/>
            <p:nvPr/>
          </p:nvSpPr>
          <p:spPr>
            <a:xfrm>
              <a:off x="6149875" y="1592650"/>
              <a:ext cx="168925" cy="780100"/>
            </a:xfrm>
            <a:custGeom>
              <a:avLst/>
              <a:gdLst/>
              <a:ahLst/>
              <a:cxnLst/>
              <a:rect l="l" t="t" r="r" b="b"/>
              <a:pathLst>
                <a:path w="6757" h="31204" extrusionOk="0">
                  <a:moveTo>
                    <a:pt x="216" y="1"/>
                  </a:moveTo>
                  <a:cubicBezTo>
                    <a:pt x="182" y="1"/>
                    <a:pt x="147" y="8"/>
                    <a:pt x="114" y="25"/>
                  </a:cubicBezTo>
                  <a:cubicBezTo>
                    <a:pt x="23" y="93"/>
                    <a:pt x="0" y="207"/>
                    <a:pt x="69" y="276"/>
                  </a:cubicBezTo>
                  <a:cubicBezTo>
                    <a:pt x="69" y="299"/>
                    <a:pt x="297" y="618"/>
                    <a:pt x="662" y="1189"/>
                  </a:cubicBezTo>
                  <a:cubicBezTo>
                    <a:pt x="708" y="1257"/>
                    <a:pt x="776" y="1280"/>
                    <a:pt x="822" y="1280"/>
                  </a:cubicBezTo>
                  <a:cubicBezTo>
                    <a:pt x="868" y="1280"/>
                    <a:pt x="890" y="1280"/>
                    <a:pt x="936" y="1257"/>
                  </a:cubicBezTo>
                  <a:cubicBezTo>
                    <a:pt x="1004" y="1212"/>
                    <a:pt x="1027" y="1097"/>
                    <a:pt x="982" y="1006"/>
                  </a:cubicBezTo>
                  <a:cubicBezTo>
                    <a:pt x="616" y="413"/>
                    <a:pt x="388" y="93"/>
                    <a:pt x="365" y="70"/>
                  </a:cubicBezTo>
                  <a:cubicBezTo>
                    <a:pt x="336" y="26"/>
                    <a:pt x="278" y="1"/>
                    <a:pt x="216" y="1"/>
                  </a:cubicBezTo>
                  <a:close/>
                  <a:moveTo>
                    <a:pt x="1534" y="2102"/>
                  </a:moveTo>
                  <a:cubicBezTo>
                    <a:pt x="1502" y="2102"/>
                    <a:pt x="1469" y="2109"/>
                    <a:pt x="1438" y="2125"/>
                  </a:cubicBezTo>
                  <a:cubicBezTo>
                    <a:pt x="1370" y="2170"/>
                    <a:pt x="1324" y="2284"/>
                    <a:pt x="1393" y="2376"/>
                  </a:cubicBezTo>
                  <a:cubicBezTo>
                    <a:pt x="1552" y="2672"/>
                    <a:pt x="1735" y="2992"/>
                    <a:pt x="1917" y="3311"/>
                  </a:cubicBezTo>
                  <a:cubicBezTo>
                    <a:pt x="1963" y="3380"/>
                    <a:pt x="2009" y="3426"/>
                    <a:pt x="2077" y="3426"/>
                  </a:cubicBezTo>
                  <a:cubicBezTo>
                    <a:pt x="2100" y="3426"/>
                    <a:pt x="2146" y="3403"/>
                    <a:pt x="2169" y="3403"/>
                  </a:cubicBezTo>
                  <a:cubicBezTo>
                    <a:pt x="2260" y="3357"/>
                    <a:pt x="2283" y="3243"/>
                    <a:pt x="2237" y="3152"/>
                  </a:cubicBezTo>
                  <a:cubicBezTo>
                    <a:pt x="2054" y="2832"/>
                    <a:pt x="1872" y="2490"/>
                    <a:pt x="1689" y="2193"/>
                  </a:cubicBezTo>
                  <a:cubicBezTo>
                    <a:pt x="1659" y="2132"/>
                    <a:pt x="1598" y="2102"/>
                    <a:pt x="1534" y="2102"/>
                  </a:cubicBezTo>
                  <a:close/>
                  <a:moveTo>
                    <a:pt x="2738" y="4270"/>
                  </a:moveTo>
                  <a:cubicBezTo>
                    <a:pt x="2709" y="4270"/>
                    <a:pt x="2678" y="4278"/>
                    <a:pt x="2648" y="4293"/>
                  </a:cubicBezTo>
                  <a:cubicBezTo>
                    <a:pt x="2557" y="4339"/>
                    <a:pt x="2511" y="4453"/>
                    <a:pt x="2557" y="4544"/>
                  </a:cubicBezTo>
                  <a:cubicBezTo>
                    <a:pt x="2716" y="4864"/>
                    <a:pt x="2876" y="5183"/>
                    <a:pt x="3036" y="5526"/>
                  </a:cubicBezTo>
                  <a:cubicBezTo>
                    <a:pt x="3082" y="5594"/>
                    <a:pt x="3127" y="5617"/>
                    <a:pt x="3196" y="5617"/>
                  </a:cubicBezTo>
                  <a:cubicBezTo>
                    <a:pt x="3241" y="5617"/>
                    <a:pt x="3264" y="5617"/>
                    <a:pt x="3287" y="5594"/>
                  </a:cubicBezTo>
                  <a:cubicBezTo>
                    <a:pt x="3378" y="5571"/>
                    <a:pt x="3424" y="5457"/>
                    <a:pt x="3378" y="5366"/>
                  </a:cubicBezTo>
                  <a:cubicBezTo>
                    <a:pt x="3219" y="5023"/>
                    <a:pt x="3059" y="4704"/>
                    <a:pt x="2876" y="4361"/>
                  </a:cubicBezTo>
                  <a:cubicBezTo>
                    <a:pt x="2846" y="4301"/>
                    <a:pt x="2795" y="4270"/>
                    <a:pt x="2738" y="4270"/>
                  </a:cubicBezTo>
                  <a:close/>
                  <a:moveTo>
                    <a:pt x="3774" y="6512"/>
                  </a:moveTo>
                  <a:cubicBezTo>
                    <a:pt x="3748" y="6512"/>
                    <a:pt x="3722" y="6518"/>
                    <a:pt x="3698" y="6530"/>
                  </a:cubicBezTo>
                  <a:cubicBezTo>
                    <a:pt x="3607" y="6553"/>
                    <a:pt x="3561" y="6667"/>
                    <a:pt x="3607" y="6758"/>
                  </a:cubicBezTo>
                  <a:cubicBezTo>
                    <a:pt x="3744" y="7100"/>
                    <a:pt x="3903" y="7443"/>
                    <a:pt x="4040" y="7762"/>
                  </a:cubicBezTo>
                  <a:cubicBezTo>
                    <a:pt x="4063" y="7854"/>
                    <a:pt x="4132" y="7877"/>
                    <a:pt x="4200" y="7877"/>
                  </a:cubicBezTo>
                  <a:lnTo>
                    <a:pt x="4269" y="7877"/>
                  </a:lnTo>
                  <a:cubicBezTo>
                    <a:pt x="4360" y="7831"/>
                    <a:pt x="4405" y="7717"/>
                    <a:pt x="4360" y="7625"/>
                  </a:cubicBezTo>
                  <a:cubicBezTo>
                    <a:pt x="4223" y="7306"/>
                    <a:pt x="4086" y="6964"/>
                    <a:pt x="3949" y="6621"/>
                  </a:cubicBezTo>
                  <a:cubicBezTo>
                    <a:pt x="3916" y="6554"/>
                    <a:pt x="3845" y="6512"/>
                    <a:pt x="3774" y="6512"/>
                  </a:cubicBezTo>
                  <a:close/>
                  <a:moveTo>
                    <a:pt x="4682" y="8807"/>
                  </a:moveTo>
                  <a:cubicBezTo>
                    <a:pt x="4666" y="8807"/>
                    <a:pt x="4649" y="8808"/>
                    <a:pt x="4634" y="8812"/>
                  </a:cubicBezTo>
                  <a:cubicBezTo>
                    <a:pt x="4542" y="8858"/>
                    <a:pt x="4474" y="8949"/>
                    <a:pt x="4520" y="9041"/>
                  </a:cubicBezTo>
                  <a:cubicBezTo>
                    <a:pt x="4634" y="9383"/>
                    <a:pt x="4771" y="9748"/>
                    <a:pt x="4885" y="10091"/>
                  </a:cubicBezTo>
                  <a:cubicBezTo>
                    <a:pt x="4908" y="10159"/>
                    <a:pt x="4976" y="10205"/>
                    <a:pt x="5045" y="10205"/>
                  </a:cubicBezTo>
                  <a:lnTo>
                    <a:pt x="5113" y="10205"/>
                  </a:lnTo>
                  <a:cubicBezTo>
                    <a:pt x="5204" y="10159"/>
                    <a:pt x="5250" y="10068"/>
                    <a:pt x="5227" y="9976"/>
                  </a:cubicBezTo>
                  <a:cubicBezTo>
                    <a:pt x="5113" y="9634"/>
                    <a:pt x="4999" y="9269"/>
                    <a:pt x="4862" y="8926"/>
                  </a:cubicBezTo>
                  <a:cubicBezTo>
                    <a:pt x="4843" y="8851"/>
                    <a:pt x="4761" y="8807"/>
                    <a:pt x="4682" y="8807"/>
                  </a:cubicBezTo>
                  <a:close/>
                  <a:moveTo>
                    <a:pt x="5458" y="11158"/>
                  </a:moveTo>
                  <a:cubicBezTo>
                    <a:pt x="5442" y="11158"/>
                    <a:pt x="5425" y="11159"/>
                    <a:pt x="5410" y="11163"/>
                  </a:cubicBezTo>
                  <a:cubicBezTo>
                    <a:pt x="5318" y="11186"/>
                    <a:pt x="5250" y="11300"/>
                    <a:pt x="5273" y="11392"/>
                  </a:cubicBezTo>
                  <a:cubicBezTo>
                    <a:pt x="5387" y="11734"/>
                    <a:pt x="5478" y="12099"/>
                    <a:pt x="5570" y="12442"/>
                  </a:cubicBezTo>
                  <a:cubicBezTo>
                    <a:pt x="5592" y="12533"/>
                    <a:pt x="5661" y="12579"/>
                    <a:pt x="5729" y="12579"/>
                  </a:cubicBezTo>
                  <a:lnTo>
                    <a:pt x="5775" y="12579"/>
                  </a:lnTo>
                  <a:cubicBezTo>
                    <a:pt x="5889" y="12556"/>
                    <a:pt x="5935" y="12442"/>
                    <a:pt x="5912" y="12350"/>
                  </a:cubicBezTo>
                  <a:cubicBezTo>
                    <a:pt x="5821" y="12008"/>
                    <a:pt x="5729" y="11643"/>
                    <a:pt x="5638" y="11277"/>
                  </a:cubicBezTo>
                  <a:cubicBezTo>
                    <a:pt x="5619" y="11202"/>
                    <a:pt x="5538" y="11158"/>
                    <a:pt x="5458" y="11158"/>
                  </a:cubicBezTo>
                  <a:close/>
                  <a:moveTo>
                    <a:pt x="6047" y="13556"/>
                  </a:moveTo>
                  <a:cubicBezTo>
                    <a:pt x="6033" y="13556"/>
                    <a:pt x="6018" y="13557"/>
                    <a:pt x="6003" y="13560"/>
                  </a:cubicBezTo>
                  <a:cubicBezTo>
                    <a:pt x="5912" y="13583"/>
                    <a:pt x="5843" y="13674"/>
                    <a:pt x="5866" y="13765"/>
                  </a:cubicBezTo>
                  <a:cubicBezTo>
                    <a:pt x="5935" y="14131"/>
                    <a:pt x="6003" y="14496"/>
                    <a:pt x="6072" y="14838"/>
                  </a:cubicBezTo>
                  <a:cubicBezTo>
                    <a:pt x="6072" y="14930"/>
                    <a:pt x="6163" y="14998"/>
                    <a:pt x="6231" y="14998"/>
                  </a:cubicBezTo>
                  <a:lnTo>
                    <a:pt x="6277" y="14998"/>
                  </a:lnTo>
                  <a:cubicBezTo>
                    <a:pt x="6368" y="14975"/>
                    <a:pt x="6437" y="14884"/>
                    <a:pt x="6414" y="14793"/>
                  </a:cubicBezTo>
                  <a:cubicBezTo>
                    <a:pt x="6368" y="14427"/>
                    <a:pt x="6300" y="14062"/>
                    <a:pt x="6231" y="13697"/>
                  </a:cubicBezTo>
                  <a:cubicBezTo>
                    <a:pt x="6212" y="13618"/>
                    <a:pt x="6140" y="13556"/>
                    <a:pt x="6047" y="13556"/>
                  </a:cubicBezTo>
                  <a:close/>
                  <a:moveTo>
                    <a:pt x="6449" y="15998"/>
                  </a:moveTo>
                  <a:cubicBezTo>
                    <a:pt x="6438" y="15998"/>
                    <a:pt x="6426" y="15999"/>
                    <a:pt x="6414" y="16002"/>
                  </a:cubicBezTo>
                  <a:cubicBezTo>
                    <a:pt x="6300" y="16002"/>
                    <a:pt x="6231" y="16094"/>
                    <a:pt x="6254" y="16208"/>
                  </a:cubicBezTo>
                  <a:cubicBezTo>
                    <a:pt x="6277" y="16573"/>
                    <a:pt x="6323" y="16938"/>
                    <a:pt x="6346" y="17281"/>
                  </a:cubicBezTo>
                  <a:cubicBezTo>
                    <a:pt x="6346" y="17372"/>
                    <a:pt x="6437" y="17463"/>
                    <a:pt x="6528" y="17463"/>
                  </a:cubicBezTo>
                  <a:lnTo>
                    <a:pt x="6551" y="17463"/>
                  </a:lnTo>
                  <a:cubicBezTo>
                    <a:pt x="6642" y="17440"/>
                    <a:pt x="6711" y="17372"/>
                    <a:pt x="6711" y="17258"/>
                  </a:cubicBezTo>
                  <a:cubicBezTo>
                    <a:pt x="6688" y="16893"/>
                    <a:pt x="6642" y="16527"/>
                    <a:pt x="6620" y="16162"/>
                  </a:cubicBezTo>
                  <a:cubicBezTo>
                    <a:pt x="6600" y="16063"/>
                    <a:pt x="6528" y="15998"/>
                    <a:pt x="6449" y="15998"/>
                  </a:cubicBezTo>
                  <a:close/>
                  <a:moveTo>
                    <a:pt x="6574" y="18467"/>
                  </a:moveTo>
                  <a:cubicBezTo>
                    <a:pt x="6483" y="18467"/>
                    <a:pt x="6391" y="18536"/>
                    <a:pt x="6391" y="18650"/>
                  </a:cubicBezTo>
                  <a:cubicBezTo>
                    <a:pt x="6391" y="18696"/>
                    <a:pt x="6391" y="18764"/>
                    <a:pt x="6391" y="18833"/>
                  </a:cubicBezTo>
                  <a:cubicBezTo>
                    <a:pt x="6391" y="19129"/>
                    <a:pt x="6391" y="19426"/>
                    <a:pt x="6368" y="19746"/>
                  </a:cubicBezTo>
                  <a:cubicBezTo>
                    <a:pt x="6368" y="19837"/>
                    <a:pt x="6460" y="19928"/>
                    <a:pt x="6551" y="19928"/>
                  </a:cubicBezTo>
                  <a:cubicBezTo>
                    <a:pt x="6665" y="19928"/>
                    <a:pt x="6734" y="19860"/>
                    <a:pt x="6734" y="19746"/>
                  </a:cubicBezTo>
                  <a:cubicBezTo>
                    <a:pt x="6756" y="19449"/>
                    <a:pt x="6756" y="19129"/>
                    <a:pt x="6756" y="18833"/>
                  </a:cubicBezTo>
                  <a:cubicBezTo>
                    <a:pt x="6756" y="18764"/>
                    <a:pt x="6756" y="18696"/>
                    <a:pt x="6756" y="18650"/>
                  </a:cubicBezTo>
                  <a:cubicBezTo>
                    <a:pt x="6756" y="18536"/>
                    <a:pt x="6688" y="18467"/>
                    <a:pt x="6574" y="18467"/>
                  </a:cubicBezTo>
                  <a:close/>
                  <a:moveTo>
                    <a:pt x="6447" y="20929"/>
                  </a:moveTo>
                  <a:cubicBezTo>
                    <a:pt x="6350" y="20929"/>
                    <a:pt x="6277" y="21011"/>
                    <a:pt x="6277" y="21092"/>
                  </a:cubicBezTo>
                  <a:cubicBezTo>
                    <a:pt x="6231" y="21458"/>
                    <a:pt x="6186" y="21823"/>
                    <a:pt x="6140" y="22165"/>
                  </a:cubicBezTo>
                  <a:cubicBezTo>
                    <a:pt x="6117" y="22279"/>
                    <a:pt x="6186" y="22371"/>
                    <a:pt x="6277" y="22371"/>
                  </a:cubicBezTo>
                  <a:lnTo>
                    <a:pt x="6300" y="22371"/>
                  </a:lnTo>
                  <a:cubicBezTo>
                    <a:pt x="6391" y="22371"/>
                    <a:pt x="6483" y="22325"/>
                    <a:pt x="6483" y="22234"/>
                  </a:cubicBezTo>
                  <a:cubicBezTo>
                    <a:pt x="6551" y="21868"/>
                    <a:pt x="6597" y="21503"/>
                    <a:pt x="6642" y="21138"/>
                  </a:cubicBezTo>
                  <a:cubicBezTo>
                    <a:pt x="6642" y="21024"/>
                    <a:pt x="6574" y="20933"/>
                    <a:pt x="6483" y="20933"/>
                  </a:cubicBezTo>
                  <a:cubicBezTo>
                    <a:pt x="6471" y="20930"/>
                    <a:pt x="6459" y="20929"/>
                    <a:pt x="6447" y="20929"/>
                  </a:cubicBezTo>
                  <a:close/>
                  <a:moveTo>
                    <a:pt x="6025" y="23369"/>
                  </a:moveTo>
                  <a:cubicBezTo>
                    <a:pt x="5951" y="23369"/>
                    <a:pt x="5885" y="23413"/>
                    <a:pt x="5866" y="23489"/>
                  </a:cubicBezTo>
                  <a:cubicBezTo>
                    <a:pt x="5775" y="23854"/>
                    <a:pt x="5684" y="24197"/>
                    <a:pt x="5570" y="24539"/>
                  </a:cubicBezTo>
                  <a:cubicBezTo>
                    <a:pt x="5547" y="24653"/>
                    <a:pt x="5592" y="24744"/>
                    <a:pt x="5684" y="24767"/>
                  </a:cubicBezTo>
                  <a:cubicBezTo>
                    <a:pt x="5706" y="24790"/>
                    <a:pt x="5729" y="24790"/>
                    <a:pt x="5752" y="24790"/>
                  </a:cubicBezTo>
                  <a:cubicBezTo>
                    <a:pt x="5821" y="24790"/>
                    <a:pt x="5889" y="24744"/>
                    <a:pt x="5912" y="24653"/>
                  </a:cubicBezTo>
                  <a:cubicBezTo>
                    <a:pt x="6026" y="24311"/>
                    <a:pt x="6117" y="23946"/>
                    <a:pt x="6209" y="23580"/>
                  </a:cubicBezTo>
                  <a:cubicBezTo>
                    <a:pt x="6231" y="23489"/>
                    <a:pt x="6186" y="23398"/>
                    <a:pt x="6072" y="23375"/>
                  </a:cubicBezTo>
                  <a:cubicBezTo>
                    <a:pt x="6056" y="23371"/>
                    <a:pt x="6040" y="23369"/>
                    <a:pt x="6025" y="23369"/>
                  </a:cubicBezTo>
                  <a:close/>
                  <a:moveTo>
                    <a:pt x="5290" y="25708"/>
                  </a:moveTo>
                  <a:cubicBezTo>
                    <a:pt x="5218" y="25708"/>
                    <a:pt x="5147" y="25755"/>
                    <a:pt x="5113" y="25840"/>
                  </a:cubicBezTo>
                  <a:cubicBezTo>
                    <a:pt x="4999" y="26160"/>
                    <a:pt x="4839" y="26502"/>
                    <a:pt x="4702" y="26821"/>
                  </a:cubicBezTo>
                  <a:cubicBezTo>
                    <a:pt x="4657" y="26913"/>
                    <a:pt x="4679" y="27027"/>
                    <a:pt x="4771" y="27073"/>
                  </a:cubicBezTo>
                  <a:cubicBezTo>
                    <a:pt x="4816" y="27073"/>
                    <a:pt x="4839" y="27095"/>
                    <a:pt x="4862" y="27095"/>
                  </a:cubicBezTo>
                  <a:cubicBezTo>
                    <a:pt x="4930" y="27095"/>
                    <a:pt x="4999" y="27050"/>
                    <a:pt x="5022" y="26981"/>
                  </a:cubicBezTo>
                  <a:cubicBezTo>
                    <a:pt x="5182" y="26639"/>
                    <a:pt x="5318" y="26297"/>
                    <a:pt x="5455" y="25954"/>
                  </a:cubicBezTo>
                  <a:cubicBezTo>
                    <a:pt x="5501" y="25863"/>
                    <a:pt x="5455" y="25772"/>
                    <a:pt x="5364" y="25726"/>
                  </a:cubicBezTo>
                  <a:cubicBezTo>
                    <a:pt x="5341" y="25714"/>
                    <a:pt x="5315" y="25708"/>
                    <a:pt x="5290" y="25708"/>
                  </a:cubicBezTo>
                  <a:close/>
                  <a:moveTo>
                    <a:pt x="4224" y="27940"/>
                  </a:moveTo>
                  <a:cubicBezTo>
                    <a:pt x="4165" y="27940"/>
                    <a:pt x="4109" y="27970"/>
                    <a:pt x="4063" y="28031"/>
                  </a:cubicBezTo>
                  <a:cubicBezTo>
                    <a:pt x="3903" y="28351"/>
                    <a:pt x="3698" y="28670"/>
                    <a:pt x="3515" y="28967"/>
                  </a:cubicBezTo>
                  <a:cubicBezTo>
                    <a:pt x="3447" y="29058"/>
                    <a:pt x="3470" y="29172"/>
                    <a:pt x="3561" y="29218"/>
                  </a:cubicBezTo>
                  <a:cubicBezTo>
                    <a:pt x="3584" y="29241"/>
                    <a:pt x="3629" y="29241"/>
                    <a:pt x="3652" y="29241"/>
                  </a:cubicBezTo>
                  <a:cubicBezTo>
                    <a:pt x="3721" y="29241"/>
                    <a:pt x="3789" y="29218"/>
                    <a:pt x="3812" y="29172"/>
                  </a:cubicBezTo>
                  <a:cubicBezTo>
                    <a:pt x="4017" y="28853"/>
                    <a:pt x="4200" y="28533"/>
                    <a:pt x="4383" y="28214"/>
                  </a:cubicBezTo>
                  <a:cubicBezTo>
                    <a:pt x="4428" y="28123"/>
                    <a:pt x="4405" y="28008"/>
                    <a:pt x="4314" y="27963"/>
                  </a:cubicBezTo>
                  <a:cubicBezTo>
                    <a:pt x="4284" y="27948"/>
                    <a:pt x="4253" y="27940"/>
                    <a:pt x="4224" y="27940"/>
                  </a:cubicBezTo>
                  <a:close/>
                  <a:moveTo>
                    <a:pt x="2869" y="29999"/>
                  </a:moveTo>
                  <a:cubicBezTo>
                    <a:pt x="2811" y="29999"/>
                    <a:pt x="2756" y="30023"/>
                    <a:pt x="2716" y="30063"/>
                  </a:cubicBezTo>
                  <a:cubicBezTo>
                    <a:pt x="2511" y="30359"/>
                    <a:pt x="2283" y="30633"/>
                    <a:pt x="2054" y="30884"/>
                  </a:cubicBezTo>
                  <a:cubicBezTo>
                    <a:pt x="2009" y="30976"/>
                    <a:pt x="2009" y="31090"/>
                    <a:pt x="2077" y="31158"/>
                  </a:cubicBezTo>
                  <a:cubicBezTo>
                    <a:pt x="2123" y="31181"/>
                    <a:pt x="2169" y="31204"/>
                    <a:pt x="2214" y="31204"/>
                  </a:cubicBezTo>
                  <a:cubicBezTo>
                    <a:pt x="2260" y="31204"/>
                    <a:pt x="2306" y="31181"/>
                    <a:pt x="2351" y="31135"/>
                  </a:cubicBezTo>
                  <a:cubicBezTo>
                    <a:pt x="2579" y="30862"/>
                    <a:pt x="2808" y="30588"/>
                    <a:pt x="3013" y="30291"/>
                  </a:cubicBezTo>
                  <a:cubicBezTo>
                    <a:pt x="3082" y="30222"/>
                    <a:pt x="3059" y="30108"/>
                    <a:pt x="2990" y="30040"/>
                  </a:cubicBezTo>
                  <a:cubicBezTo>
                    <a:pt x="2952" y="30011"/>
                    <a:pt x="2910" y="29999"/>
                    <a:pt x="2869" y="29999"/>
                  </a:cubicBezTo>
                  <a:close/>
                </a:path>
              </a:pathLst>
            </a:custGeom>
            <a:solidFill>
              <a:srgbClr val="CE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2"/>
            <p:cNvSpPr/>
            <p:nvPr/>
          </p:nvSpPr>
          <p:spPr>
            <a:xfrm>
              <a:off x="5325875" y="4722600"/>
              <a:ext cx="7450" cy="16575"/>
            </a:xfrm>
            <a:custGeom>
              <a:avLst/>
              <a:gdLst/>
              <a:ahLst/>
              <a:cxnLst/>
              <a:rect l="l" t="t" r="r" b="b"/>
              <a:pathLst>
                <a:path w="298" h="663" extrusionOk="0">
                  <a:moveTo>
                    <a:pt x="297" y="0"/>
                  </a:moveTo>
                  <a:lnTo>
                    <a:pt x="297" y="0"/>
                  </a:lnTo>
                  <a:cubicBezTo>
                    <a:pt x="183" y="251"/>
                    <a:pt x="69" y="457"/>
                    <a:pt x="0" y="639"/>
                  </a:cubicBezTo>
                  <a:cubicBezTo>
                    <a:pt x="0" y="639"/>
                    <a:pt x="0" y="662"/>
                    <a:pt x="0" y="662"/>
                  </a:cubicBezTo>
                  <a:lnTo>
                    <a:pt x="115" y="662"/>
                  </a:lnTo>
                  <a:cubicBezTo>
                    <a:pt x="160" y="457"/>
                    <a:pt x="229" y="229"/>
                    <a:pt x="297" y="0"/>
                  </a:cubicBezTo>
                  <a:close/>
                </a:path>
              </a:pathLst>
            </a:custGeom>
            <a:solidFill>
              <a:srgbClr val="E2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2"/>
            <p:cNvSpPr/>
            <p:nvPr/>
          </p:nvSpPr>
          <p:spPr>
            <a:xfrm>
              <a:off x="5619500" y="3865650"/>
              <a:ext cx="173750" cy="316575"/>
            </a:xfrm>
            <a:custGeom>
              <a:avLst/>
              <a:gdLst/>
              <a:ahLst/>
              <a:cxnLst/>
              <a:rect l="l" t="t" r="r" b="b"/>
              <a:pathLst>
                <a:path w="6950" h="12663" extrusionOk="0">
                  <a:moveTo>
                    <a:pt x="2672" y="0"/>
                  </a:moveTo>
                  <a:cubicBezTo>
                    <a:pt x="1184" y="0"/>
                    <a:pt x="1" y="2451"/>
                    <a:pt x="695" y="6089"/>
                  </a:cubicBezTo>
                  <a:cubicBezTo>
                    <a:pt x="1426" y="9878"/>
                    <a:pt x="3115" y="12663"/>
                    <a:pt x="3115" y="12663"/>
                  </a:cubicBezTo>
                  <a:cubicBezTo>
                    <a:pt x="3115" y="12663"/>
                    <a:pt x="6949" y="6089"/>
                    <a:pt x="4986" y="2095"/>
                  </a:cubicBezTo>
                  <a:cubicBezTo>
                    <a:pt x="4275" y="642"/>
                    <a:pt x="3434" y="0"/>
                    <a:pt x="2672" y="0"/>
                  </a:cubicBezTo>
                  <a:close/>
                </a:path>
              </a:pathLst>
            </a:custGeom>
            <a:solidFill>
              <a:srgbClr val="CDD4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2"/>
            <p:cNvSpPr/>
            <p:nvPr/>
          </p:nvSpPr>
          <p:spPr>
            <a:xfrm>
              <a:off x="5502200" y="4006975"/>
              <a:ext cx="209450" cy="784125"/>
            </a:xfrm>
            <a:custGeom>
              <a:avLst/>
              <a:gdLst/>
              <a:ahLst/>
              <a:cxnLst/>
              <a:rect l="l" t="t" r="r" b="b"/>
              <a:pathLst>
                <a:path w="8378" h="31365" extrusionOk="0">
                  <a:moveTo>
                    <a:pt x="7896" y="0"/>
                  </a:moveTo>
                  <a:cubicBezTo>
                    <a:pt x="7720" y="0"/>
                    <a:pt x="7533" y="122"/>
                    <a:pt x="7533" y="345"/>
                  </a:cubicBezTo>
                  <a:cubicBezTo>
                    <a:pt x="7647" y="3130"/>
                    <a:pt x="7624" y="5914"/>
                    <a:pt x="7419" y="8676"/>
                  </a:cubicBezTo>
                  <a:cubicBezTo>
                    <a:pt x="7053" y="13264"/>
                    <a:pt x="6072" y="17761"/>
                    <a:pt x="4451" y="22075"/>
                  </a:cubicBezTo>
                  <a:cubicBezTo>
                    <a:pt x="3242" y="25293"/>
                    <a:pt x="1712" y="28374"/>
                    <a:pt x="0" y="31364"/>
                  </a:cubicBezTo>
                  <a:lnTo>
                    <a:pt x="731" y="31364"/>
                  </a:lnTo>
                  <a:cubicBezTo>
                    <a:pt x="1324" y="30337"/>
                    <a:pt x="1895" y="29287"/>
                    <a:pt x="2420" y="28237"/>
                  </a:cubicBezTo>
                  <a:cubicBezTo>
                    <a:pt x="4588" y="23969"/>
                    <a:pt x="6277" y="19450"/>
                    <a:pt x="7236" y="14748"/>
                  </a:cubicBezTo>
                  <a:cubicBezTo>
                    <a:pt x="8195" y="9977"/>
                    <a:pt x="8377" y="5115"/>
                    <a:pt x="8195" y="276"/>
                  </a:cubicBezTo>
                  <a:cubicBezTo>
                    <a:pt x="8184" y="88"/>
                    <a:pt x="8044" y="0"/>
                    <a:pt x="7896" y="0"/>
                  </a:cubicBezTo>
                  <a:close/>
                </a:path>
              </a:pathLst>
            </a:custGeom>
            <a:solidFill>
              <a:srgbClr val="CDD4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2"/>
            <p:cNvSpPr/>
            <p:nvPr/>
          </p:nvSpPr>
          <p:spPr>
            <a:xfrm>
              <a:off x="5483950" y="4207825"/>
              <a:ext cx="164925" cy="295100"/>
            </a:xfrm>
            <a:custGeom>
              <a:avLst/>
              <a:gdLst/>
              <a:ahLst/>
              <a:cxnLst/>
              <a:rect l="l" t="t" r="r" b="b"/>
              <a:pathLst>
                <a:path w="6597" h="11804" extrusionOk="0">
                  <a:moveTo>
                    <a:pt x="1912" y="0"/>
                  </a:moveTo>
                  <a:cubicBezTo>
                    <a:pt x="936" y="0"/>
                    <a:pt x="163" y="955"/>
                    <a:pt x="114" y="2993"/>
                  </a:cubicBezTo>
                  <a:cubicBezTo>
                    <a:pt x="0" y="7421"/>
                    <a:pt x="6209" y="11804"/>
                    <a:pt x="6209" y="11804"/>
                  </a:cubicBezTo>
                  <a:cubicBezTo>
                    <a:pt x="6209" y="11804"/>
                    <a:pt x="6597" y="8562"/>
                    <a:pt x="5661" y="4842"/>
                  </a:cubicBezTo>
                  <a:cubicBezTo>
                    <a:pt x="4889" y="1717"/>
                    <a:pt x="3219" y="0"/>
                    <a:pt x="1912" y="0"/>
                  </a:cubicBezTo>
                  <a:close/>
                </a:path>
              </a:pathLst>
            </a:custGeom>
            <a:solidFill>
              <a:srgbClr val="CDD4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2"/>
            <p:cNvSpPr/>
            <p:nvPr/>
          </p:nvSpPr>
          <p:spPr>
            <a:xfrm>
              <a:off x="5406325" y="4390425"/>
              <a:ext cx="164950" cy="295100"/>
            </a:xfrm>
            <a:custGeom>
              <a:avLst/>
              <a:gdLst/>
              <a:ahLst/>
              <a:cxnLst/>
              <a:rect l="l" t="t" r="r" b="b"/>
              <a:pathLst>
                <a:path w="6598" h="11804" extrusionOk="0">
                  <a:moveTo>
                    <a:pt x="1912" y="0"/>
                  </a:moveTo>
                  <a:cubicBezTo>
                    <a:pt x="937" y="0"/>
                    <a:pt x="164" y="955"/>
                    <a:pt x="115" y="2993"/>
                  </a:cubicBezTo>
                  <a:cubicBezTo>
                    <a:pt x="1" y="7444"/>
                    <a:pt x="6232" y="11804"/>
                    <a:pt x="6232" y="11804"/>
                  </a:cubicBezTo>
                  <a:cubicBezTo>
                    <a:pt x="6232" y="11804"/>
                    <a:pt x="6597" y="8585"/>
                    <a:pt x="5661" y="4842"/>
                  </a:cubicBezTo>
                  <a:cubicBezTo>
                    <a:pt x="4890" y="1717"/>
                    <a:pt x="3220" y="0"/>
                    <a:pt x="1912" y="0"/>
                  </a:cubicBezTo>
                  <a:close/>
                </a:path>
              </a:pathLst>
            </a:custGeom>
            <a:solidFill>
              <a:srgbClr val="CDD4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2"/>
            <p:cNvSpPr/>
            <p:nvPr/>
          </p:nvSpPr>
          <p:spPr>
            <a:xfrm>
              <a:off x="5600350" y="4432675"/>
              <a:ext cx="294350" cy="184950"/>
            </a:xfrm>
            <a:custGeom>
              <a:avLst/>
              <a:gdLst/>
              <a:ahLst/>
              <a:cxnLst/>
              <a:rect l="l" t="t" r="r" b="b"/>
              <a:pathLst>
                <a:path w="11774" h="7398" extrusionOk="0">
                  <a:moveTo>
                    <a:pt x="9117" y="1"/>
                  </a:moveTo>
                  <a:cubicBezTo>
                    <a:pt x="7904" y="1"/>
                    <a:pt x="6245" y="639"/>
                    <a:pt x="4543" y="2079"/>
                  </a:cubicBezTo>
                  <a:cubicBezTo>
                    <a:pt x="1598" y="4544"/>
                    <a:pt x="0" y="7398"/>
                    <a:pt x="0" y="7398"/>
                  </a:cubicBezTo>
                  <a:cubicBezTo>
                    <a:pt x="0" y="7398"/>
                    <a:pt x="27" y="7398"/>
                    <a:pt x="77" y="7398"/>
                  </a:cubicBezTo>
                  <a:cubicBezTo>
                    <a:pt x="880" y="7398"/>
                    <a:pt x="7772" y="7297"/>
                    <a:pt x="10135" y="3860"/>
                  </a:cubicBezTo>
                  <a:cubicBezTo>
                    <a:pt x="11773" y="1477"/>
                    <a:pt x="10962" y="1"/>
                    <a:pt x="9117" y="1"/>
                  </a:cubicBezTo>
                  <a:close/>
                </a:path>
              </a:pathLst>
            </a:custGeom>
            <a:solidFill>
              <a:srgbClr val="CDD4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2"/>
            <p:cNvSpPr/>
            <p:nvPr/>
          </p:nvSpPr>
          <p:spPr>
            <a:xfrm>
              <a:off x="4380900" y="1727175"/>
              <a:ext cx="711600" cy="426800"/>
            </a:xfrm>
            <a:custGeom>
              <a:avLst/>
              <a:gdLst/>
              <a:ahLst/>
              <a:cxnLst/>
              <a:rect l="l" t="t" r="r" b="b"/>
              <a:pathLst>
                <a:path w="28464" h="17072" extrusionOk="0">
                  <a:moveTo>
                    <a:pt x="13386" y="11232"/>
                  </a:moveTo>
                  <a:lnTo>
                    <a:pt x="13386" y="11232"/>
                  </a:lnTo>
                  <a:cubicBezTo>
                    <a:pt x="13397" y="11234"/>
                    <a:pt x="13409" y="11235"/>
                    <a:pt x="13422" y="11238"/>
                  </a:cubicBezTo>
                  <a:cubicBezTo>
                    <a:pt x="13445" y="11238"/>
                    <a:pt x="13445" y="11238"/>
                    <a:pt x="13468" y="11260"/>
                  </a:cubicBezTo>
                  <a:lnTo>
                    <a:pt x="13513" y="11260"/>
                  </a:lnTo>
                  <a:cubicBezTo>
                    <a:pt x="13513" y="11260"/>
                    <a:pt x="13536" y="11283"/>
                    <a:pt x="13536" y="11283"/>
                  </a:cubicBezTo>
                  <a:cubicBezTo>
                    <a:pt x="13513" y="11283"/>
                    <a:pt x="13468" y="11260"/>
                    <a:pt x="13399" y="11238"/>
                  </a:cubicBezTo>
                  <a:cubicBezTo>
                    <a:pt x="13395" y="11236"/>
                    <a:pt x="13391" y="11234"/>
                    <a:pt x="13386" y="11232"/>
                  </a:cubicBezTo>
                  <a:close/>
                  <a:moveTo>
                    <a:pt x="25033" y="1"/>
                  </a:moveTo>
                  <a:cubicBezTo>
                    <a:pt x="24092" y="1"/>
                    <a:pt x="23167" y="437"/>
                    <a:pt x="22575" y="1263"/>
                  </a:cubicBezTo>
                  <a:lnTo>
                    <a:pt x="22529" y="1331"/>
                  </a:lnTo>
                  <a:lnTo>
                    <a:pt x="22255" y="1674"/>
                  </a:lnTo>
                  <a:lnTo>
                    <a:pt x="21981" y="2062"/>
                  </a:lnTo>
                  <a:lnTo>
                    <a:pt x="21411" y="2815"/>
                  </a:lnTo>
                  <a:cubicBezTo>
                    <a:pt x="21046" y="3317"/>
                    <a:pt x="20658" y="3819"/>
                    <a:pt x="20270" y="4322"/>
                  </a:cubicBezTo>
                  <a:cubicBezTo>
                    <a:pt x="19494" y="5326"/>
                    <a:pt x="18695" y="6285"/>
                    <a:pt x="17896" y="7198"/>
                  </a:cubicBezTo>
                  <a:cubicBezTo>
                    <a:pt x="17485" y="7677"/>
                    <a:pt x="17074" y="8111"/>
                    <a:pt x="16663" y="8544"/>
                  </a:cubicBezTo>
                  <a:cubicBezTo>
                    <a:pt x="16252" y="8978"/>
                    <a:pt x="15841" y="9389"/>
                    <a:pt x="15408" y="9754"/>
                  </a:cubicBezTo>
                  <a:cubicBezTo>
                    <a:pt x="14997" y="10119"/>
                    <a:pt x="14586" y="10462"/>
                    <a:pt x="14198" y="10713"/>
                  </a:cubicBezTo>
                  <a:cubicBezTo>
                    <a:pt x="14015" y="10850"/>
                    <a:pt x="13833" y="10964"/>
                    <a:pt x="13673" y="11055"/>
                  </a:cubicBezTo>
                  <a:cubicBezTo>
                    <a:pt x="13513" y="11123"/>
                    <a:pt x="13376" y="11192"/>
                    <a:pt x="13331" y="11192"/>
                  </a:cubicBezTo>
                  <a:cubicBezTo>
                    <a:pt x="13326" y="11195"/>
                    <a:pt x="13321" y="11198"/>
                    <a:pt x="13317" y="11201"/>
                  </a:cubicBezTo>
                  <a:lnTo>
                    <a:pt x="13317" y="11201"/>
                  </a:lnTo>
                  <a:cubicBezTo>
                    <a:pt x="13200" y="11144"/>
                    <a:pt x="13037" y="11049"/>
                    <a:pt x="12874" y="10941"/>
                  </a:cubicBezTo>
                  <a:cubicBezTo>
                    <a:pt x="12669" y="10827"/>
                    <a:pt x="12441" y="10667"/>
                    <a:pt x="12235" y="10507"/>
                  </a:cubicBezTo>
                  <a:cubicBezTo>
                    <a:pt x="11779" y="10165"/>
                    <a:pt x="11322" y="9800"/>
                    <a:pt x="10866" y="9412"/>
                  </a:cubicBezTo>
                  <a:cubicBezTo>
                    <a:pt x="10386" y="9001"/>
                    <a:pt x="9953" y="8590"/>
                    <a:pt x="9473" y="8156"/>
                  </a:cubicBezTo>
                  <a:cubicBezTo>
                    <a:pt x="9017" y="7723"/>
                    <a:pt x="8560" y="7289"/>
                    <a:pt x="8104" y="6832"/>
                  </a:cubicBezTo>
                  <a:cubicBezTo>
                    <a:pt x="7647" y="6399"/>
                    <a:pt x="7191" y="5942"/>
                    <a:pt x="6757" y="5486"/>
                  </a:cubicBezTo>
                  <a:cubicBezTo>
                    <a:pt x="6301" y="5029"/>
                    <a:pt x="5844" y="4573"/>
                    <a:pt x="5410" y="4093"/>
                  </a:cubicBezTo>
                  <a:lnTo>
                    <a:pt x="4086" y="2701"/>
                  </a:lnTo>
                  <a:lnTo>
                    <a:pt x="4041" y="2678"/>
                  </a:lnTo>
                  <a:cubicBezTo>
                    <a:pt x="3619" y="2230"/>
                    <a:pt x="3053" y="1995"/>
                    <a:pt x="2478" y="1995"/>
                  </a:cubicBezTo>
                  <a:cubicBezTo>
                    <a:pt x="2057" y="1995"/>
                    <a:pt x="1632" y="2121"/>
                    <a:pt x="1256" y="2381"/>
                  </a:cubicBezTo>
                  <a:cubicBezTo>
                    <a:pt x="252" y="3043"/>
                    <a:pt x="1" y="4390"/>
                    <a:pt x="663" y="5394"/>
                  </a:cubicBezTo>
                  <a:lnTo>
                    <a:pt x="959" y="5828"/>
                  </a:lnTo>
                  <a:lnTo>
                    <a:pt x="1256" y="6239"/>
                  </a:lnTo>
                  <a:lnTo>
                    <a:pt x="1850" y="7061"/>
                  </a:lnTo>
                  <a:cubicBezTo>
                    <a:pt x="2238" y="7608"/>
                    <a:pt x="2648" y="8156"/>
                    <a:pt x="3059" y="8704"/>
                  </a:cubicBezTo>
                  <a:cubicBezTo>
                    <a:pt x="3470" y="9229"/>
                    <a:pt x="3904" y="9754"/>
                    <a:pt x="4315" y="10302"/>
                  </a:cubicBezTo>
                  <a:cubicBezTo>
                    <a:pt x="4771" y="10827"/>
                    <a:pt x="5205" y="11352"/>
                    <a:pt x="5661" y="11854"/>
                  </a:cubicBezTo>
                  <a:cubicBezTo>
                    <a:pt x="6118" y="12379"/>
                    <a:pt x="6597" y="12881"/>
                    <a:pt x="7099" y="13406"/>
                  </a:cubicBezTo>
                  <a:cubicBezTo>
                    <a:pt x="7602" y="13908"/>
                    <a:pt x="8127" y="14410"/>
                    <a:pt x="8697" y="14912"/>
                  </a:cubicBezTo>
                  <a:cubicBezTo>
                    <a:pt x="8994" y="15164"/>
                    <a:pt x="9291" y="15392"/>
                    <a:pt x="9633" y="15643"/>
                  </a:cubicBezTo>
                  <a:cubicBezTo>
                    <a:pt x="9975" y="15894"/>
                    <a:pt x="10341" y="16145"/>
                    <a:pt x="10797" y="16373"/>
                  </a:cubicBezTo>
                  <a:cubicBezTo>
                    <a:pt x="11025" y="16510"/>
                    <a:pt x="11276" y="16624"/>
                    <a:pt x="11573" y="16738"/>
                  </a:cubicBezTo>
                  <a:lnTo>
                    <a:pt x="11801" y="16830"/>
                  </a:lnTo>
                  <a:cubicBezTo>
                    <a:pt x="11893" y="16853"/>
                    <a:pt x="11984" y="16875"/>
                    <a:pt x="12075" y="16898"/>
                  </a:cubicBezTo>
                  <a:cubicBezTo>
                    <a:pt x="12167" y="16921"/>
                    <a:pt x="12258" y="16944"/>
                    <a:pt x="12349" y="16967"/>
                  </a:cubicBezTo>
                  <a:cubicBezTo>
                    <a:pt x="12463" y="16990"/>
                    <a:pt x="12555" y="17012"/>
                    <a:pt x="12646" y="17012"/>
                  </a:cubicBezTo>
                  <a:cubicBezTo>
                    <a:pt x="12892" y="17056"/>
                    <a:pt x="13129" y="17072"/>
                    <a:pt x="13356" y="17072"/>
                  </a:cubicBezTo>
                  <a:cubicBezTo>
                    <a:pt x="13488" y="17072"/>
                    <a:pt x="13616" y="17066"/>
                    <a:pt x="13742" y="17058"/>
                  </a:cubicBezTo>
                  <a:cubicBezTo>
                    <a:pt x="14107" y="17035"/>
                    <a:pt x="14403" y="16990"/>
                    <a:pt x="14700" y="16921"/>
                  </a:cubicBezTo>
                  <a:cubicBezTo>
                    <a:pt x="15294" y="16784"/>
                    <a:pt x="15773" y="16602"/>
                    <a:pt x="16207" y="16396"/>
                  </a:cubicBezTo>
                  <a:cubicBezTo>
                    <a:pt x="16663" y="16191"/>
                    <a:pt x="17051" y="15985"/>
                    <a:pt x="17416" y="15757"/>
                  </a:cubicBezTo>
                  <a:cubicBezTo>
                    <a:pt x="18147" y="15301"/>
                    <a:pt x="18763" y="14821"/>
                    <a:pt x="19357" y="14342"/>
                  </a:cubicBezTo>
                  <a:cubicBezTo>
                    <a:pt x="20521" y="13360"/>
                    <a:pt x="21525" y="12356"/>
                    <a:pt x="22484" y="11306"/>
                  </a:cubicBezTo>
                  <a:cubicBezTo>
                    <a:pt x="23419" y="10279"/>
                    <a:pt x="24310" y="9206"/>
                    <a:pt x="25154" y="8111"/>
                  </a:cubicBezTo>
                  <a:cubicBezTo>
                    <a:pt x="25565" y="7563"/>
                    <a:pt x="25976" y="7015"/>
                    <a:pt x="26387" y="6444"/>
                  </a:cubicBezTo>
                  <a:cubicBezTo>
                    <a:pt x="26592" y="6170"/>
                    <a:pt x="26775" y="5896"/>
                    <a:pt x="26980" y="5600"/>
                  </a:cubicBezTo>
                  <a:lnTo>
                    <a:pt x="27277" y="5166"/>
                  </a:lnTo>
                  <a:lnTo>
                    <a:pt x="27574" y="4710"/>
                  </a:lnTo>
                  <a:cubicBezTo>
                    <a:pt x="28464" y="3363"/>
                    <a:pt x="28144" y="1537"/>
                    <a:pt x="26820" y="578"/>
                  </a:cubicBezTo>
                  <a:cubicBezTo>
                    <a:pt x="26277" y="189"/>
                    <a:pt x="25652" y="1"/>
                    <a:pt x="25033" y="1"/>
                  </a:cubicBezTo>
                  <a:close/>
                </a:path>
              </a:pathLst>
            </a:custGeom>
            <a:solidFill>
              <a:srgbClr val="144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2"/>
            <p:cNvSpPr/>
            <p:nvPr/>
          </p:nvSpPr>
          <p:spPr>
            <a:xfrm>
              <a:off x="4433575" y="1839375"/>
              <a:ext cx="89875" cy="74050"/>
            </a:xfrm>
            <a:custGeom>
              <a:avLst/>
              <a:gdLst/>
              <a:ahLst/>
              <a:cxnLst/>
              <a:rect l="l" t="t" r="r" b="b"/>
              <a:pathLst>
                <a:path w="3595" h="2962" extrusionOk="0">
                  <a:moveTo>
                    <a:pt x="3430" y="0"/>
                  </a:moveTo>
                  <a:cubicBezTo>
                    <a:pt x="3371" y="0"/>
                    <a:pt x="3309" y="33"/>
                    <a:pt x="3280" y="107"/>
                  </a:cubicBezTo>
                  <a:cubicBezTo>
                    <a:pt x="2801" y="1477"/>
                    <a:pt x="1591" y="2458"/>
                    <a:pt x="176" y="2687"/>
                  </a:cubicBezTo>
                  <a:cubicBezTo>
                    <a:pt x="1" y="2709"/>
                    <a:pt x="57" y="2962"/>
                    <a:pt x="223" y="2962"/>
                  </a:cubicBezTo>
                  <a:cubicBezTo>
                    <a:pt x="230" y="2962"/>
                    <a:pt x="237" y="2962"/>
                    <a:pt x="245" y="2961"/>
                  </a:cubicBezTo>
                  <a:cubicBezTo>
                    <a:pt x="1774" y="2710"/>
                    <a:pt x="3052" y="1637"/>
                    <a:pt x="3554" y="176"/>
                  </a:cubicBezTo>
                  <a:cubicBezTo>
                    <a:pt x="3595" y="68"/>
                    <a:pt x="3516" y="0"/>
                    <a:pt x="3430" y="0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2"/>
            <p:cNvSpPr/>
            <p:nvPr/>
          </p:nvSpPr>
          <p:spPr>
            <a:xfrm>
              <a:off x="4696125" y="2009850"/>
              <a:ext cx="21375" cy="60300"/>
            </a:xfrm>
            <a:custGeom>
              <a:avLst/>
              <a:gdLst/>
              <a:ahLst/>
              <a:cxnLst/>
              <a:rect l="l" t="t" r="r" b="b"/>
              <a:pathLst>
                <a:path w="855" h="2412" extrusionOk="0">
                  <a:moveTo>
                    <a:pt x="679" y="1"/>
                  </a:moveTo>
                  <a:cubicBezTo>
                    <a:pt x="623" y="1"/>
                    <a:pt x="566" y="28"/>
                    <a:pt x="539" y="90"/>
                  </a:cubicBezTo>
                  <a:cubicBezTo>
                    <a:pt x="288" y="798"/>
                    <a:pt x="128" y="1506"/>
                    <a:pt x="14" y="2236"/>
                  </a:cubicBezTo>
                  <a:cubicBezTo>
                    <a:pt x="1" y="2344"/>
                    <a:pt x="91" y="2412"/>
                    <a:pt x="171" y="2412"/>
                  </a:cubicBezTo>
                  <a:cubicBezTo>
                    <a:pt x="227" y="2412"/>
                    <a:pt x="279" y="2379"/>
                    <a:pt x="288" y="2304"/>
                  </a:cubicBezTo>
                  <a:cubicBezTo>
                    <a:pt x="402" y="1574"/>
                    <a:pt x="562" y="866"/>
                    <a:pt x="813" y="182"/>
                  </a:cubicBezTo>
                  <a:cubicBezTo>
                    <a:pt x="855" y="70"/>
                    <a:pt x="768" y="1"/>
                    <a:pt x="679" y="1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2"/>
            <p:cNvSpPr/>
            <p:nvPr/>
          </p:nvSpPr>
          <p:spPr>
            <a:xfrm>
              <a:off x="4676725" y="2019825"/>
              <a:ext cx="36175" cy="32800"/>
            </a:xfrm>
            <a:custGeom>
              <a:avLst/>
              <a:gdLst/>
              <a:ahLst/>
              <a:cxnLst/>
              <a:rect l="l" t="t" r="r" b="b"/>
              <a:pathLst>
                <a:path w="1447" h="1312" extrusionOk="0">
                  <a:moveTo>
                    <a:pt x="1231" y="0"/>
                  </a:moveTo>
                  <a:cubicBezTo>
                    <a:pt x="1199" y="0"/>
                    <a:pt x="1165" y="10"/>
                    <a:pt x="1132" y="34"/>
                  </a:cubicBezTo>
                  <a:cubicBezTo>
                    <a:pt x="767" y="353"/>
                    <a:pt x="402" y="696"/>
                    <a:pt x="105" y="1061"/>
                  </a:cubicBezTo>
                  <a:cubicBezTo>
                    <a:pt x="0" y="1166"/>
                    <a:pt x="97" y="1311"/>
                    <a:pt x="199" y="1311"/>
                  </a:cubicBezTo>
                  <a:cubicBezTo>
                    <a:pt x="230" y="1311"/>
                    <a:pt x="261" y="1298"/>
                    <a:pt x="288" y="1266"/>
                  </a:cubicBezTo>
                  <a:cubicBezTo>
                    <a:pt x="608" y="878"/>
                    <a:pt x="973" y="536"/>
                    <a:pt x="1338" y="239"/>
                  </a:cubicBezTo>
                  <a:cubicBezTo>
                    <a:pt x="1447" y="149"/>
                    <a:pt x="1354" y="0"/>
                    <a:pt x="1231" y="0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2"/>
            <p:cNvSpPr/>
            <p:nvPr/>
          </p:nvSpPr>
          <p:spPr>
            <a:xfrm>
              <a:off x="4195450" y="1644250"/>
              <a:ext cx="299600" cy="225550"/>
            </a:xfrm>
            <a:custGeom>
              <a:avLst/>
              <a:gdLst/>
              <a:ahLst/>
              <a:cxnLst/>
              <a:rect l="l" t="t" r="r" b="b"/>
              <a:pathLst>
                <a:path w="11984" h="9022" extrusionOk="0">
                  <a:moveTo>
                    <a:pt x="5243" y="1"/>
                  </a:moveTo>
                  <a:cubicBezTo>
                    <a:pt x="5126" y="1"/>
                    <a:pt x="5024" y="71"/>
                    <a:pt x="4931" y="243"/>
                  </a:cubicBezTo>
                  <a:cubicBezTo>
                    <a:pt x="4634" y="791"/>
                    <a:pt x="6848" y="3051"/>
                    <a:pt x="6848" y="3051"/>
                  </a:cubicBezTo>
                  <a:cubicBezTo>
                    <a:pt x="6848" y="3051"/>
                    <a:pt x="3620" y="1856"/>
                    <a:pt x="2159" y="1856"/>
                  </a:cubicBezTo>
                  <a:cubicBezTo>
                    <a:pt x="1882" y="1856"/>
                    <a:pt x="1669" y="1899"/>
                    <a:pt x="1553" y="2001"/>
                  </a:cubicBezTo>
                  <a:cubicBezTo>
                    <a:pt x="799" y="2640"/>
                    <a:pt x="2443" y="3051"/>
                    <a:pt x="2443" y="3051"/>
                  </a:cubicBezTo>
                  <a:cubicBezTo>
                    <a:pt x="2443" y="3051"/>
                    <a:pt x="1935" y="2976"/>
                    <a:pt x="1407" y="2976"/>
                  </a:cubicBezTo>
                  <a:cubicBezTo>
                    <a:pt x="879" y="2976"/>
                    <a:pt x="331" y="3051"/>
                    <a:pt x="252" y="3347"/>
                  </a:cubicBezTo>
                  <a:cubicBezTo>
                    <a:pt x="69" y="3941"/>
                    <a:pt x="2169" y="4329"/>
                    <a:pt x="2169" y="4329"/>
                  </a:cubicBezTo>
                  <a:cubicBezTo>
                    <a:pt x="2169" y="4329"/>
                    <a:pt x="1976" y="4316"/>
                    <a:pt x="1711" y="4316"/>
                  </a:cubicBezTo>
                  <a:cubicBezTo>
                    <a:pt x="1180" y="4316"/>
                    <a:pt x="358" y="4367"/>
                    <a:pt x="206" y="4671"/>
                  </a:cubicBezTo>
                  <a:cubicBezTo>
                    <a:pt x="1" y="5151"/>
                    <a:pt x="1302" y="5447"/>
                    <a:pt x="1986" y="5539"/>
                  </a:cubicBezTo>
                  <a:cubicBezTo>
                    <a:pt x="1986" y="5539"/>
                    <a:pt x="366" y="5584"/>
                    <a:pt x="320" y="6132"/>
                  </a:cubicBezTo>
                  <a:cubicBezTo>
                    <a:pt x="274" y="6703"/>
                    <a:pt x="1804" y="6520"/>
                    <a:pt x="2762" y="6634"/>
                  </a:cubicBezTo>
                  <a:cubicBezTo>
                    <a:pt x="3744" y="6748"/>
                    <a:pt x="6118" y="7091"/>
                    <a:pt x="6871" y="8095"/>
                  </a:cubicBezTo>
                  <a:cubicBezTo>
                    <a:pt x="7168" y="8483"/>
                    <a:pt x="7533" y="8711"/>
                    <a:pt x="7944" y="8871"/>
                  </a:cubicBezTo>
                  <a:cubicBezTo>
                    <a:pt x="8234" y="8973"/>
                    <a:pt x="8533" y="9022"/>
                    <a:pt x="8829" y="9022"/>
                  </a:cubicBezTo>
                  <a:cubicBezTo>
                    <a:pt x="9856" y="9022"/>
                    <a:pt x="10848" y="8436"/>
                    <a:pt x="11345" y="7479"/>
                  </a:cubicBezTo>
                  <a:cubicBezTo>
                    <a:pt x="11984" y="6223"/>
                    <a:pt x="11687" y="4671"/>
                    <a:pt x="10614" y="3758"/>
                  </a:cubicBezTo>
                  <a:cubicBezTo>
                    <a:pt x="10318" y="3507"/>
                    <a:pt x="9975" y="3233"/>
                    <a:pt x="9564" y="2982"/>
                  </a:cubicBezTo>
                  <a:cubicBezTo>
                    <a:pt x="8765" y="2457"/>
                    <a:pt x="6962" y="1202"/>
                    <a:pt x="6300" y="700"/>
                  </a:cubicBezTo>
                  <a:cubicBezTo>
                    <a:pt x="5830" y="339"/>
                    <a:pt x="5500" y="1"/>
                    <a:pt x="5243" y="1"/>
                  </a:cubicBezTo>
                  <a:close/>
                </a:path>
              </a:pathLst>
            </a:custGeom>
            <a:solidFill>
              <a:srgbClr val="FEA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2"/>
            <p:cNvSpPr/>
            <p:nvPr/>
          </p:nvSpPr>
          <p:spPr>
            <a:xfrm>
              <a:off x="4249100" y="1717075"/>
              <a:ext cx="70375" cy="16875"/>
            </a:xfrm>
            <a:custGeom>
              <a:avLst/>
              <a:gdLst/>
              <a:ahLst/>
              <a:cxnLst/>
              <a:rect l="l" t="t" r="r" b="b"/>
              <a:pathLst>
                <a:path w="2815" h="675" extrusionOk="0">
                  <a:moveTo>
                    <a:pt x="160" y="1"/>
                  </a:moveTo>
                  <a:cubicBezTo>
                    <a:pt x="0" y="1"/>
                    <a:pt x="0" y="252"/>
                    <a:pt x="137" y="252"/>
                  </a:cubicBezTo>
                  <a:cubicBezTo>
                    <a:pt x="192" y="250"/>
                    <a:pt x="247" y="250"/>
                    <a:pt x="301" y="250"/>
                  </a:cubicBezTo>
                  <a:cubicBezTo>
                    <a:pt x="1108" y="250"/>
                    <a:pt x="1877" y="406"/>
                    <a:pt x="2625" y="663"/>
                  </a:cubicBezTo>
                  <a:cubicBezTo>
                    <a:pt x="2641" y="671"/>
                    <a:pt x="2657" y="674"/>
                    <a:pt x="2671" y="674"/>
                  </a:cubicBezTo>
                  <a:cubicBezTo>
                    <a:pt x="2775" y="674"/>
                    <a:pt x="2814" y="475"/>
                    <a:pt x="2693" y="434"/>
                  </a:cubicBezTo>
                  <a:cubicBezTo>
                    <a:pt x="1872" y="138"/>
                    <a:pt x="1027" y="1"/>
                    <a:pt x="160" y="1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2"/>
            <p:cNvSpPr/>
            <p:nvPr/>
          </p:nvSpPr>
          <p:spPr>
            <a:xfrm>
              <a:off x="4239400" y="1748425"/>
              <a:ext cx="65900" cy="16775"/>
            </a:xfrm>
            <a:custGeom>
              <a:avLst/>
              <a:gdLst/>
              <a:ahLst/>
              <a:cxnLst/>
              <a:rect l="l" t="t" r="r" b="b"/>
              <a:pathLst>
                <a:path w="2636" h="671" extrusionOk="0">
                  <a:moveTo>
                    <a:pt x="140" y="1"/>
                  </a:moveTo>
                  <a:cubicBezTo>
                    <a:pt x="0" y="1"/>
                    <a:pt x="7" y="230"/>
                    <a:pt x="160" y="230"/>
                  </a:cubicBezTo>
                  <a:cubicBezTo>
                    <a:pt x="936" y="276"/>
                    <a:pt x="1712" y="344"/>
                    <a:pt x="2420" y="664"/>
                  </a:cubicBezTo>
                  <a:cubicBezTo>
                    <a:pt x="2434" y="668"/>
                    <a:pt x="2447" y="670"/>
                    <a:pt x="2460" y="670"/>
                  </a:cubicBezTo>
                  <a:cubicBezTo>
                    <a:pt x="2590" y="670"/>
                    <a:pt x="2636" y="475"/>
                    <a:pt x="2511" y="413"/>
                  </a:cubicBezTo>
                  <a:cubicBezTo>
                    <a:pt x="1758" y="116"/>
                    <a:pt x="959" y="25"/>
                    <a:pt x="160" y="2"/>
                  </a:cubicBezTo>
                  <a:cubicBezTo>
                    <a:pt x="153" y="1"/>
                    <a:pt x="146" y="1"/>
                    <a:pt x="140" y="1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2"/>
            <p:cNvSpPr/>
            <p:nvPr/>
          </p:nvSpPr>
          <p:spPr>
            <a:xfrm>
              <a:off x="4237100" y="1779775"/>
              <a:ext cx="61350" cy="13375"/>
            </a:xfrm>
            <a:custGeom>
              <a:avLst/>
              <a:gdLst/>
              <a:ahLst/>
              <a:cxnLst/>
              <a:rect l="l" t="t" r="r" b="b"/>
              <a:pathLst>
                <a:path w="2454" h="535" extrusionOk="0">
                  <a:moveTo>
                    <a:pt x="400" y="0"/>
                  </a:moveTo>
                  <a:cubicBezTo>
                    <a:pt x="328" y="0"/>
                    <a:pt x="256" y="1"/>
                    <a:pt x="183" y="4"/>
                  </a:cubicBezTo>
                  <a:cubicBezTo>
                    <a:pt x="24" y="4"/>
                    <a:pt x="1" y="255"/>
                    <a:pt x="161" y="255"/>
                  </a:cubicBezTo>
                  <a:cubicBezTo>
                    <a:pt x="278" y="247"/>
                    <a:pt x="396" y="243"/>
                    <a:pt x="514" y="243"/>
                  </a:cubicBezTo>
                  <a:cubicBezTo>
                    <a:pt x="1103" y="243"/>
                    <a:pt x="1686" y="338"/>
                    <a:pt x="2238" y="528"/>
                  </a:cubicBezTo>
                  <a:cubicBezTo>
                    <a:pt x="2252" y="533"/>
                    <a:pt x="2266" y="534"/>
                    <a:pt x="2279" y="534"/>
                  </a:cubicBezTo>
                  <a:cubicBezTo>
                    <a:pt x="2408" y="534"/>
                    <a:pt x="2454" y="342"/>
                    <a:pt x="2329" y="300"/>
                  </a:cubicBezTo>
                  <a:cubicBezTo>
                    <a:pt x="1691" y="95"/>
                    <a:pt x="1054" y="0"/>
                    <a:pt x="400" y="0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2"/>
            <p:cNvSpPr/>
            <p:nvPr/>
          </p:nvSpPr>
          <p:spPr>
            <a:xfrm>
              <a:off x="4363825" y="1716350"/>
              <a:ext cx="58325" cy="47875"/>
            </a:xfrm>
            <a:custGeom>
              <a:avLst/>
              <a:gdLst/>
              <a:ahLst/>
              <a:cxnLst/>
              <a:rect l="l" t="t" r="r" b="b"/>
              <a:pathLst>
                <a:path w="2333" h="1915" extrusionOk="0">
                  <a:moveTo>
                    <a:pt x="163" y="0"/>
                  </a:moveTo>
                  <a:cubicBezTo>
                    <a:pt x="80" y="0"/>
                    <a:pt x="1" y="112"/>
                    <a:pt x="67" y="212"/>
                  </a:cubicBezTo>
                  <a:cubicBezTo>
                    <a:pt x="592" y="943"/>
                    <a:pt x="1300" y="1513"/>
                    <a:pt x="2145" y="1901"/>
                  </a:cubicBezTo>
                  <a:cubicBezTo>
                    <a:pt x="2162" y="1910"/>
                    <a:pt x="2178" y="1914"/>
                    <a:pt x="2193" y="1914"/>
                  </a:cubicBezTo>
                  <a:cubicBezTo>
                    <a:pt x="2296" y="1914"/>
                    <a:pt x="2332" y="1733"/>
                    <a:pt x="2213" y="1673"/>
                  </a:cubicBezTo>
                  <a:cubicBezTo>
                    <a:pt x="1414" y="1308"/>
                    <a:pt x="752" y="760"/>
                    <a:pt x="250" y="53"/>
                  </a:cubicBezTo>
                  <a:cubicBezTo>
                    <a:pt x="225" y="16"/>
                    <a:pt x="194" y="0"/>
                    <a:pt x="163" y="0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2"/>
            <p:cNvSpPr/>
            <p:nvPr/>
          </p:nvSpPr>
          <p:spPr>
            <a:xfrm>
              <a:off x="4372925" y="1741750"/>
              <a:ext cx="52025" cy="93250"/>
            </a:xfrm>
            <a:custGeom>
              <a:avLst/>
              <a:gdLst/>
              <a:ahLst/>
              <a:cxnLst/>
              <a:rect l="l" t="t" r="r" b="b"/>
              <a:pathLst>
                <a:path w="2081" h="3730" extrusionOk="0">
                  <a:moveTo>
                    <a:pt x="304" y="0"/>
                  </a:moveTo>
                  <a:cubicBezTo>
                    <a:pt x="248" y="0"/>
                    <a:pt x="193" y="35"/>
                    <a:pt x="183" y="109"/>
                  </a:cubicBezTo>
                  <a:cubicBezTo>
                    <a:pt x="0" y="1525"/>
                    <a:pt x="662" y="2917"/>
                    <a:pt x="1826" y="3716"/>
                  </a:cubicBezTo>
                  <a:cubicBezTo>
                    <a:pt x="1845" y="3725"/>
                    <a:pt x="1864" y="3730"/>
                    <a:pt x="1883" y="3730"/>
                  </a:cubicBezTo>
                  <a:cubicBezTo>
                    <a:pt x="1996" y="3730"/>
                    <a:pt x="2081" y="3569"/>
                    <a:pt x="1963" y="3510"/>
                  </a:cubicBezTo>
                  <a:cubicBezTo>
                    <a:pt x="845" y="2757"/>
                    <a:pt x="251" y="1456"/>
                    <a:pt x="434" y="132"/>
                  </a:cubicBezTo>
                  <a:cubicBezTo>
                    <a:pt x="434" y="47"/>
                    <a:pt x="368" y="0"/>
                    <a:pt x="304" y="0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2"/>
            <p:cNvSpPr/>
            <p:nvPr/>
          </p:nvSpPr>
          <p:spPr>
            <a:xfrm>
              <a:off x="4291875" y="1721325"/>
              <a:ext cx="33650" cy="79700"/>
            </a:xfrm>
            <a:custGeom>
              <a:avLst/>
              <a:gdLst/>
              <a:ahLst/>
              <a:cxnLst/>
              <a:rect l="l" t="t" r="r" b="b"/>
              <a:pathLst>
                <a:path w="1346" h="3188" extrusionOk="0">
                  <a:moveTo>
                    <a:pt x="1176" y="0"/>
                  </a:moveTo>
                  <a:cubicBezTo>
                    <a:pt x="1150" y="0"/>
                    <a:pt x="1122" y="11"/>
                    <a:pt x="1097" y="36"/>
                  </a:cubicBezTo>
                  <a:cubicBezTo>
                    <a:pt x="321" y="858"/>
                    <a:pt x="1" y="1999"/>
                    <a:pt x="275" y="3095"/>
                  </a:cubicBezTo>
                  <a:cubicBezTo>
                    <a:pt x="284" y="3160"/>
                    <a:pt x="332" y="3187"/>
                    <a:pt x="381" y="3187"/>
                  </a:cubicBezTo>
                  <a:cubicBezTo>
                    <a:pt x="453" y="3187"/>
                    <a:pt x="530" y="3130"/>
                    <a:pt x="503" y="3049"/>
                  </a:cubicBezTo>
                  <a:cubicBezTo>
                    <a:pt x="275" y="2022"/>
                    <a:pt x="549" y="972"/>
                    <a:pt x="1256" y="219"/>
                  </a:cubicBezTo>
                  <a:cubicBezTo>
                    <a:pt x="1345" y="130"/>
                    <a:pt x="1268" y="0"/>
                    <a:pt x="1176" y="0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2"/>
            <p:cNvSpPr/>
            <p:nvPr/>
          </p:nvSpPr>
          <p:spPr>
            <a:xfrm>
              <a:off x="5467300" y="4496050"/>
              <a:ext cx="200975" cy="359150"/>
            </a:xfrm>
            <a:custGeom>
              <a:avLst/>
              <a:gdLst/>
              <a:ahLst/>
              <a:cxnLst/>
              <a:rect l="l" t="t" r="r" b="b"/>
              <a:pathLst>
                <a:path w="8039" h="14366" extrusionOk="0">
                  <a:moveTo>
                    <a:pt x="3725" y="1"/>
                  </a:moveTo>
                  <a:lnTo>
                    <a:pt x="940" y="4064"/>
                  </a:lnTo>
                  <a:cubicBezTo>
                    <a:pt x="940" y="4064"/>
                    <a:pt x="689" y="8081"/>
                    <a:pt x="506" y="9793"/>
                  </a:cubicBezTo>
                  <a:cubicBezTo>
                    <a:pt x="329" y="11433"/>
                    <a:pt x="1" y="14366"/>
                    <a:pt x="1404" y="14366"/>
                  </a:cubicBezTo>
                  <a:cubicBezTo>
                    <a:pt x="1446" y="14366"/>
                    <a:pt x="1489" y="14363"/>
                    <a:pt x="1533" y="14358"/>
                  </a:cubicBezTo>
                  <a:cubicBezTo>
                    <a:pt x="3063" y="14152"/>
                    <a:pt x="5300" y="13490"/>
                    <a:pt x="5984" y="11893"/>
                  </a:cubicBezTo>
                  <a:cubicBezTo>
                    <a:pt x="6669" y="10272"/>
                    <a:pt x="6350" y="8150"/>
                    <a:pt x="6350" y="8149"/>
                  </a:cubicBezTo>
                  <a:lnTo>
                    <a:pt x="6350" y="8149"/>
                  </a:lnTo>
                  <a:lnTo>
                    <a:pt x="7285" y="9930"/>
                  </a:lnTo>
                  <a:lnTo>
                    <a:pt x="8039" y="9724"/>
                  </a:lnTo>
                  <a:cubicBezTo>
                    <a:pt x="8039" y="9724"/>
                    <a:pt x="6623" y="4338"/>
                    <a:pt x="5984" y="2260"/>
                  </a:cubicBezTo>
                  <a:cubicBezTo>
                    <a:pt x="5368" y="183"/>
                    <a:pt x="3725" y="1"/>
                    <a:pt x="3725" y="1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2"/>
            <p:cNvSpPr/>
            <p:nvPr/>
          </p:nvSpPr>
          <p:spPr>
            <a:xfrm>
              <a:off x="5459400" y="4424150"/>
              <a:ext cx="152375" cy="347375"/>
            </a:xfrm>
            <a:custGeom>
              <a:avLst/>
              <a:gdLst/>
              <a:ahLst/>
              <a:cxnLst/>
              <a:rect l="l" t="t" r="r" b="b"/>
              <a:pathLst>
                <a:path w="6095" h="13895" extrusionOk="0">
                  <a:moveTo>
                    <a:pt x="2831" y="1"/>
                  </a:moveTo>
                  <a:lnTo>
                    <a:pt x="1" y="1028"/>
                  </a:lnTo>
                  <a:cubicBezTo>
                    <a:pt x="1" y="1028"/>
                    <a:pt x="959" y="5639"/>
                    <a:pt x="1347" y="7350"/>
                  </a:cubicBezTo>
                  <a:cubicBezTo>
                    <a:pt x="1735" y="9040"/>
                    <a:pt x="1051" y="12737"/>
                    <a:pt x="1530" y="13559"/>
                  </a:cubicBezTo>
                  <a:cubicBezTo>
                    <a:pt x="1658" y="13790"/>
                    <a:pt x="1960" y="13895"/>
                    <a:pt x="2345" y="13895"/>
                  </a:cubicBezTo>
                  <a:cubicBezTo>
                    <a:pt x="3325" y="13895"/>
                    <a:pt x="4840" y="13213"/>
                    <a:pt x="5365" y="12212"/>
                  </a:cubicBezTo>
                  <a:cubicBezTo>
                    <a:pt x="6095" y="10843"/>
                    <a:pt x="5684" y="8195"/>
                    <a:pt x="5638" y="6323"/>
                  </a:cubicBezTo>
                  <a:cubicBezTo>
                    <a:pt x="5593" y="4452"/>
                    <a:pt x="4588" y="3196"/>
                    <a:pt x="4041" y="2877"/>
                  </a:cubicBezTo>
                  <a:cubicBezTo>
                    <a:pt x="3470" y="2557"/>
                    <a:pt x="2831" y="1"/>
                    <a:pt x="2831" y="1"/>
                  </a:cubicBezTo>
                  <a:close/>
                </a:path>
              </a:pathLst>
            </a:custGeom>
            <a:solidFill>
              <a:srgbClr val="FEA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2"/>
            <p:cNvSpPr/>
            <p:nvPr/>
          </p:nvSpPr>
          <p:spPr>
            <a:xfrm>
              <a:off x="5099325" y="3296600"/>
              <a:ext cx="438275" cy="1199475"/>
            </a:xfrm>
            <a:custGeom>
              <a:avLst/>
              <a:gdLst/>
              <a:ahLst/>
              <a:cxnLst/>
              <a:rect l="l" t="t" r="r" b="b"/>
              <a:pathLst>
                <a:path w="17531" h="47979" extrusionOk="0">
                  <a:moveTo>
                    <a:pt x="1" y="0"/>
                  </a:moveTo>
                  <a:cubicBezTo>
                    <a:pt x="1" y="0"/>
                    <a:pt x="69" y="845"/>
                    <a:pt x="183" y="2237"/>
                  </a:cubicBezTo>
                  <a:cubicBezTo>
                    <a:pt x="252" y="3013"/>
                    <a:pt x="343" y="3949"/>
                    <a:pt x="457" y="4999"/>
                  </a:cubicBezTo>
                  <a:cubicBezTo>
                    <a:pt x="914" y="9427"/>
                    <a:pt x="1827" y="16001"/>
                    <a:pt x="3425" y="20976"/>
                  </a:cubicBezTo>
                  <a:cubicBezTo>
                    <a:pt x="5913" y="28737"/>
                    <a:pt x="14792" y="47979"/>
                    <a:pt x="14792" y="47979"/>
                  </a:cubicBezTo>
                  <a:lnTo>
                    <a:pt x="17531" y="46130"/>
                  </a:lnTo>
                  <a:cubicBezTo>
                    <a:pt x="15705" y="40218"/>
                    <a:pt x="16389" y="31590"/>
                    <a:pt x="15065" y="26249"/>
                  </a:cubicBezTo>
                  <a:cubicBezTo>
                    <a:pt x="13719" y="20931"/>
                    <a:pt x="11025" y="17918"/>
                    <a:pt x="11025" y="17918"/>
                  </a:cubicBezTo>
                  <a:cubicBezTo>
                    <a:pt x="11550" y="14654"/>
                    <a:pt x="11984" y="9221"/>
                    <a:pt x="11573" y="4588"/>
                  </a:cubicBezTo>
                  <a:cubicBezTo>
                    <a:pt x="11436" y="2945"/>
                    <a:pt x="11208" y="1415"/>
                    <a:pt x="10820" y="137"/>
                  </a:cubicBezTo>
                  <a:cubicBezTo>
                    <a:pt x="10820" y="91"/>
                    <a:pt x="10797" y="46"/>
                    <a:pt x="10797" y="0"/>
                  </a:cubicBezTo>
                  <a:close/>
                </a:path>
              </a:pathLst>
            </a:custGeom>
            <a:solidFill>
              <a:srgbClr val="FEA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2"/>
            <p:cNvSpPr/>
            <p:nvPr/>
          </p:nvSpPr>
          <p:spPr>
            <a:xfrm>
              <a:off x="5176725" y="3772000"/>
              <a:ext cx="85800" cy="23425"/>
            </a:xfrm>
            <a:custGeom>
              <a:avLst/>
              <a:gdLst/>
              <a:ahLst/>
              <a:cxnLst/>
              <a:rect l="l" t="t" r="r" b="b"/>
              <a:pathLst>
                <a:path w="3432" h="937" extrusionOk="0">
                  <a:moveTo>
                    <a:pt x="3228" y="1"/>
                  </a:moveTo>
                  <a:cubicBezTo>
                    <a:pt x="3206" y="1"/>
                    <a:pt x="3183" y="7"/>
                    <a:pt x="3159" y="20"/>
                  </a:cubicBezTo>
                  <a:cubicBezTo>
                    <a:pt x="2536" y="391"/>
                    <a:pt x="1776" y="650"/>
                    <a:pt x="1035" y="650"/>
                  </a:cubicBezTo>
                  <a:cubicBezTo>
                    <a:pt x="772" y="650"/>
                    <a:pt x="511" y="617"/>
                    <a:pt x="260" y="545"/>
                  </a:cubicBezTo>
                  <a:cubicBezTo>
                    <a:pt x="246" y="542"/>
                    <a:pt x="233" y="540"/>
                    <a:pt x="220" y="540"/>
                  </a:cubicBezTo>
                  <a:cubicBezTo>
                    <a:pt x="65" y="540"/>
                    <a:pt x="0" y="777"/>
                    <a:pt x="169" y="819"/>
                  </a:cubicBezTo>
                  <a:cubicBezTo>
                    <a:pt x="454" y="900"/>
                    <a:pt x="747" y="936"/>
                    <a:pt x="1041" y="936"/>
                  </a:cubicBezTo>
                  <a:cubicBezTo>
                    <a:pt x="1832" y="936"/>
                    <a:pt x="2630" y="671"/>
                    <a:pt x="3296" y="271"/>
                  </a:cubicBezTo>
                  <a:cubicBezTo>
                    <a:pt x="3432" y="194"/>
                    <a:pt x="3353" y="1"/>
                    <a:pt x="3228" y="1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2"/>
            <p:cNvSpPr/>
            <p:nvPr/>
          </p:nvSpPr>
          <p:spPr>
            <a:xfrm>
              <a:off x="5103900" y="3300000"/>
              <a:ext cx="284775" cy="136225"/>
            </a:xfrm>
            <a:custGeom>
              <a:avLst/>
              <a:gdLst/>
              <a:ahLst/>
              <a:cxnLst/>
              <a:rect l="l" t="t" r="r" b="b"/>
              <a:pathLst>
                <a:path w="11391" h="5449" extrusionOk="0">
                  <a:moveTo>
                    <a:pt x="10637" y="1"/>
                  </a:moveTo>
                  <a:lnTo>
                    <a:pt x="0" y="2101"/>
                  </a:lnTo>
                  <a:lnTo>
                    <a:pt x="320" y="5388"/>
                  </a:lnTo>
                  <a:cubicBezTo>
                    <a:pt x="553" y="5428"/>
                    <a:pt x="993" y="5448"/>
                    <a:pt x="1574" y="5448"/>
                  </a:cubicBezTo>
                  <a:cubicBezTo>
                    <a:pt x="3950" y="5448"/>
                    <a:pt x="8694" y="5112"/>
                    <a:pt x="11390" y="4452"/>
                  </a:cubicBezTo>
                  <a:cubicBezTo>
                    <a:pt x="11253" y="2809"/>
                    <a:pt x="11025" y="1279"/>
                    <a:pt x="10637" y="1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2"/>
            <p:cNvSpPr/>
            <p:nvPr/>
          </p:nvSpPr>
          <p:spPr>
            <a:xfrm>
              <a:off x="4788900" y="3079750"/>
              <a:ext cx="311025" cy="1443250"/>
            </a:xfrm>
            <a:custGeom>
              <a:avLst/>
              <a:gdLst/>
              <a:ahLst/>
              <a:cxnLst/>
              <a:rect l="l" t="t" r="r" b="b"/>
              <a:pathLst>
                <a:path w="12441" h="57730" extrusionOk="0">
                  <a:moveTo>
                    <a:pt x="1416" y="0"/>
                  </a:moveTo>
                  <a:cubicBezTo>
                    <a:pt x="1416" y="0"/>
                    <a:pt x="823" y="3675"/>
                    <a:pt x="435" y="8400"/>
                  </a:cubicBezTo>
                  <a:cubicBezTo>
                    <a:pt x="298" y="9792"/>
                    <a:pt x="206" y="11276"/>
                    <a:pt x="138" y="12783"/>
                  </a:cubicBezTo>
                  <a:cubicBezTo>
                    <a:pt x="1" y="15955"/>
                    <a:pt x="24" y="19242"/>
                    <a:pt x="366" y="22004"/>
                  </a:cubicBezTo>
                  <a:cubicBezTo>
                    <a:pt x="1393" y="29833"/>
                    <a:pt x="2466" y="53320"/>
                    <a:pt x="2649" y="57086"/>
                  </a:cubicBezTo>
                  <a:cubicBezTo>
                    <a:pt x="3191" y="57499"/>
                    <a:pt x="3758" y="57729"/>
                    <a:pt x="4352" y="57729"/>
                  </a:cubicBezTo>
                  <a:cubicBezTo>
                    <a:pt x="4908" y="57729"/>
                    <a:pt x="5488" y="57528"/>
                    <a:pt x="6095" y="57086"/>
                  </a:cubicBezTo>
                  <a:cubicBezTo>
                    <a:pt x="6346" y="55991"/>
                    <a:pt x="7990" y="49098"/>
                    <a:pt x="8606" y="44578"/>
                  </a:cubicBezTo>
                  <a:cubicBezTo>
                    <a:pt x="9268" y="39648"/>
                    <a:pt x="11984" y="30381"/>
                    <a:pt x="9131" y="25610"/>
                  </a:cubicBezTo>
                  <a:cubicBezTo>
                    <a:pt x="10158" y="22118"/>
                    <a:pt x="11162" y="19060"/>
                    <a:pt x="11779" y="15567"/>
                  </a:cubicBezTo>
                  <a:cubicBezTo>
                    <a:pt x="12190" y="13353"/>
                    <a:pt x="12418" y="10979"/>
                    <a:pt x="12441" y="8218"/>
                  </a:cubicBezTo>
                  <a:cubicBezTo>
                    <a:pt x="12441" y="6003"/>
                    <a:pt x="12281" y="3538"/>
                    <a:pt x="11938" y="731"/>
                  </a:cubicBezTo>
                  <a:lnTo>
                    <a:pt x="1416" y="0"/>
                  </a:lnTo>
                  <a:close/>
                </a:path>
              </a:pathLst>
            </a:custGeom>
            <a:solidFill>
              <a:srgbClr val="FEA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2"/>
            <p:cNvSpPr/>
            <p:nvPr/>
          </p:nvSpPr>
          <p:spPr>
            <a:xfrm>
              <a:off x="4657100" y="4544000"/>
              <a:ext cx="326425" cy="303275"/>
            </a:xfrm>
            <a:custGeom>
              <a:avLst/>
              <a:gdLst/>
              <a:ahLst/>
              <a:cxnLst/>
              <a:rect l="l" t="t" r="r" b="b"/>
              <a:pathLst>
                <a:path w="13057" h="12131" extrusionOk="0">
                  <a:moveTo>
                    <a:pt x="11687" y="0"/>
                  </a:moveTo>
                  <a:cubicBezTo>
                    <a:pt x="11687" y="0"/>
                    <a:pt x="4930" y="6505"/>
                    <a:pt x="4177" y="7715"/>
                  </a:cubicBezTo>
                  <a:cubicBezTo>
                    <a:pt x="3424" y="8925"/>
                    <a:pt x="0" y="11846"/>
                    <a:pt x="1119" y="12006"/>
                  </a:cubicBezTo>
                  <a:cubicBezTo>
                    <a:pt x="1551" y="12067"/>
                    <a:pt x="2502" y="12131"/>
                    <a:pt x="3593" y="12131"/>
                  </a:cubicBezTo>
                  <a:cubicBezTo>
                    <a:pt x="5380" y="12131"/>
                    <a:pt x="7544" y="11959"/>
                    <a:pt x="8423" y="11321"/>
                  </a:cubicBezTo>
                  <a:cubicBezTo>
                    <a:pt x="9815" y="10294"/>
                    <a:pt x="11687" y="7304"/>
                    <a:pt x="11687" y="7304"/>
                  </a:cubicBezTo>
                  <a:lnTo>
                    <a:pt x="12143" y="10020"/>
                  </a:lnTo>
                  <a:lnTo>
                    <a:pt x="12965" y="10020"/>
                  </a:lnTo>
                  <a:cubicBezTo>
                    <a:pt x="12988" y="9404"/>
                    <a:pt x="12942" y="3424"/>
                    <a:pt x="13011" y="2283"/>
                  </a:cubicBezTo>
                  <a:cubicBezTo>
                    <a:pt x="13056" y="1096"/>
                    <a:pt x="11687" y="0"/>
                    <a:pt x="11687" y="0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2"/>
            <p:cNvSpPr/>
            <p:nvPr/>
          </p:nvSpPr>
          <p:spPr>
            <a:xfrm>
              <a:off x="4736400" y="4456100"/>
              <a:ext cx="220300" cy="314675"/>
            </a:xfrm>
            <a:custGeom>
              <a:avLst/>
              <a:gdLst/>
              <a:ahLst/>
              <a:cxnLst/>
              <a:rect l="l" t="t" r="r" b="b"/>
              <a:pathLst>
                <a:path w="8812" h="12587" extrusionOk="0">
                  <a:moveTo>
                    <a:pt x="4657" y="1"/>
                  </a:moveTo>
                  <a:cubicBezTo>
                    <a:pt x="4657" y="1"/>
                    <a:pt x="4589" y="3060"/>
                    <a:pt x="4246" y="4361"/>
                  </a:cubicBezTo>
                  <a:cubicBezTo>
                    <a:pt x="3950" y="5479"/>
                    <a:pt x="3493" y="6826"/>
                    <a:pt x="2854" y="8195"/>
                  </a:cubicBezTo>
                  <a:cubicBezTo>
                    <a:pt x="2215" y="9565"/>
                    <a:pt x="1" y="12190"/>
                    <a:pt x="754" y="12532"/>
                  </a:cubicBezTo>
                  <a:cubicBezTo>
                    <a:pt x="839" y="12569"/>
                    <a:pt x="944" y="12587"/>
                    <a:pt x="1066" y="12587"/>
                  </a:cubicBezTo>
                  <a:cubicBezTo>
                    <a:pt x="2065" y="12587"/>
                    <a:pt x="4190" y="11409"/>
                    <a:pt x="5228" y="10250"/>
                  </a:cubicBezTo>
                  <a:cubicBezTo>
                    <a:pt x="6620" y="8720"/>
                    <a:pt x="8035" y="6689"/>
                    <a:pt x="8423" y="5388"/>
                  </a:cubicBezTo>
                  <a:cubicBezTo>
                    <a:pt x="8811" y="4110"/>
                    <a:pt x="8423" y="3242"/>
                    <a:pt x="8423" y="3242"/>
                  </a:cubicBezTo>
                  <a:lnTo>
                    <a:pt x="8538" y="298"/>
                  </a:lnTo>
                  <a:lnTo>
                    <a:pt x="4657" y="1"/>
                  </a:lnTo>
                  <a:close/>
                </a:path>
              </a:pathLst>
            </a:custGeom>
            <a:solidFill>
              <a:srgbClr val="FEA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2"/>
            <p:cNvSpPr/>
            <p:nvPr/>
          </p:nvSpPr>
          <p:spPr>
            <a:xfrm>
              <a:off x="4792325" y="3285175"/>
              <a:ext cx="307600" cy="154675"/>
            </a:xfrm>
            <a:custGeom>
              <a:avLst/>
              <a:gdLst/>
              <a:ahLst/>
              <a:cxnLst/>
              <a:rect l="l" t="t" r="r" b="b"/>
              <a:pathLst>
                <a:path w="12304" h="6187" extrusionOk="0">
                  <a:moveTo>
                    <a:pt x="12304" y="1"/>
                  </a:moveTo>
                  <a:lnTo>
                    <a:pt x="298" y="183"/>
                  </a:lnTo>
                  <a:cubicBezTo>
                    <a:pt x="183" y="1553"/>
                    <a:pt x="69" y="2991"/>
                    <a:pt x="1" y="4474"/>
                  </a:cubicBezTo>
                  <a:cubicBezTo>
                    <a:pt x="1" y="4474"/>
                    <a:pt x="4041" y="5524"/>
                    <a:pt x="11847" y="6186"/>
                  </a:cubicBezTo>
                  <a:cubicBezTo>
                    <a:pt x="12121" y="4315"/>
                    <a:pt x="12281" y="2283"/>
                    <a:pt x="12304" y="1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2"/>
            <p:cNvSpPr/>
            <p:nvPr/>
          </p:nvSpPr>
          <p:spPr>
            <a:xfrm>
              <a:off x="4799200" y="3639625"/>
              <a:ext cx="91875" cy="20200"/>
            </a:xfrm>
            <a:custGeom>
              <a:avLst/>
              <a:gdLst/>
              <a:ahLst/>
              <a:cxnLst/>
              <a:rect l="l" t="t" r="r" b="b"/>
              <a:pathLst>
                <a:path w="3675" h="808" extrusionOk="0">
                  <a:moveTo>
                    <a:pt x="204" y="0"/>
                  </a:moveTo>
                  <a:cubicBezTo>
                    <a:pt x="79" y="0"/>
                    <a:pt x="1" y="193"/>
                    <a:pt x="137" y="271"/>
                  </a:cubicBezTo>
                  <a:cubicBezTo>
                    <a:pt x="712" y="629"/>
                    <a:pt x="1359" y="808"/>
                    <a:pt x="2009" y="808"/>
                  </a:cubicBezTo>
                  <a:cubicBezTo>
                    <a:pt x="2520" y="808"/>
                    <a:pt x="3033" y="697"/>
                    <a:pt x="3515" y="476"/>
                  </a:cubicBezTo>
                  <a:cubicBezTo>
                    <a:pt x="3674" y="397"/>
                    <a:pt x="3573" y="213"/>
                    <a:pt x="3438" y="213"/>
                  </a:cubicBezTo>
                  <a:cubicBezTo>
                    <a:pt x="3418" y="213"/>
                    <a:pt x="3398" y="217"/>
                    <a:pt x="3378" y="225"/>
                  </a:cubicBezTo>
                  <a:cubicBezTo>
                    <a:pt x="2941" y="424"/>
                    <a:pt x="2479" y="523"/>
                    <a:pt x="2016" y="523"/>
                  </a:cubicBezTo>
                  <a:cubicBezTo>
                    <a:pt x="1416" y="523"/>
                    <a:pt x="815" y="355"/>
                    <a:pt x="274" y="20"/>
                  </a:cubicBezTo>
                  <a:cubicBezTo>
                    <a:pt x="250" y="6"/>
                    <a:pt x="226" y="0"/>
                    <a:pt x="204" y="0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5025025" y="1242775"/>
              <a:ext cx="432700" cy="435350"/>
            </a:xfrm>
            <a:custGeom>
              <a:avLst/>
              <a:gdLst/>
              <a:ahLst/>
              <a:cxnLst/>
              <a:rect l="l" t="t" r="r" b="b"/>
              <a:pathLst>
                <a:path w="17308" h="17414" extrusionOk="0">
                  <a:moveTo>
                    <a:pt x="8560" y="0"/>
                  </a:moveTo>
                  <a:cubicBezTo>
                    <a:pt x="3633" y="0"/>
                    <a:pt x="0" y="3433"/>
                    <a:pt x="782" y="8336"/>
                  </a:cubicBezTo>
                  <a:cubicBezTo>
                    <a:pt x="1033" y="9911"/>
                    <a:pt x="850" y="13540"/>
                    <a:pt x="485" y="16645"/>
                  </a:cubicBezTo>
                  <a:cubicBezTo>
                    <a:pt x="1850" y="17048"/>
                    <a:pt x="3941" y="17414"/>
                    <a:pt x="6850" y="17414"/>
                  </a:cubicBezTo>
                  <a:cubicBezTo>
                    <a:pt x="9048" y="17414"/>
                    <a:pt x="11714" y="17205"/>
                    <a:pt x="14888" y="16645"/>
                  </a:cubicBezTo>
                  <a:cubicBezTo>
                    <a:pt x="15139" y="15115"/>
                    <a:pt x="15390" y="13723"/>
                    <a:pt x="15527" y="13198"/>
                  </a:cubicBezTo>
                  <a:cubicBezTo>
                    <a:pt x="16257" y="10231"/>
                    <a:pt x="17307" y="1740"/>
                    <a:pt x="11144" y="302"/>
                  </a:cubicBezTo>
                  <a:cubicBezTo>
                    <a:pt x="10256" y="98"/>
                    <a:pt x="9390" y="0"/>
                    <a:pt x="8560" y="0"/>
                  </a:cubicBezTo>
                  <a:close/>
                </a:path>
              </a:pathLst>
            </a:custGeom>
            <a:solidFill>
              <a:srgbClr val="FBA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2"/>
            <p:cNvSpPr/>
            <p:nvPr/>
          </p:nvSpPr>
          <p:spPr>
            <a:xfrm>
              <a:off x="4835700" y="1687975"/>
              <a:ext cx="668225" cy="1011925"/>
            </a:xfrm>
            <a:custGeom>
              <a:avLst/>
              <a:gdLst/>
              <a:ahLst/>
              <a:cxnLst/>
              <a:rect l="l" t="t" r="r" b="b"/>
              <a:pathLst>
                <a:path w="26729" h="40477" extrusionOk="0">
                  <a:moveTo>
                    <a:pt x="18580" y="1"/>
                  </a:moveTo>
                  <a:lnTo>
                    <a:pt x="11596" y="822"/>
                  </a:lnTo>
                  <a:cubicBezTo>
                    <a:pt x="11596" y="822"/>
                    <a:pt x="10614" y="1439"/>
                    <a:pt x="9519" y="1804"/>
                  </a:cubicBezTo>
                  <a:cubicBezTo>
                    <a:pt x="9405" y="1849"/>
                    <a:pt x="9268" y="1895"/>
                    <a:pt x="9153" y="1918"/>
                  </a:cubicBezTo>
                  <a:cubicBezTo>
                    <a:pt x="8834" y="2009"/>
                    <a:pt x="8492" y="2078"/>
                    <a:pt x="8172" y="2101"/>
                  </a:cubicBezTo>
                  <a:cubicBezTo>
                    <a:pt x="7145" y="2169"/>
                    <a:pt x="6277" y="2169"/>
                    <a:pt x="5684" y="2694"/>
                  </a:cubicBezTo>
                  <a:cubicBezTo>
                    <a:pt x="5616" y="2762"/>
                    <a:pt x="5547" y="2831"/>
                    <a:pt x="5479" y="2922"/>
                  </a:cubicBezTo>
                  <a:cubicBezTo>
                    <a:pt x="5296" y="3151"/>
                    <a:pt x="5136" y="3470"/>
                    <a:pt x="5022" y="3881"/>
                  </a:cubicBezTo>
                  <a:cubicBezTo>
                    <a:pt x="4999" y="3995"/>
                    <a:pt x="4976" y="4109"/>
                    <a:pt x="4954" y="4223"/>
                  </a:cubicBezTo>
                  <a:cubicBezTo>
                    <a:pt x="4931" y="4315"/>
                    <a:pt x="4931" y="4429"/>
                    <a:pt x="4908" y="4520"/>
                  </a:cubicBezTo>
                  <a:cubicBezTo>
                    <a:pt x="4839" y="5273"/>
                    <a:pt x="4931" y="6072"/>
                    <a:pt x="4976" y="6780"/>
                  </a:cubicBezTo>
                  <a:cubicBezTo>
                    <a:pt x="5022" y="7510"/>
                    <a:pt x="5022" y="8149"/>
                    <a:pt x="4703" y="8560"/>
                  </a:cubicBezTo>
                  <a:cubicBezTo>
                    <a:pt x="4314" y="9062"/>
                    <a:pt x="3630" y="9679"/>
                    <a:pt x="3059" y="10500"/>
                  </a:cubicBezTo>
                  <a:cubicBezTo>
                    <a:pt x="3036" y="10546"/>
                    <a:pt x="3013" y="10569"/>
                    <a:pt x="2991" y="10614"/>
                  </a:cubicBezTo>
                  <a:cubicBezTo>
                    <a:pt x="2968" y="10660"/>
                    <a:pt x="2922" y="10729"/>
                    <a:pt x="2899" y="10774"/>
                  </a:cubicBezTo>
                  <a:cubicBezTo>
                    <a:pt x="2876" y="10797"/>
                    <a:pt x="2854" y="10820"/>
                    <a:pt x="2854" y="10865"/>
                  </a:cubicBezTo>
                  <a:cubicBezTo>
                    <a:pt x="2580" y="11345"/>
                    <a:pt x="2352" y="11893"/>
                    <a:pt x="2260" y="12509"/>
                  </a:cubicBezTo>
                  <a:cubicBezTo>
                    <a:pt x="2260" y="12600"/>
                    <a:pt x="2260" y="12691"/>
                    <a:pt x="2237" y="12783"/>
                  </a:cubicBezTo>
                  <a:cubicBezTo>
                    <a:pt x="2237" y="12943"/>
                    <a:pt x="2237" y="13102"/>
                    <a:pt x="2237" y="13285"/>
                  </a:cubicBezTo>
                  <a:cubicBezTo>
                    <a:pt x="2260" y="13764"/>
                    <a:pt x="2352" y="14221"/>
                    <a:pt x="2466" y="14700"/>
                  </a:cubicBezTo>
                  <a:cubicBezTo>
                    <a:pt x="2511" y="14791"/>
                    <a:pt x="2534" y="14883"/>
                    <a:pt x="2557" y="14974"/>
                  </a:cubicBezTo>
                  <a:cubicBezTo>
                    <a:pt x="2648" y="15248"/>
                    <a:pt x="2740" y="15545"/>
                    <a:pt x="2854" y="15841"/>
                  </a:cubicBezTo>
                  <a:cubicBezTo>
                    <a:pt x="2899" y="15933"/>
                    <a:pt x="2945" y="16047"/>
                    <a:pt x="2991" y="16161"/>
                  </a:cubicBezTo>
                  <a:cubicBezTo>
                    <a:pt x="3379" y="17120"/>
                    <a:pt x="3812" y="18078"/>
                    <a:pt x="4063" y="19037"/>
                  </a:cubicBezTo>
                  <a:cubicBezTo>
                    <a:pt x="4109" y="19128"/>
                    <a:pt x="4132" y="19220"/>
                    <a:pt x="4132" y="19311"/>
                  </a:cubicBezTo>
                  <a:cubicBezTo>
                    <a:pt x="4200" y="19516"/>
                    <a:pt x="4246" y="19744"/>
                    <a:pt x="4269" y="19950"/>
                  </a:cubicBezTo>
                  <a:cubicBezTo>
                    <a:pt x="4360" y="20726"/>
                    <a:pt x="4269" y="21799"/>
                    <a:pt x="4086" y="22986"/>
                  </a:cubicBezTo>
                  <a:cubicBezTo>
                    <a:pt x="4018" y="23511"/>
                    <a:pt x="3904" y="24058"/>
                    <a:pt x="3789" y="24629"/>
                  </a:cubicBezTo>
                  <a:cubicBezTo>
                    <a:pt x="3767" y="24743"/>
                    <a:pt x="3744" y="24857"/>
                    <a:pt x="3721" y="24994"/>
                  </a:cubicBezTo>
                  <a:cubicBezTo>
                    <a:pt x="3356" y="26569"/>
                    <a:pt x="2922" y="28190"/>
                    <a:pt x="2488" y="29491"/>
                  </a:cubicBezTo>
                  <a:cubicBezTo>
                    <a:pt x="160" y="36726"/>
                    <a:pt x="0" y="40470"/>
                    <a:pt x="0" y="40470"/>
                  </a:cubicBezTo>
                  <a:cubicBezTo>
                    <a:pt x="0" y="40470"/>
                    <a:pt x="135" y="40477"/>
                    <a:pt x="392" y="40477"/>
                  </a:cubicBezTo>
                  <a:cubicBezTo>
                    <a:pt x="2262" y="40477"/>
                    <a:pt x="10608" y="40106"/>
                    <a:pt x="20543" y="33965"/>
                  </a:cubicBezTo>
                  <a:cubicBezTo>
                    <a:pt x="20543" y="33965"/>
                    <a:pt x="18284" y="29833"/>
                    <a:pt x="18672" y="25451"/>
                  </a:cubicBezTo>
                  <a:cubicBezTo>
                    <a:pt x="18740" y="24857"/>
                    <a:pt x="18877" y="24195"/>
                    <a:pt x="19082" y="23488"/>
                  </a:cubicBezTo>
                  <a:cubicBezTo>
                    <a:pt x="20110" y="19904"/>
                    <a:pt x="22826" y="15065"/>
                    <a:pt x="24697" y="11756"/>
                  </a:cubicBezTo>
                  <a:cubicBezTo>
                    <a:pt x="24743" y="11664"/>
                    <a:pt x="24812" y="11596"/>
                    <a:pt x="24857" y="11505"/>
                  </a:cubicBezTo>
                  <a:cubicBezTo>
                    <a:pt x="24949" y="11322"/>
                    <a:pt x="25063" y="11139"/>
                    <a:pt x="25154" y="10957"/>
                  </a:cubicBezTo>
                  <a:cubicBezTo>
                    <a:pt x="25862" y="9701"/>
                    <a:pt x="26501" y="8788"/>
                    <a:pt x="26569" y="8332"/>
                  </a:cubicBezTo>
                  <a:cubicBezTo>
                    <a:pt x="26660" y="7761"/>
                    <a:pt x="26729" y="7168"/>
                    <a:pt x="26660" y="6574"/>
                  </a:cubicBezTo>
                  <a:cubicBezTo>
                    <a:pt x="26660" y="6483"/>
                    <a:pt x="26638" y="6392"/>
                    <a:pt x="26638" y="6300"/>
                  </a:cubicBezTo>
                  <a:cubicBezTo>
                    <a:pt x="26592" y="6095"/>
                    <a:pt x="26546" y="5912"/>
                    <a:pt x="26478" y="5707"/>
                  </a:cubicBezTo>
                  <a:cubicBezTo>
                    <a:pt x="26432" y="5616"/>
                    <a:pt x="26409" y="5524"/>
                    <a:pt x="26364" y="5410"/>
                  </a:cubicBezTo>
                  <a:cubicBezTo>
                    <a:pt x="26021" y="4703"/>
                    <a:pt x="25359" y="4018"/>
                    <a:pt x="24195" y="3424"/>
                  </a:cubicBezTo>
                  <a:cubicBezTo>
                    <a:pt x="24081" y="3379"/>
                    <a:pt x="23990" y="3310"/>
                    <a:pt x="23876" y="3265"/>
                  </a:cubicBezTo>
                  <a:cubicBezTo>
                    <a:pt x="23625" y="3151"/>
                    <a:pt x="23351" y="3059"/>
                    <a:pt x="23077" y="2945"/>
                  </a:cubicBezTo>
                  <a:cubicBezTo>
                    <a:pt x="22004" y="2580"/>
                    <a:pt x="21182" y="2169"/>
                    <a:pt x="20543" y="1804"/>
                  </a:cubicBezTo>
                  <a:cubicBezTo>
                    <a:pt x="20452" y="1758"/>
                    <a:pt x="20383" y="1713"/>
                    <a:pt x="20292" y="1644"/>
                  </a:cubicBezTo>
                  <a:cubicBezTo>
                    <a:pt x="18854" y="731"/>
                    <a:pt x="18580" y="1"/>
                    <a:pt x="18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2"/>
            <p:cNvSpPr/>
            <p:nvPr/>
          </p:nvSpPr>
          <p:spPr>
            <a:xfrm>
              <a:off x="4907025" y="1793550"/>
              <a:ext cx="137550" cy="172325"/>
            </a:xfrm>
            <a:custGeom>
              <a:avLst/>
              <a:gdLst/>
              <a:ahLst/>
              <a:cxnLst/>
              <a:rect l="l" t="t" r="r" b="b"/>
              <a:pathLst>
                <a:path w="5502" h="6893" extrusionOk="0">
                  <a:moveTo>
                    <a:pt x="2101" y="0"/>
                  </a:moveTo>
                  <a:cubicBezTo>
                    <a:pt x="2078" y="92"/>
                    <a:pt x="2078" y="206"/>
                    <a:pt x="2055" y="297"/>
                  </a:cubicBezTo>
                  <a:cubicBezTo>
                    <a:pt x="2443" y="434"/>
                    <a:pt x="2831" y="617"/>
                    <a:pt x="3173" y="845"/>
                  </a:cubicBezTo>
                  <a:cubicBezTo>
                    <a:pt x="4246" y="1507"/>
                    <a:pt x="5136" y="2717"/>
                    <a:pt x="5068" y="4040"/>
                  </a:cubicBezTo>
                  <a:cubicBezTo>
                    <a:pt x="4977" y="5387"/>
                    <a:pt x="3835" y="6254"/>
                    <a:pt x="2580" y="6528"/>
                  </a:cubicBezTo>
                  <a:cubicBezTo>
                    <a:pt x="2299" y="6585"/>
                    <a:pt x="2012" y="6610"/>
                    <a:pt x="1723" y="6610"/>
                  </a:cubicBezTo>
                  <a:cubicBezTo>
                    <a:pt x="1192" y="6610"/>
                    <a:pt x="655" y="6525"/>
                    <a:pt x="138" y="6391"/>
                  </a:cubicBezTo>
                  <a:cubicBezTo>
                    <a:pt x="115" y="6437"/>
                    <a:pt x="69" y="6506"/>
                    <a:pt x="46" y="6551"/>
                  </a:cubicBezTo>
                  <a:cubicBezTo>
                    <a:pt x="23" y="6574"/>
                    <a:pt x="1" y="6597"/>
                    <a:pt x="1" y="6642"/>
                  </a:cubicBezTo>
                  <a:cubicBezTo>
                    <a:pt x="570" y="6792"/>
                    <a:pt x="1147" y="6892"/>
                    <a:pt x="1727" y="6892"/>
                  </a:cubicBezTo>
                  <a:cubicBezTo>
                    <a:pt x="2125" y="6892"/>
                    <a:pt x="2523" y="6845"/>
                    <a:pt x="2922" y="6734"/>
                  </a:cubicBezTo>
                  <a:cubicBezTo>
                    <a:pt x="4086" y="6414"/>
                    <a:pt x="5136" y="5547"/>
                    <a:pt x="5319" y="4291"/>
                  </a:cubicBezTo>
                  <a:cubicBezTo>
                    <a:pt x="5502" y="3013"/>
                    <a:pt x="4771" y="1689"/>
                    <a:pt x="3790" y="913"/>
                  </a:cubicBezTo>
                  <a:cubicBezTo>
                    <a:pt x="3265" y="502"/>
                    <a:pt x="2694" y="229"/>
                    <a:pt x="2101" y="0"/>
                  </a:cubicBezTo>
                  <a:close/>
                </a:path>
              </a:pathLst>
            </a:custGeom>
            <a:solidFill>
              <a:srgbClr val="E2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>
              <a:off x="4907025" y="1823050"/>
              <a:ext cx="590625" cy="275000"/>
            </a:xfrm>
            <a:custGeom>
              <a:avLst/>
              <a:gdLst/>
              <a:ahLst/>
              <a:cxnLst/>
              <a:rect l="l" t="t" r="r" b="b"/>
              <a:pathLst>
                <a:path w="23625" h="11000" extrusionOk="0">
                  <a:moveTo>
                    <a:pt x="22938" y="0"/>
                  </a:moveTo>
                  <a:cubicBezTo>
                    <a:pt x="20731" y="0"/>
                    <a:pt x="18572" y="443"/>
                    <a:pt x="16572" y="1422"/>
                  </a:cubicBezTo>
                  <a:cubicBezTo>
                    <a:pt x="14449" y="2472"/>
                    <a:pt x="12600" y="3979"/>
                    <a:pt x="10820" y="5485"/>
                  </a:cubicBezTo>
                  <a:cubicBezTo>
                    <a:pt x="8903" y="7083"/>
                    <a:pt x="6985" y="8841"/>
                    <a:pt x="4748" y="9936"/>
                  </a:cubicBezTo>
                  <a:cubicBezTo>
                    <a:pt x="3818" y="10401"/>
                    <a:pt x="2700" y="10699"/>
                    <a:pt x="1622" y="10699"/>
                  </a:cubicBezTo>
                  <a:cubicBezTo>
                    <a:pt x="1060" y="10699"/>
                    <a:pt x="509" y="10618"/>
                    <a:pt x="1" y="10438"/>
                  </a:cubicBezTo>
                  <a:lnTo>
                    <a:pt x="1" y="10438"/>
                  </a:lnTo>
                  <a:cubicBezTo>
                    <a:pt x="46" y="10530"/>
                    <a:pt x="92" y="10644"/>
                    <a:pt x="138" y="10758"/>
                  </a:cubicBezTo>
                  <a:cubicBezTo>
                    <a:pt x="649" y="10923"/>
                    <a:pt x="1191" y="11000"/>
                    <a:pt x="1736" y="11000"/>
                  </a:cubicBezTo>
                  <a:cubicBezTo>
                    <a:pt x="2018" y="11000"/>
                    <a:pt x="2300" y="10979"/>
                    <a:pt x="2580" y="10941"/>
                  </a:cubicBezTo>
                  <a:cubicBezTo>
                    <a:pt x="4908" y="10598"/>
                    <a:pt x="6894" y="9046"/>
                    <a:pt x="8697" y="7608"/>
                  </a:cubicBezTo>
                  <a:cubicBezTo>
                    <a:pt x="10706" y="5987"/>
                    <a:pt x="12600" y="4207"/>
                    <a:pt x="14791" y="2792"/>
                  </a:cubicBezTo>
                  <a:cubicBezTo>
                    <a:pt x="16960" y="1377"/>
                    <a:pt x="19311" y="464"/>
                    <a:pt x="21913" y="304"/>
                  </a:cubicBezTo>
                  <a:cubicBezTo>
                    <a:pt x="22198" y="293"/>
                    <a:pt x="22484" y="287"/>
                    <a:pt x="22769" y="287"/>
                  </a:cubicBezTo>
                  <a:cubicBezTo>
                    <a:pt x="23054" y="287"/>
                    <a:pt x="23340" y="293"/>
                    <a:pt x="23625" y="304"/>
                  </a:cubicBezTo>
                  <a:cubicBezTo>
                    <a:pt x="23579" y="213"/>
                    <a:pt x="23556" y="121"/>
                    <a:pt x="23511" y="7"/>
                  </a:cubicBezTo>
                  <a:lnTo>
                    <a:pt x="23419" y="7"/>
                  </a:lnTo>
                  <a:cubicBezTo>
                    <a:pt x="23259" y="3"/>
                    <a:pt x="23098" y="0"/>
                    <a:pt x="22938" y="0"/>
                  </a:cubicBezTo>
                  <a:close/>
                </a:path>
              </a:pathLst>
            </a:custGeom>
            <a:solidFill>
              <a:srgbClr val="E2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2"/>
            <p:cNvSpPr/>
            <p:nvPr/>
          </p:nvSpPr>
          <p:spPr>
            <a:xfrm>
              <a:off x="4928725" y="2144550"/>
              <a:ext cx="158650" cy="168300"/>
            </a:xfrm>
            <a:custGeom>
              <a:avLst/>
              <a:gdLst/>
              <a:ahLst/>
              <a:cxnLst/>
              <a:rect l="l" t="t" r="r" b="b"/>
              <a:pathLst>
                <a:path w="6346" h="6732" extrusionOk="0">
                  <a:moveTo>
                    <a:pt x="4508" y="0"/>
                  </a:moveTo>
                  <a:cubicBezTo>
                    <a:pt x="4111" y="0"/>
                    <a:pt x="3710" y="49"/>
                    <a:pt x="3333" y="89"/>
                  </a:cubicBezTo>
                  <a:cubicBezTo>
                    <a:pt x="2625" y="158"/>
                    <a:pt x="1917" y="295"/>
                    <a:pt x="1233" y="477"/>
                  </a:cubicBezTo>
                  <a:cubicBezTo>
                    <a:pt x="936" y="568"/>
                    <a:pt x="639" y="660"/>
                    <a:pt x="342" y="774"/>
                  </a:cubicBezTo>
                  <a:cubicBezTo>
                    <a:pt x="388" y="865"/>
                    <a:pt x="411" y="957"/>
                    <a:pt x="434" y="1048"/>
                  </a:cubicBezTo>
                  <a:cubicBezTo>
                    <a:pt x="730" y="934"/>
                    <a:pt x="1073" y="820"/>
                    <a:pt x="1392" y="728"/>
                  </a:cubicBezTo>
                  <a:cubicBezTo>
                    <a:pt x="1878" y="604"/>
                    <a:pt x="3245" y="262"/>
                    <a:pt x="4363" y="262"/>
                  </a:cubicBezTo>
                  <a:cubicBezTo>
                    <a:pt x="5295" y="262"/>
                    <a:pt x="6053" y="500"/>
                    <a:pt x="5980" y="1299"/>
                  </a:cubicBezTo>
                  <a:cubicBezTo>
                    <a:pt x="5912" y="2121"/>
                    <a:pt x="4976" y="2783"/>
                    <a:pt x="4405" y="3285"/>
                  </a:cubicBezTo>
                  <a:cubicBezTo>
                    <a:pt x="3789" y="3878"/>
                    <a:pt x="3104" y="4403"/>
                    <a:pt x="2420" y="4905"/>
                  </a:cubicBezTo>
                  <a:cubicBezTo>
                    <a:pt x="1666" y="5430"/>
                    <a:pt x="890" y="5932"/>
                    <a:pt x="68" y="6366"/>
                  </a:cubicBezTo>
                  <a:cubicBezTo>
                    <a:pt x="46" y="6480"/>
                    <a:pt x="23" y="6594"/>
                    <a:pt x="0" y="6731"/>
                  </a:cubicBezTo>
                  <a:cubicBezTo>
                    <a:pt x="2077" y="5636"/>
                    <a:pt x="4017" y="4243"/>
                    <a:pt x="5615" y="2531"/>
                  </a:cubicBezTo>
                  <a:cubicBezTo>
                    <a:pt x="5980" y="2121"/>
                    <a:pt x="6345" y="1618"/>
                    <a:pt x="6254" y="1025"/>
                  </a:cubicBezTo>
                  <a:cubicBezTo>
                    <a:pt x="6186" y="523"/>
                    <a:pt x="5798" y="203"/>
                    <a:pt x="5318" y="89"/>
                  </a:cubicBezTo>
                  <a:cubicBezTo>
                    <a:pt x="5056" y="24"/>
                    <a:pt x="4783" y="0"/>
                    <a:pt x="4508" y="0"/>
                  </a:cubicBezTo>
                  <a:close/>
                </a:path>
              </a:pathLst>
            </a:custGeom>
            <a:solidFill>
              <a:srgbClr val="E2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2"/>
            <p:cNvSpPr/>
            <p:nvPr/>
          </p:nvSpPr>
          <p:spPr>
            <a:xfrm>
              <a:off x="5064250" y="2274700"/>
              <a:ext cx="226725" cy="267550"/>
            </a:xfrm>
            <a:custGeom>
              <a:avLst/>
              <a:gdLst/>
              <a:ahLst/>
              <a:cxnLst/>
              <a:rect l="l" t="t" r="r" b="b"/>
              <a:pathLst>
                <a:path w="9069" h="10702" extrusionOk="0">
                  <a:moveTo>
                    <a:pt x="7902" y="1"/>
                  </a:moveTo>
                  <a:cubicBezTo>
                    <a:pt x="7056" y="1"/>
                    <a:pt x="6220" y="420"/>
                    <a:pt x="5535" y="909"/>
                  </a:cubicBezTo>
                  <a:cubicBezTo>
                    <a:pt x="4485" y="1662"/>
                    <a:pt x="3549" y="2575"/>
                    <a:pt x="2773" y="3580"/>
                  </a:cubicBezTo>
                  <a:cubicBezTo>
                    <a:pt x="1198" y="5611"/>
                    <a:pt x="240" y="8030"/>
                    <a:pt x="11" y="10564"/>
                  </a:cubicBezTo>
                  <a:cubicBezTo>
                    <a:pt x="0" y="10655"/>
                    <a:pt x="69" y="10701"/>
                    <a:pt x="140" y="10701"/>
                  </a:cubicBezTo>
                  <a:cubicBezTo>
                    <a:pt x="211" y="10701"/>
                    <a:pt x="285" y="10655"/>
                    <a:pt x="285" y="10564"/>
                  </a:cubicBezTo>
                  <a:cubicBezTo>
                    <a:pt x="514" y="8236"/>
                    <a:pt x="1358" y="5999"/>
                    <a:pt x="2728" y="4105"/>
                  </a:cubicBezTo>
                  <a:cubicBezTo>
                    <a:pt x="3412" y="3169"/>
                    <a:pt x="4211" y="2324"/>
                    <a:pt x="5101" y="1594"/>
                  </a:cubicBezTo>
                  <a:cubicBezTo>
                    <a:pt x="5861" y="976"/>
                    <a:pt x="6880" y="276"/>
                    <a:pt x="7894" y="276"/>
                  </a:cubicBezTo>
                  <a:cubicBezTo>
                    <a:pt x="8190" y="276"/>
                    <a:pt x="8487" y="336"/>
                    <a:pt x="8776" y="475"/>
                  </a:cubicBezTo>
                  <a:cubicBezTo>
                    <a:pt x="8800" y="489"/>
                    <a:pt x="8824" y="495"/>
                    <a:pt x="8847" y="495"/>
                  </a:cubicBezTo>
                  <a:cubicBezTo>
                    <a:pt x="8976" y="495"/>
                    <a:pt x="9069" y="302"/>
                    <a:pt x="8913" y="224"/>
                  </a:cubicBezTo>
                  <a:cubicBezTo>
                    <a:pt x="8581" y="68"/>
                    <a:pt x="8241" y="1"/>
                    <a:pt x="7902" y="1"/>
                  </a:cubicBezTo>
                  <a:close/>
                </a:path>
              </a:pathLst>
            </a:custGeom>
            <a:solidFill>
              <a:srgbClr val="E2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2"/>
            <p:cNvSpPr/>
            <p:nvPr/>
          </p:nvSpPr>
          <p:spPr>
            <a:xfrm>
              <a:off x="4986800" y="1997950"/>
              <a:ext cx="403125" cy="425825"/>
            </a:xfrm>
            <a:custGeom>
              <a:avLst/>
              <a:gdLst/>
              <a:ahLst/>
              <a:cxnLst/>
              <a:rect l="l" t="t" r="r" b="b"/>
              <a:pathLst>
                <a:path w="16125" h="17033" extrusionOk="0">
                  <a:moveTo>
                    <a:pt x="13637" y="0"/>
                  </a:moveTo>
                  <a:cubicBezTo>
                    <a:pt x="13437" y="0"/>
                    <a:pt x="13236" y="21"/>
                    <a:pt x="13038" y="64"/>
                  </a:cubicBezTo>
                  <a:cubicBezTo>
                    <a:pt x="11555" y="384"/>
                    <a:pt x="10665" y="1959"/>
                    <a:pt x="10550" y="3374"/>
                  </a:cubicBezTo>
                  <a:cubicBezTo>
                    <a:pt x="10436" y="4470"/>
                    <a:pt x="10824" y="5679"/>
                    <a:pt x="10277" y="6684"/>
                  </a:cubicBezTo>
                  <a:cubicBezTo>
                    <a:pt x="9797" y="7551"/>
                    <a:pt x="8816" y="8007"/>
                    <a:pt x="7903" y="8281"/>
                  </a:cubicBezTo>
                  <a:cubicBezTo>
                    <a:pt x="6944" y="8578"/>
                    <a:pt x="5963" y="8761"/>
                    <a:pt x="5072" y="9240"/>
                  </a:cubicBezTo>
                  <a:cubicBezTo>
                    <a:pt x="4274" y="9651"/>
                    <a:pt x="3566" y="10221"/>
                    <a:pt x="2972" y="10883"/>
                  </a:cubicBezTo>
                  <a:cubicBezTo>
                    <a:pt x="1466" y="12550"/>
                    <a:pt x="667" y="14718"/>
                    <a:pt x="28" y="16864"/>
                  </a:cubicBezTo>
                  <a:cubicBezTo>
                    <a:pt x="0" y="16961"/>
                    <a:pt x="91" y="17033"/>
                    <a:pt x="177" y="17033"/>
                  </a:cubicBezTo>
                  <a:cubicBezTo>
                    <a:pt x="231" y="17033"/>
                    <a:pt x="284" y="17003"/>
                    <a:pt x="302" y="16932"/>
                  </a:cubicBezTo>
                  <a:cubicBezTo>
                    <a:pt x="850" y="15106"/>
                    <a:pt x="1489" y="13303"/>
                    <a:pt x="2630" y="11751"/>
                  </a:cubicBezTo>
                  <a:cubicBezTo>
                    <a:pt x="3178" y="11020"/>
                    <a:pt x="3863" y="10336"/>
                    <a:pt x="4639" y="9811"/>
                  </a:cubicBezTo>
                  <a:cubicBezTo>
                    <a:pt x="5392" y="9308"/>
                    <a:pt x="6237" y="9035"/>
                    <a:pt x="7127" y="8783"/>
                  </a:cubicBezTo>
                  <a:cubicBezTo>
                    <a:pt x="8542" y="8418"/>
                    <a:pt x="10277" y="7893"/>
                    <a:pt x="10733" y="6296"/>
                  </a:cubicBezTo>
                  <a:cubicBezTo>
                    <a:pt x="10984" y="5451"/>
                    <a:pt x="10779" y="4538"/>
                    <a:pt x="10802" y="3648"/>
                  </a:cubicBezTo>
                  <a:cubicBezTo>
                    <a:pt x="10824" y="2826"/>
                    <a:pt x="11098" y="1982"/>
                    <a:pt x="11623" y="1342"/>
                  </a:cubicBezTo>
                  <a:cubicBezTo>
                    <a:pt x="12122" y="698"/>
                    <a:pt x="12849" y="280"/>
                    <a:pt x="13665" y="280"/>
                  </a:cubicBezTo>
                  <a:cubicBezTo>
                    <a:pt x="13744" y="280"/>
                    <a:pt x="13825" y="284"/>
                    <a:pt x="13906" y="292"/>
                  </a:cubicBezTo>
                  <a:cubicBezTo>
                    <a:pt x="14750" y="384"/>
                    <a:pt x="15549" y="909"/>
                    <a:pt x="15823" y="1753"/>
                  </a:cubicBezTo>
                  <a:cubicBezTo>
                    <a:pt x="15841" y="1825"/>
                    <a:pt x="15894" y="1854"/>
                    <a:pt x="15948" y="1854"/>
                  </a:cubicBezTo>
                  <a:cubicBezTo>
                    <a:pt x="16034" y="1854"/>
                    <a:pt x="16125" y="1782"/>
                    <a:pt x="16097" y="1685"/>
                  </a:cubicBezTo>
                  <a:cubicBezTo>
                    <a:pt x="15770" y="607"/>
                    <a:pt x="14713" y="0"/>
                    <a:pt x="13637" y="0"/>
                  </a:cubicBezTo>
                  <a:close/>
                </a:path>
              </a:pathLst>
            </a:custGeom>
            <a:solidFill>
              <a:srgbClr val="E2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2"/>
            <p:cNvSpPr/>
            <p:nvPr/>
          </p:nvSpPr>
          <p:spPr>
            <a:xfrm>
              <a:off x="5408400" y="1844500"/>
              <a:ext cx="93825" cy="137375"/>
            </a:xfrm>
            <a:custGeom>
              <a:avLst/>
              <a:gdLst/>
              <a:ahLst/>
              <a:cxnLst/>
              <a:rect l="l" t="t" r="r" b="b"/>
              <a:pathLst>
                <a:path w="3753" h="5495" extrusionOk="0">
                  <a:moveTo>
                    <a:pt x="3230" y="0"/>
                  </a:moveTo>
                  <a:cubicBezTo>
                    <a:pt x="1540" y="0"/>
                    <a:pt x="1" y="1341"/>
                    <a:pt x="146" y="3212"/>
                  </a:cubicBezTo>
                  <a:cubicBezTo>
                    <a:pt x="237" y="4239"/>
                    <a:pt x="854" y="5084"/>
                    <a:pt x="1789" y="5495"/>
                  </a:cubicBezTo>
                  <a:cubicBezTo>
                    <a:pt x="1835" y="5403"/>
                    <a:pt x="1904" y="5335"/>
                    <a:pt x="1949" y="5244"/>
                  </a:cubicBezTo>
                  <a:cubicBezTo>
                    <a:pt x="1196" y="4924"/>
                    <a:pt x="625" y="4308"/>
                    <a:pt x="466" y="3463"/>
                  </a:cubicBezTo>
                  <a:cubicBezTo>
                    <a:pt x="137" y="1676"/>
                    <a:pt x="1601" y="259"/>
                    <a:pt x="3211" y="259"/>
                  </a:cubicBezTo>
                  <a:cubicBezTo>
                    <a:pt x="3391" y="259"/>
                    <a:pt x="3572" y="277"/>
                    <a:pt x="3752" y="313"/>
                  </a:cubicBezTo>
                  <a:cubicBezTo>
                    <a:pt x="3752" y="222"/>
                    <a:pt x="3730" y="131"/>
                    <a:pt x="3730" y="39"/>
                  </a:cubicBezTo>
                  <a:cubicBezTo>
                    <a:pt x="3563" y="13"/>
                    <a:pt x="3396" y="0"/>
                    <a:pt x="3230" y="0"/>
                  </a:cubicBezTo>
                  <a:close/>
                </a:path>
              </a:pathLst>
            </a:custGeom>
            <a:solidFill>
              <a:srgbClr val="E2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2"/>
            <p:cNvSpPr/>
            <p:nvPr/>
          </p:nvSpPr>
          <p:spPr>
            <a:xfrm>
              <a:off x="5327575" y="1729075"/>
              <a:ext cx="113025" cy="75375"/>
            </a:xfrm>
            <a:custGeom>
              <a:avLst/>
              <a:gdLst/>
              <a:ahLst/>
              <a:cxnLst/>
              <a:rect l="l" t="t" r="r" b="b"/>
              <a:pathLst>
                <a:path w="4521" h="3015" extrusionOk="0">
                  <a:moveTo>
                    <a:pt x="617" y="0"/>
                  </a:moveTo>
                  <a:cubicBezTo>
                    <a:pt x="229" y="685"/>
                    <a:pt x="1" y="1461"/>
                    <a:pt x="69" y="2191"/>
                  </a:cubicBezTo>
                  <a:cubicBezTo>
                    <a:pt x="144" y="2829"/>
                    <a:pt x="582" y="3015"/>
                    <a:pt x="1087" y="3015"/>
                  </a:cubicBezTo>
                  <a:cubicBezTo>
                    <a:pt x="1504" y="3015"/>
                    <a:pt x="1966" y="2888"/>
                    <a:pt x="2306" y="2785"/>
                  </a:cubicBezTo>
                  <a:cubicBezTo>
                    <a:pt x="3082" y="2534"/>
                    <a:pt x="3813" y="2191"/>
                    <a:pt x="4520" y="1780"/>
                  </a:cubicBezTo>
                  <a:cubicBezTo>
                    <a:pt x="4406" y="1735"/>
                    <a:pt x="4315" y="1666"/>
                    <a:pt x="4201" y="1621"/>
                  </a:cubicBezTo>
                  <a:cubicBezTo>
                    <a:pt x="3973" y="1758"/>
                    <a:pt x="3744" y="1872"/>
                    <a:pt x="3516" y="1986"/>
                  </a:cubicBezTo>
                  <a:cubicBezTo>
                    <a:pt x="3037" y="2214"/>
                    <a:pt x="2535" y="2420"/>
                    <a:pt x="2010" y="2579"/>
                  </a:cubicBezTo>
                  <a:cubicBezTo>
                    <a:pt x="1759" y="2642"/>
                    <a:pt x="1404" y="2753"/>
                    <a:pt x="1083" y="2753"/>
                  </a:cubicBezTo>
                  <a:cubicBezTo>
                    <a:pt x="819" y="2753"/>
                    <a:pt x="578" y="2679"/>
                    <a:pt x="435" y="2442"/>
                  </a:cubicBezTo>
                  <a:cubicBezTo>
                    <a:pt x="161" y="1963"/>
                    <a:pt x="457" y="1118"/>
                    <a:pt x="640" y="662"/>
                  </a:cubicBezTo>
                  <a:cubicBezTo>
                    <a:pt x="708" y="479"/>
                    <a:pt x="777" y="320"/>
                    <a:pt x="868" y="160"/>
                  </a:cubicBezTo>
                  <a:cubicBezTo>
                    <a:pt x="777" y="114"/>
                    <a:pt x="708" y="69"/>
                    <a:pt x="617" y="0"/>
                  </a:cubicBezTo>
                  <a:close/>
                </a:path>
              </a:pathLst>
            </a:custGeom>
            <a:solidFill>
              <a:srgbClr val="E2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2"/>
            <p:cNvSpPr/>
            <p:nvPr/>
          </p:nvSpPr>
          <p:spPr>
            <a:xfrm>
              <a:off x="4972650" y="1733050"/>
              <a:ext cx="101025" cy="49925"/>
            </a:xfrm>
            <a:custGeom>
              <a:avLst/>
              <a:gdLst/>
              <a:ahLst/>
              <a:cxnLst/>
              <a:rect l="l" t="t" r="r" b="b"/>
              <a:pathLst>
                <a:path w="4041" h="1997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3927" y="46"/>
                    <a:pt x="3790" y="92"/>
                    <a:pt x="3675" y="115"/>
                  </a:cubicBezTo>
                  <a:cubicBezTo>
                    <a:pt x="3447" y="617"/>
                    <a:pt x="3173" y="1051"/>
                    <a:pt x="2717" y="1393"/>
                  </a:cubicBezTo>
                  <a:cubicBezTo>
                    <a:pt x="2389" y="1625"/>
                    <a:pt x="2070" y="1725"/>
                    <a:pt x="1762" y="1725"/>
                  </a:cubicBezTo>
                  <a:cubicBezTo>
                    <a:pt x="1193" y="1725"/>
                    <a:pt x="666" y="1380"/>
                    <a:pt x="206" y="891"/>
                  </a:cubicBezTo>
                  <a:cubicBezTo>
                    <a:pt x="138" y="959"/>
                    <a:pt x="69" y="1028"/>
                    <a:pt x="1" y="1119"/>
                  </a:cubicBezTo>
                  <a:cubicBezTo>
                    <a:pt x="504" y="1642"/>
                    <a:pt x="1099" y="1996"/>
                    <a:pt x="1774" y="1996"/>
                  </a:cubicBezTo>
                  <a:cubicBezTo>
                    <a:pt x="1924" y="1996"/>
                    <a:pt x="2079" y="1979"/>
                    <a:pt x="2237" y="1941"/>
                  </a:cubicBezTo>
                  <a:cubicBezTo>
                    <a:pt x="3196" y="1690"/>
                    <a:pt x="3653" y="891"/>
                    <a:pt x="4041" y="1"/>
                  </a:cubicBezTo>
                  <a:close/>
                </a:path>
              </a:pathLst>
            </a:custGeom>
            <a:solidFill>
              <a:srgbClr val="E2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5080500" y="1796150"/>
              <a:ext cx="206625" cy="44150"/>
            </a:xfrm>
            <a:custGeom>
              <a:avLst/>
              <a:gdLst/>
              <a:ahLst/>
              <a:cxnLst/>
              <a:rect l="l" t="t" r="r" b="b"/>
              <a:pathLst>
                <a:path w="8265" h="1766" extrusionOk="0">
                  <a:moveTo>
                    <a:pt x="286" y="1"/>
                  </a:moveTo>
                  <a:cubicBezTo>
                    <a:pt x="231" y="1"/>
                    <a:pt x="178" y="30"/>
                    <a:pt x="160" y="102"/>
                  </a:cubicBezTo>
                  <a:cubicBezTo>
                    <a:pt x="1" y="627"/>
                    <a:pt x="252" y="1175"/>
                    <a:pt x="731" y="1471"/>
                  </a:cubicBezTo>
                  <a:cubicBezTo>
                    <a:pt x="1132" y="1706"/>
                    <a:pt x="1625" y="1765"/>
                    <a:pt x="2114" y="1765"/>
                  </a:cubicBezTo>
                  <a:cubicBezTo>
                    <a:pt x="2432" y="1765"/>
                    <a:pt x="2748" y="1740"/>
                    <a:pt x="3036" y="1722"/>
                  </a:cubicBezTo>
                  <a:cubicBezTo>
                    <a:pt x="4794" y="1585"/>
                    <a:pt x="6506" y="1129"/>
                    <a:pt x="8104" y="398"/>
                  </a:cubicBezTo>
                  <a:cubicBezTo>
                    <a:pt x="8265" y="338"/>
                    <a:pt x="8159" y="136"/>
                    <a:pt x="8023" y="136"/>
                  </a:cubicBezTo>
                  <a:cubicBezTo>
                    <a:pt x="8004" y="136"/>
                    <a:pt x="7985" y="139"/>
                    <a:pt x="7967" y="147"/>
                  </a:cubicBezTo>
                  <a:cubicBezTo>
                    <a:pt x="6711" y="741"/>
                    <a:pt x="5387" y="1129"/>
                    <a:pt x="4041" y="1334"/>
                  </a:cubicBezTo>
                  <a:cubicBezTo>
                    <a:pt x="3379" y="1426"/>
                    <a:pt x="2694" y="1471"/>
                    <a:pt x="2009" y="1471"/>
                  </a:cubicBezTo>
                  <a:cubicBezTo>
                    <a:pt x="1302" y="1448"/>
                    <a:pt x="138" y="1152"/>
                    <a:pt x="434" y="170"/>
                  </a:cubicBezTo>
                  <a:cubicBezTo>
                    <a:pt x="462" y="73"/>
                    <a:pt x="371" y="1"/>
                    <a:pt x="286" y="1"/>
                  </a:cubicBezTo>
                  <a:close/>
                </a:path>
              </a:pathLst>
            </a:custGeom>
            <a:solidFill>
              <a:srgbClr val="E2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2"/>
            <p:cNvSpPr/>
            <p:nvPr/>
          </p:nvSpPr>
          <p:spPr>
            <a:xfrm>
              <a:off x="5243925" y="2000625"/>
              <a:ext cx="170850" cy="431875"/>
            </a:xfrm>
            <a:custGeom>
              <a:avLst/>
              <a:gdLst/>
              <a:ahLst/>
              <a:cxnLst/>
              <a:rect l="l" t="t" r="r" b="b"/>
              <a:pathLst>
                <a:path w="6834" h="17275" extrusionOk="0">
                  <a:moveTo>
                    <a:pt x="6638" y="0"/>
                  </a:moveTo>
                  <a:cubicBezTo>
                    <a:pt x="6593" y="0"/>
                    <a:pt x="6548" y="21"/>
                    <a:pt x="6520" y="71"/>
                  </a:cubicBezTo>
                  <a:cubicBezTo>
                    <a:pt x="3324" y="5298"/>
                    <a:pt x="1133" y="11073"/>
                    <a:pt x="14" y="17099"/>
                  </a:cubicBezTo>
                  <a:cubicBezTo>
                    <a:pt x="1" y="17207"/>
                    <a:pt x="91" y="17275"/>
                    <a:pt x="172" y="17275"/>
                  </a:cubicBezTo>
                  <a:cubicBezTo>
                    <a:pt x="228" y="17275"/>
                    <a:pt x="279" y="17242"/>
                    <a:pt x="288" y="17167"/>
                  </a:cubicBezTo>
                  <a:cubicBezTo>
                    <a:pt x="1384" y="11164"/>
                    <a:pt x="3598" y="5412"/>
                    <a:pt x="6771" y="208"/>
                  </a:cubicBezTo>
                  <a:cubicBezTo>
                    <a:pt x="6833" y="99"/>
                    <a:pt x="6735" y="0"/>
                    <a:pt x="6638" y="0"/>
                  </a:cubicBezTo>
                  <a:close/>
                </a:path>
              </a:pathLst>
            </a:custGeom>
            <a:solidFill>
              <a:srgbClr val="E2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2"/>
            <p:cNvSpPr/>
            <p:nvPr/>
          </p:nvSpPr>
          <p:spPr>
            <a:xfrm>
              <a:off x="5056125" y="1452300"/>
              <a:ext cx="55225" cy="82875"/>
            </a:xfrm>
            <a:custGeom>
              <a:avLst/>
              <a:gdLst/>
              <a:ahLst/>
              <a:cxnLst/>
              <a:rect l="l" t="t" r="r" b="b"/>
              <a:pathLst>
                <a:path w="2209" h="3315" extrusionOk="0">
                  <a:moveTo>
                    <a:pt x="1244" y="1"/>
                  </a:moveTo>
                  <a:cubicBezTo>
                    <a:pt x="1179" y="1"/>
                    <a:pt x="484" y="21"/>
                    <a:pt x="245" y="891"/>
                  </a:cubicBezTo>
                  <a:cubicBezTo>
                    <a:pt x="1" y="1779"/>
                    <a:pt x="275" y="3314"/>
                    <a:pt x="1172" y="3314"/>
                  </a:cubicBezTo>
                  <a:cubicBezTo>
                    <a:pt x="1197" y="3314"/>
                    <a:pt x="1223" y="3313"/>
                    <a:pt x="1249" y="3310"/>
                  </a:cubicBezTo>
                  <a:cubicBezTo>
                    <a:pt x="2208" y="3242"/>
                    <a:pt x="1249" y="1"/>
                    <a:pt x="1249" y="1"/>
                  </a:cubicBezTo>
                  <a:cubicBezTo>
                    <a:pt x="1249" y="1"/>
                    <a:pt x="1248" y="1"/>
                    <a:pt x="1244" y="1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2"/>
            <p:cNvSpPr/>
            <p:nvPr/>
          </p:nvSpPr>
          <p:spPr>
            <a:xfrm>
              <a:off x="5044550" y="1509300"/>
              <a:ext cx="66800" cy="64650"/>
            </a:xfrm>
            <a:custGeom>
              <a:avLst/>
              <a:gdLst/>
              <a:ahLst/>
              <a:cxnLst/>
              <a:rect l="l" t="t" r="r" b="b"/>
              <a:pathLst>
                <a:path w="2672" h="2586" extrusionOk="0">
                  <a:moveTo>
                    <a:pt x="1313" y="388"/>
                  </a:moveTo>
                  <a:cubicBezTo>
                    <a:pt x="1339" y="388"/>
                    <a:pt x="1366" y="389"/>
                    <a:pt x="1393" y="391"/>
                  </a:cubicBezTo>
                  <a:cubicBezTo>
                    <a:pt x="1895" y="414"/>
                    <a:pt x="2283" y="871"/>
                    <a:pt x="2237" y="1373"/>
                  </a:cubicBezTo>
                  <a:cubicBezTo>
                    <a:pt x="2215" y="1860"/>
                    <a:pt x="1806" y="2218"/>
                    <a:pt x="1323" y="2218"/>
                  </a:cubicBezTo>
                  <a:cubicBezTo>
                    <a:pt x="1309" y="2218"/>
                    <a:pt x="1294" y="2218"/>
                    <a:pt x="1279" y="2217"/>
                  </a:cubicBezTo>
                  <a:cubicBezTo>
                    <a:pt x="777" y="2172"/>
                    <a:pt x="389" y="1738"/>
                    <a:pt x="434" y="1236"/>
                  </a:cubicBezTo>
                  <a:cubicBezTo>
                    <a:pt x="456" y="761"/>
                    <a:pt x="845" y="388"/>
                    <a:pt x="1313" y="388"/>
                  </a:cubicBezTo>
                  <a:close/>
                  <a:moveTo>
                    <a:pt x="1354" y="1"/>
                  </a:moveTo>
                  <a:cubicBezTo>
                    <a:pt x="661" y="1"/>
                    <a:pt x="90" y="533"/>
                    <a:pt x="46" y="1213"/>
                  </a:cubicBezTo>
                  <a:cubicBezTo>
                    <a:pt x="1" y="1921"/>
                    <a:pt x="526" y="2537"/>
                    <a:pt x="1256" y="2583"/>
                  </a:cubicBezTo>
                  <a:cubicBezTo>
                    <a:pt x="1285" y="2584"/>
                    <a:pt x="1313" y="2585"/>
                    <a:pt x="1342" y="2585"/>
                  </a:cubicBezTo>
                  <a:cubicBezTo>
                    <a:pt x="2013" y="2585"/>
                    <a:pt x="2582" y="2075"/>
                    <a:pt x="2625" y="1396"/>
                  </a:cubicBezTo>
                  <a:cubicBezTo>
                    <a:pt x="2671" y="688"/>
                    <a:pt x="2146" y="72"/>
                    <a:pt x="1439" y="3"/>
                  </a:cubicBezTo>
                  <a:cubicBezTo>
                    <a:pt x="1410" y="2"/>
                    <a:pt x="1382" y="1"/>
                    <a:pt x="1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2"/>
            <p:cNvSpPr/>
            <p:nvPr/>
          </p:nvSpPr>
          <p:spPr>
            <a:xfrm>
              <a:off x="5130150" y="164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EA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5113600" y="1564725"/>
              <a:ext cx="201450" cy="220375"/>
            </a:xfrm>
            <a:custGeom>
              <a:avLst/>
              <a:gdLst/>
              <a:ahLst/>
              <a:cxnLst/>
              <a:rect l="l" t="t" r="r" b="b"/>
              <a:pathLst>
                <a:path w="8058" h="8815" extrusionOk="0">
                  <a:moveTo>
                    <a:pt x="7396" y="0"/>
                  </a:moveTo>
                  <a:lnTo>
                    <a:pt x="7122" y="115"/>
                  </a:lnTo>
                  <a:lnTo>
                    <a:pt x="6734" y="297"/>
                  </a:lnTo>
                  <a:cubicBezTo>
                    <a:pt x="5205" y="1895"/>
                    <a:pt x="3105" y="2717"/>
                    <a:pt x="662" y="3013"/>
                  </a:cubicBezTo>
                  <a:lnTo>
                    <a:pt x="662" y="3036"/>
                  </a:lnTo>
                  <a:cubicBezTo>
                    <a:pt x="662" y="3219"/>
                    <a:pt x="662" y="3379"/>
                    <a:pt x="662" y="3538"/>
                  </a:cubicBezTo>
                  <a:cubicBezTo>
                    <a:pt x="640" y="4246"/>
                    <a:pt x="617" y="4839"/>
                    <a:pt x="548" y="5387"/>
                  </a:cubicBezTo>
                  <a:cubicBezTo>
                    <a:pt x="503" y="5593"/>
                    <a:pt x="480" y="5775"/>
                    <a:pt x="434" y="5981"/>
                  </a:cubicBezTo>
                  <a:cubicBezTo>
                    <a:pt x="343" y="6460"/>
                    <a:pt x="206" y="6916"/>
                    <a:pt x="0" y="7373"/>
                  </a:cubicBezTo>
                  <a:cubicBezTo>
                    <a:pt x="0" y="7373"/>
                    <a:pt x="216" y="8815"/>
                    <a:pt x="3425" y="8815"/>
                  </a:cubicBezTo>
                  <a:cubicBezTo>
                    <a:pt x="3521" y="8815"/>
                    <a:pt x="3620" y="8814"/>
                    <a:pt x="3721" y="8811"/>
                  </a:cubicBezTo>
                  <a:cubicBezTo>
                    <a:pt x="6506" y="8742"/>
                    <a:pt x="8058" y="6506"/>
                    <a:pt x="8058" y="6506"/>
                  </a:cubicBezTo>
                  <a:cubicBezTo>
                    <a:pt x="7122" y="4428"/>
                    <a:pt x="6848" y="2648"/>
                    <a:pt x="7327" y="571"/>
                  </a:cubicBezTo>
                  <a:lnTo>
                    <a:pt x="7419" y="137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FEA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5126725" y="1613225"/>
              <a:ext cx="108450" cy="86200"/>
            </a:xfrm>
            <a:custGeom>
              <a:avLst/>
              <a:gdLst/>
              <a:ahLst/>
              <a:cxnLst/>
              <a:rect l="l" t="t" r="r" b="b"/>
              <a:pathLst>
                <a:path w="4338" h="3448" extrusionOk="0">
                  <a:moveTo>
                    <a:pt x="4337" y="1"/>
                  </a:moveTo>
                  <a:lnTo>
                    <a:pt x="4337" y="1"/>
                  </a:lnTo>
                  <a:cubicBezTo>
                    <a:pt x="3277" y="701"/>
                    <a:pt x="2075" y="1182"/>
                    <a:pt x="953" y="1182"/>
                  </a:cubicBezTo>
                  <a:cubicBezTo>
                    <a:pt x="723" y="1182"/>
                    <a:pt x="496" y="1162"/>
                    <a:pt x="274" y="1119"/>
                  </a:cubicBezTo>
                  <a:cubicBezTo>
                    <a:pt x="229" y="1119"/>
                    <a:pt x="183" y="1096"/>
                    <a:pt x="137" y="1096"/>
                  </a:cubicBezTo>
                  <a:cubicBezTo>
                    <a:pt x="137" y="1279"/>
                    <a:pt x="137" y="1439"/>
                    <a:pt x="137" y="1598"/>
                  </a:cubicBezTo>
                  <a:cubicBezTo>
                    <a:pt x="115" y="2306"/>
                    <a:pt x="92" y="2899"/>
                    <a:pt x="0" y="3447"/>
                  </a:cubicBezTo>
                  <a:cubicBezTo>
                    <a:pt x="2306" y="2968"/>
                    <a:pt x="3698" y="1073"/>
                    <a:pt x="4337" y="1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5067375" y="1290625"/>
              <a:ext cx="314450" cy="355750"/>
            </a:xfrm>
            <a:custGeom>
              <a:avLst/>
              <a:gdLst/>
              <a:ahLst/>
              <a:cxnLst/>
              <a:rect l="l" t="t" r="r" b="b"/>
              <a:pathLst>
                <a:path w="12578" h="14230" extrusionOk="0">
                  <a:moveTo>
                    <a:pt x="6687" y="0"/>
                  </a:moveTo>
                  <a:cubicBezTo>
                    <a:pt x="6553" y="0"/>
                    <a:pt x="6417" y="3"/>
                    <a:pt x="6278" y="8"/>
                  </a:cubicBezTo>
                  <a:cubicBezTo>
                    <a:pt x="1393" y="191"/>
                    <a:pt x="1" y="2359"/>
                    <a:pt x="160" y="4596"/>
                  </a:cubicBezTo>
                  <a:cubicBezTo>
                    <a:pt x="229" y="5737"/>
                    <a:pt x="708" y="8385"/>
                    <a:pt x="708" y="8385"/>
                  </a:cubicBezTo>
                  <a:cubicBezTo>
                    <a:pt x="708" y="8408"/>
                    <a:pt x="685" y="8431"/>
                    <a:pt x="685" y="8454"/>
                  </a:cubicBezTo>
                  <a:cubicBezTo>
                    <a:pt x="617" y="8682"/>
                    <a:pt x="548" y="8933"/>
                    <a:pt x="480" y="9207"/>
                  </a:cubicBezTo>
                  <a:cubicBezTo>
                    <a:pt x="92" y="11056"/>
                    <a:pt x="297" y="13521"/>
                    <a:pt x="2100" y="14023"/>
                  </a:cubicBezTo>
                  <a:cubicBezTo>
                    <a:pt x="2237" y="14046"/>
                    <a:pt x="2625" y="14206"/>
                    <a:pt x="3242" y="14228"/>
                  </a:cubicBezTo>
                  <a:cubicBezTo>
                    <a:pt x="3275" y="14229"/>
                    <a:pt x="3308" y="14230"/>
                    <a:pt x="3342" y="14230"/>
                  </a:cubicBezTo>
                  <a:cubicBezTo>
                    <a:pt x="5078" y="14230"/>
                    <a:pt x="8218" y="13091"/>
                    <a:pt x="9382" y="10987"/>
                  </a:cubicBezTo>
                  <a:cubicBezTo>
                    <a:pt x="9382" y="10987"/>
                    <a:pt x="9382" y="10964"/>
                    <a:pt x="9382" y="10964"/>
                  </a:cubicBezTo>
                  <a:cubicBezTo>
                    <a:pt x="9405" y="10942"/>
                    <a:pt x="9405" y="10919"/>
                    <a:pt x="9427" y="10873"/>
                  </a:cubicBezTo>
                  <a:cubicBezTo>
                    <a:pt x="9473" y="10805"/>
                    <a:pt x="9496" y="10736"/>
                    <a:pt x="9542" y="10668"/>
                  </a:cubicBezTo>
                  <a:lnTo>
                    <a:pt x="9587" y="10668"/>
                  </a:lnTo>
                  <a:cubicBezTo>
                    <a:pt x="9612" y="10668"/>
                    <a:pt x="9636" y="10669"/>
                    <a:pt x="9661" y="10669"/>
                  </a:cubicBezTo>
                  <a:cubicBezTo>
                    <a:pt x="11333" y="10669"/>
                    <a:pt x="12487" y="9142"/>
                    <a:pt x="12554" y="7860"/>
                  </a:cubicBezTo>
                  <a:cubicBezTo>
                    <a:pt x="12577" y="7426"/>
                    <a:pt x="12486" y="6879"/>
                    <a:pt x="12030" y="6605"/>
                  </a:cubicBezTo>
                  <a:cubicBezTo>
                    <a:pt x="12303" y="6376"/>
                    <a:pt x="12463" y="4779"/>
                    <a:pt x="12418" y="4505"/>
                  </a:cubicBezTo>
                  <a:cubicBezTo>
                    <a:pt x="12151" y="2953"/>
                    <a:pt x="11218" y="0"/>
                    <a:pt x="6687" y="0"/>
                  </a:cubicBezTo>
                  <a:close/>
                </a:path>
              </a:pathLst>
            </a:custGeom>
            <a:solidFill>
              <a:srgbClr val="FEA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5097625" y="1467100"/>
              <a:ext cx="18850" cy="33200"/>
            </a:xfrm>
            <a:custGeom>
              <a:avLst/>
              <a:gdLst/>
              <a:ahLst/>
              <a:cxnLst/>
              <a:rect l="l" t="t" r="r" b="b"/>
              <a:pathLst>
                <a:path w="754" h="1328" extrusionOk="0">
                  <a:moveTo>
                    <a:pt x="341" y="1"/>
                  </a:moveTo>
                  <a:cubicBezTo>
                    <a:pt x="334" y="1"/>
                    <a:pt x="327" y="1"/>
                    <a:pt x="320" y="2"/>
                  </a:cubicBezTo>
                  <a:cubicBezTo>
                    <a:pt x="114" y="25"/>
                    <a:pt x="0" y="322"/>
                    <a:pt x="46" y="687"/>
                  </a:cubicBezTo>
                  <a:cubicBezTo>
                    <a:pt x="68" y="1039"/>
                    <a:pt x="238" y="1327"/>
                    <a:pt x="414" y="1327"/>
                  </a:cubicBezTo>
                  <a:cubicBezTo>
                    <a:pt x="421" y="1327"/>
                    <a:pt x="427" y="1327"/>
                    <a:pt x="434" y="1326"/>
                  </a:cubicBezTo>
                  <a:cubicBezTo>
                    <a:pt x="639" y="1303"/>
                    <a:pt x="754" y="984"/>
                    <a:pt x="731" y="619"/>
                  </a:cubicBezTo>
                  <a:cubicBezTo>
                    <a:pt x="687" y="268"/>
                    <a:pt x="516" y="1"/>
                    <a:pt x="341" y="1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5086200" y="1463500"/>
              <a:ext cx="44550" cy="11525"/>
            </a:xfrm>
            <a:custGeom>
              <a:avLst/>
              <a:gdLst/>
              <a:ahLst/>
              <a:cxnLst/>
              <a:rect l="l" t="t" r="r" b="b"/>
              <a:pathLst>
                <a:path w="1782" h="461" extrusionOk="0">
                  <a:moveTo>
                    <a:pt x="784" y="1"/>
                  </a:moveTo>
                  <a:cubicBezTo>
                    <a:pt x="546" y="1"/>
                    <a:pt x="289" y="61"/>
                    <a:pt x="46" y="238"/>
                  </a:cubicBezTo>
                  <a:cubicBezTo>
                    <a:pt x="1" y="283"/>
                    <a:pt x="1" y="329"/>
                    <a:pt x="24" y="375"/>
                  </a:cubicBezTo>
                  <a:cubicBezTo>
                    <a:pt x="38" y="403"/>
                    <a:pt x="69" y="422"/>
                    <a:pt x="102" y="422"/>
                  </a:cubicBezTo>
                  <a:cubicBezTo>
                    <a:pt x="122" y="422"/>
                    <a:pt x="143" y="415"/>
                    <a:pt x="161" y="397"/>
                  </a:cubicBezTo>
                  <a:cubicBezTo>
                    <a:pt x="368" y="247"/>
                    <a:pt x="589" y="196"/>
                    <a:pt x="795" y="196"/>
                  </a:cubicBezTo>
                  <a:cubicBezTo>
                    <a:pt x="1245" y="196"/>
                    <a:pt x="1621" y="443"/>
                    <a:pt x="1621" y="443"/>
                  </a:cubicBezTo>
                  <a:cubicBezTo>
                    <a:pt x="1633" y="454"/>
                    <a:pt x="1650" y="460"/>
                    <a:pt x="1667" y="460"/>
                  </a:cubicBezTo>
                  <a:cubicBezTo>
                    <a:pt x="1684" y="460"/>
                    <a:pt x="1701" y="454"/>
                    <a:pt x="1713" y="443"/>
                  </a:cubicBezTo>
                  <a:cubicBezTo>
                    <a:pt x="1736" y="443"/>
                    <a:pt x="1758" y="443"/>
                    <a:pt x="1758" y="420"/>
                  </a:cubicBezTo>
                  <a:cubicBezTo>
                    <a:pt x="1781" y="375"/>
                    <a:pt x="1781" y="306"/>
                    <a:pt x="1736" y="283"/>
                  </a:cubicBezTo>
                  <a:cubicBezTo>
                    <a:pt x="1705" y="268"/>
                    <a:pt x="1286" y="1"/>
                    <a:pt x="784" y="1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5176950" y="1460275"/>
              <a:ext cx="19425" cy="33175"/>
            </a:xfrm>
            <a:custGeom>
              <a:avLst/>
              <a:gdLst/>
              <a:ahLst/>
              <a:cxnLst/>
              <a:rect l="l" t="t" r="r" b="b"/>
              <a:pathLst>
                <a:path w="777" h="1327" extrusionOk="0">
                  <a:moveTo>
                    <a:pt x="342" y="0"/>
                  </a:moveTo>
                  <a:cubicBezTo>
                    <a:pt x="334" y="0"/>
                    <a:pt x="327" y="1"/>
                    <a:pt x="320" y="1"/>
                  </a:cubicBezTo>
                  <a:cubicBezTo>
                    <a:pt x="137" y="24"/>
                    <a:pt x="0" y="344"/>
                    <a:pt x="46" y="709"/>
                  </a:cubicBezTo>
                  <a:cubicBezTo>
                    <a:pt x="90" y="1060"/>
                    <a:pt x="260" y="1327"/>
                    <a:pt x="435" y="1327"/>
                  </a:cubicBezTo>
                  <a:cubicBezTo>
                    <a:pt x="442" y="1327"/>
                    <a:pt x="449" y="1326"/>
                    <a:pt x="457" y="1325"/>
                  </a:cubicBezTo>
                  <a:cubicBezTo>
                    <a:pt x="639" y="1302"/>
                    <a:pt x="776" y="1006"/>
                    <a:pt x="730" y="640"/>
                  </a:cubicBezTo>
                  <a:cubicBezTo>
                    <a:pt x="708" y="288"/>
                    <a:pt x="538" y="0"/>
                    <a:pt x="342" y="0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5170100" y="1456625"/>
              <a:ext cx="44525" cy="14550"/>
            </a:xfrm>
            <a:custGeom>
              <a:avLst/>
              <a:gdLst/>
              <a:ahLst/>
              <a:cxnLst/>
              <a:rect l="l" t="t" r="r" b="b"/>
              <a:pathLst>
                <a:path w="1781" h="582" extrusionOk="0">
                  <a:moveTo>
                    <a:pt x="689" y="1"/>
                  </a:moveTo>
                  <a:cubicBezTo>
                    <a:pt x="491" y="1"/>
                    <a:pt x="280" y="47"/>
                    <a:pt x="69" y="170"/>
                  </a:cubicBezTo>
                  <a:cubicBezTo>
                    <a:pt x="23" y="193"/>
                    <a:pt x="0" y="239"/>
                    <a:pt x="23" y="284"/>
                  </a:cubicBezTo>
                  <a:cubicBezTo>
                    <a:pt x="52" y="328"/>
                    <a:pt x="81" y="344"/>
                    <a:pt x="110" y="344"/>
                  </a:cubicBezTo>
                  <a:cubicBezTo>
                    <a:pt x="126" y="344"/>
                    <a:pt x="143" y="338"/>
                    <a:pt x="160" y="330"/>
                  </a:cubicBezTo>
                  <a:cubicBezTo>
                    <a:pt x="329" y="237"/>
                    <a:pt x="500" y="202"/>
                    <a:pt x="662" y="202"/>
                  </a:cubicBezTo>
                  <a:cubicBezTo>
                    <a:pt x="1177" y="202"/>
                    <a:pt x="1603" y="558"/>
                    <a:pt x="1621" y="558"/>
                  </a:cubicBezTo>
                  <a:cubicBezTo>
                    <a:pt x="1644" y="581"/>
                    <a:pt x="1666" y="581"/>
                    <a:pt x="1712" y="581"/>
                  </a:cubicBezTo>
                  <a:cubicBezTo>
                    <a:pt x="1712" y="581"/>
                    <a:pt x="1735" y="558"/>
                    <a:pt x="1758" y="558"/>
                  </a:cubicBezTo>
                  <a:cubicBezTo>
                    <a:pt x="1780" y="513"/>
                    <a:pt x="1780" y="444"/>
                    <a:pt x="1735" y="421"/>
                  </a:cubicBezTo>
                  <a:cubicBezTo>
                    <a:pt x="1718" y="387"/>
                    <a:pt x="1260" y="1"/>
                    <a:pt x="689" y="1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5112450" y="1548150"/>
              <a:ext cx="52525" cy="24025"/>
            </a:xfrm>
            <a:custGeom>
              <a:avLst/>
              <a:gdLst/>
              <a:ahLst/>
              <a:cxnLst/>
              <a:rect l="l" t="t" r="r" b="b"/>
              <a:pathLst>
                <a:path w="2101" h="961" extrusionOk="0">
                  <a:moveTo>
                    <a:pt x="1907" y="1"/>
                  </a:moveTo>
                  <a:cubicBezTo>
                    <a:pt x="1843" y="1"/>
                    <a:pt x="1780" y="26"/>
                    <a:pt x="1735" y="70"/>
                  </a:cubicBezTo>
                  <a:cubicBezTo>
                    <a:pt x="1735" y="93"/>
                    <a:pt x="1416" y="526"/>
                    <a:pt x="982" y="595"/>
                  </a:cubicBezTo>
                  <a:cubicBezTo>
                    <a:pt x="946" y="599"/>
                    <a:pt x="912" y="600"/>
                    <a:pt x="879" y="600"/>
                  </a:cubicBezTo>
                  <a:cubicBezTo>
                    <a:pt x="519" y="600"/>
                    <a:pt x="366" y="389"/>
                    <a:pt x="366" y="389"/>
                  </a:cubicBezTo>
                  <a:cubicBezTo>
                    <a:pt x="320" y="329"/>
                    <a:pt x="254" y="298"/>
                    <a:pt x="188" y="298"/>
                  </a:cubicBezTo>
                  <a:cubicBezTo>
                    <a:pt x="155" y="298"/>
                    <a:pt x="123" y="306"/>
                    <a:pt x="92" y="321"/>
                  </a:cubicBezTo>
                  <a:cubicBezTo>
                    <a:pt x="24" y="389"/>
                    <a:pt x="1" y="504"/>
                    <a:pt x="46" y="572"/>
                  </a:cubicBezTo>
                  <a:cubicBezTo>
                    <a:pt x="69" y="595"/>
                    <a:pt x="320" y="960"/>
                    <a:pt x="868" y="960"/>
                  </a:cubicBezTo>
                  <a:lnTo>
                    <a:pt x="1028" y="960"/>
                  </a:lnTo>
                  <a:cubicBezTo>
                    <a:pt x="1621" y="869"/>
                    <a:pt x="2032" y="321"/>
                    <a:pt x="2055" y="298"/>
                  </a:cubicBezTo>
                  <a:cubicBezTo>
                    <a:pt x="2101" y="207"/>
                    <a:pt x="2078" y="93"/>
                    <a:pt x="2009" y="24"/>
                  </a:cubicBezTo>
                  <a:cubicBezTo>
                    <a:pt x="1977" y="8"/>
                    <a:pt x="1942" y="1"/>
                    <a:pt x="1907" y="1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5299050" y="1477625"/>
              <a:ext cx="57650" cy="54025"/>
            </a:xfrm>
            <a:custGeom>
              <a:avLst/>
              <a:gdLst/>
              <a:ahLst/>
              <a:cxnLst/>
              <a:rect l="l" t="t" r="r" b="b"/>
              <a:pathLst>
                <a:path w="2306" h="2161" extrusionOk="0">
                  <a:moveTo>
                    <a:pt x="2137" y="0"/>
                  </a:moveTo>
                  <a:cubicBezTo>
                    <a:pt x="2118" y="0"/>
                    <a:pt x="2098" y="5"/>
                    <a:pt x="2078" y="15"/>
                  </a:cubicBezTo>
                  <a:cubicBezTo>
                    <a:pt x="2009" y="15"/>
                    <a:pt x="366" y="517"/>
                    <a:pt x="23" y="1932"/>
                  </a:cubicBezTo>
                  <a:cubicBezTo>
                    <a:pt x="1" y="2024"/>
                    <a:pt x="46" y="2115"/>
                    <a:pt x="138" y="2138"/>
                  </a:cubicBezTo>
                  <a:cubicBezTo>
                    <a:pt x="160" y="2161"/>
                    <a:pt x="183" y="2161"/>
                    <a:pt x="206" y="2161"/>
                  </a:cubicBezTo>
                  <a:cubicBezTo>
                    <a:pt x="275" y="2138"/>
                    <a:pt x="343" y="2092"/>
                    <a:pt x="366" y="2024"/>
                  </a:cubicBezTo>
                  <a:cubicBezTo>
                    <a:pt x="663" y="791"/>
                    <a:pt x="2146" y="357"/>
                    <a:pt x="2169" y="334"/>
                  </a:cubicBezTo>
                  <a:cubicBezTo>
                    <a:pt x="2260" y="312"/>
                    <a:pt x="2306" y="220"/>
                    <a:pt x="2283" y="129"/>
                  </a:cubicBezTo>
                  <a:cubicBezTo>
                    <a:pt x="2265" y="58"/>
                    <a:pt x="2206" y="0"/>
                    <a:pt x="2137" y="0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5316175" y="1495100"/>
              <a:ext cx="31975" cy="21150"/>
            </a:xfrm>
            <a:custGeom>
              <a:avLst/>
              <a:gdLst/>
              <a:ahLst/>
              <a:cxnLst/>
              <a:rect l="l" t="t" r="r" b="b"/>
              <a:pathLst>
                <a:path w="1279" h="846" extrusionOk="0">
                  <a:moveTo>
                    <a:pt x="183" y="1"/>
                  </a:moveTo>
                  <a:cubicBezTo>
                    <a:pt x="92" y="1"/>
                    <a:pt x="0" y="92"/>
                    <a:pt x="0" y="183"/>
                  </a:cubicBezTo>
                  <a:cubicBezTo>
                    <a:pt x="0" y="275"/>
                    <a:pt x="92" y="366"/>
                    <a:pt x="183" y="366"/>
                  </a:cubicBezTo>
                  <a:cubicBezTo>
                    <a:pt x="708" y="366"/>
                    <a:pt x="913" y="754"/>
                    <a:pt x="913" y="754"/>
                  </a:cubicBezTo>
                  <a:cubicBezTo>
                    <a:pt x="959" y="822"/>
                    <a:pt x="1028" y="845"/>
                    <a:pt x="1096" y="845"/>
                  </a:cubicBezTo>
                  <a:cubicBezTo>
                    <a:pt x="1119" y="845"/>
                    <a:pt x="1142" y="845"/>
                    <a:pt x="1164" y="822"/>
                  </a:cubicBezTo>
                  <a:cubicBezTo>
                    <a:pt x="1233" y="777"/>
                    <a:pt x="1279" y="663"/>
                    <a:pt x="1233" y="594"/>
                  </a:cubicBezTo>
                  <a:cubicBezTo>
                    <a:pt x="1210" y="571"/>
                    <a:pt x="913" y="24"/>
                    <a:pt x="183" y="1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5079350" y="1501950"/>
              <a:ext cx="25725" cy="18850"/>
            </a:xfrm>
            <a:custGeom>
              <a:avLst/>
              <a:gdLst/>
              <a:ahLst/>
              <a:cxnLst/>
              <a:rect l="l" t="t" r="r" b="b"/>
              <a:pathLst>
                <a:path w="1029" h="754" extrusionOk="0">
                  <a:moveTo>
                    <a:pt x="206" y="1"/>
                  </a:moveTo>
                  <a:cubicBezTo>
                    <a:pt x="138" y="229"/>
                    <a:pt x="69" y="480"/>
                    <a:pt x="1" y="754"/>
                  </a:cubicBezTo>
                  <a:cubicBezTo>
                    <a:pt x="572" y="754"/>
                    <a:pt x="1005" y="617"/>
                    <a:pt x="1028" y="434"/>
                  </a:cubicBezTo>
                  <a:cubicBezTo>
                    <a:pt x="1028" y="252"/>
                    <a:pt x="686" y="69"/>
                    <a:pt x="206" y="1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5179800" y="1509150"/>
              <a:ext cx="62225" cy="20625"/>
            </a:xfrm>
            <a:custGeom>
              <a:avLst/>
              <a:gdLst/>
              <a:ahLst/>
              <a:cxnLst/>
              <a:rect l="l" t="t" r="r" b="b"/>
              <a:pathLst>
                <a:path w="2489" h="825" extrusionOk="0">
                  <a:moveTo>
                    <a:pt x="1020" y="1"/>
                  </a:moveTo>
                  <a:cubicBezTo>
                    <a:pt x="456" y="1"/>
                    <a:pt x="23" y="130"/>
                    <a:pt x="23" y="329"/>
                  </a:cubicBezTo>
                  <a:cubicBezTo>
                    <a:pt x="0" y="557"/>
                    <a:pt x="548" y="763"/>
                    <a:pt x="1210" y="808"/>
                  </a:cubicBezTo>
                  <a:cubicBezTo>
                    <a:pt x="1320" y="819"/>
                    <a:pt x="1426" y="824"/>
                    <a:pt x="1528" y="824"/>
                  </a:cubicBezTo>
                  <a:cubicBezTo>
                    <a:pt x="2063" y="824"/>
                    <a:pt x="2465" y="684"/>
                    <a:pt x="2465" y="511"/>
                  </a:cubicBezTo>
                  <a:cubicBezTo>
                    <a:pt x="2488" y="283"/>
                    <a:pt x="1963" y="78"/>
                    <a:pt x="1278" y="9"/>
                  </a:cubicBezTo>
                  <a:cubicBezTo>
                    <a:pt x="1190" y="3"/>
                    <a:pt x="1103" y="1"/>
                    <a:pt x="1020" y="1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5276225" y="1541325"/>
              <a:ext cx="30850" cy="24000"/>
            </a:xfrm>
            <a:custGeom>
              <a:avLst/>
              <a:gdLst/>
              <a:ahLst/>
              <a:cxnLst/>
              <a:rect l="l" t="t" r="r" b="b"/>
              <a:pathLst>
                <a:path w="1234" h="960" extrusionOk="0">
                  <a:moveTo>
                    <a:pt x="210" y="1"/>
                  </a:moveTo>
                  <a:cubicBezTo>
                    <a:pt x="178" y="1"/>
                    <a:pt x="145" y="8"/>
                    <a:pt x="115" y="23"/>
                  </a:cubicBezTo>
                  <a:cubicBezTo>
                    <a:pt x="23" y="69"/>
                    <a:pt x="1" y="183"/>
                    <a:pt x="46" y="252"/>
                  </a:cubicBezTo>
                  <a:cubicBezTo>
                    <a:pt x="138" y="434"/>
                    <a:pt x="252" y="548"/>
                    <a:pt x="366" y="662"/>
                  </a:cubicBezTo>
                  <a:cubicBezTo>
                    <a:pt x="594" y="822"/>
                    <a:pt x="822" y="914"/>
                    <a:pt x="1028" y="959"/>
                  </a:cubicBezTo>
                  <a:cubicBezTo>
                    <a:pt x="1028" y="959"/>
                    <a:pt x="1028" y="936"/>
                    <a:pt x="1028" y="936"/>
                  </a:cubicBezTo>
                  <a:cubicBezTo>
                    <a:pt x="1051" y="914"/>
                    <a:pt x="1051" y="891"/>
                    <a:pt x="1073" y="845"/>
                  </a:cubicBezTo>
                  <a:cubicBezTo>
                    <a:pt x="1119" y="777"/>
                    <a:pt x="1142" y="708"/>
                    <a:pt x="1188" y="640"/>
                  </a:cubicBezTo>
                  <a:lnTo>
                    <a:pt x="1233" y="640"/>
                  </a:lnTo>
                  <a:cubicBezTo>
                    <a:pt x="1188" y="617"/>
                    <a:pt x="1119" y="617"/>
                    <a:pt x="1051" y="594"/>
                  </a:cubicBezTo>
                  <a:cubicBezTo>
                    <a:pt x="959" y="571"/>
                    <a:pt x="868" y="548"/>
                    <a:pt x="754" y="480"/>
                  </a:cubicBezTo>
                  <a:cubicBezTo>
                    <a:pt x="594" y="411"/>
                    <a:pt x="457" y="274"/>
                    <a:pt x="366" y="92"/>
                  </a:cubicBezTo>
                  <a:cubicBezTo>
                    <a:pt x="335" y="31"/>
                    <a:pt x="275" y="1"/>
                    <a:pt x="210" y="1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5294500" y="1527625"/>
              <a:ext cx="66775" cy="64075"/>
            </a:xfrm>
            <a:custGeom>
              <a:avLst/>
              <a:gdLst/>
              <a:ahLst/>
              <a:cxnLst/>
              <a:rect l="l" t="t" r="r" b="b"/>
              <a:pathLst>
                <a:path w="2671" h="2563" extrusionOk="0">
                  <a:moveTo>
                    <a:pt x="1575" y="1"/>
                  </a:moveTo>
                  <a:cubicBezTo>
                    <a:pt x="1461" y="115"/>
                    <a:pt x="1438" y="252"/>
                    <a:pt x="1552" y="389"/>
                  </a:cubicBezTo>
                  <a:cubicBezTo>
                    <a:pt x="1986" y="480"/>
                    <a:pt x="2283" y="891"/>
                    <a:pt x="2260" y="1347"/>
                  </a:cubicBezTo>
                  <a:cubicBezTo>
                    <a:pt x="2215" y="1835"/>
                    <a:pt x="1806" y="2193"/>
                    <a:pt x="1323" y="2193"/>
                  </a:cubicBezTo>
                  <a:cubicBezTo>
                    <a:pt x="1308" y="2193"/>
                    <a:pt x="1293" y="2193"/>
                    <a:pt x="1278" y="2192"/>
                  </a:cubicBezTo>
                  <a:cubicBezTo>
                    <a:pt x="776" y="2146"/>
                    <a:pt x="388" y="1713"/>
                    <a:pt x="434" y="1210"/>
                  </a:cubicBezTo>
                  <a:cubicBezTo>
                    <a:pt x="434" y="1210"/>
                    <a:pt x="434" y="1210"/>
                    <a:pt x="434" y="1188"/>
                  </a:cubicBezTo>
                  <a:cubicBezTo>
                    <a:pt x="320" y="1188"/>
                    <a:pt x="183" y="1165"/>
                    <a:pt x="69" y="1119"/>
                  </a:cubicBezTo>
                  <a:cubicBezTo>
                    <a:pt x="69" y="1142"/>
                    <a:pt x="46" y="1165"/>
                    <a:pt x="46" y="1188"/>
                  </a:cubicBezTo>
                  <a:cubicBezTo>
                    <a:pt x="0" y="1895"/>
                    <a:pt x="548" y="2512"/>
                    <a:pt x="1255" y="2557"/>
                  </a:cubicBezTo>
                  <a:cubicBezTo>
                    <a:pt x="1296" y="2561"/>
                    <a:pt x="1335" y="2563"/>
                    <a:pt x="1375" y="2563"/>
                  </a:cubicBezTo>
                  <a:cubicBezTo>
                    <a:pt x="2031" y="2563"/>
                    <a:pt x="2582" y="2038"/>
                    <a:pt x="2625" y="1370"/>
                  </a:cubicBezTo>
                  <a:cubicBezTo>
                    <a:pt x="2671" y="708"/>
                    <a:pt x="2214" y="138"/>
                    <a:pt x="15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5133000" y="1583275"/>
              <a:ext cx="22275" cy="10000"/>
            </a:xfrm>
            <a:custGeom>
              <a:avLst/>
              <a:gdLst/>
              <a:ahLst/>
              <a:cxnLst/>
              <a:rect l="l" t="t" r="r" b="b"/>
              <a:pathLst>
                <a:path w="891" h="400" extrusionOk="0">
                  <a:moveTo>
                    <a:pt x="765" y="0"/>
                  </a:moveTo>
                  <a:cubicBezTo>
                    <a:pt x="737" y="0"/>
                    <a:pt x="708" y="12"/>
                    <a:pt x="685" y="34"/>
                  </a:cubicBezTo>
                  <a:cubicBezTo>
                    <a:pt x="667" y="34"/>
                    <a:pt x="552" y="160"/>
                    <a:pt x="349" y="160"/>
                  </a:cubicBezTo>
                  <a:cubicBezTo>
                    <a:pt x="293" y="160"/>
                    <a:pt x="230" y="151"/>
                    <a:pt x="160" y="126"/>
                  </a:cubicBezTo>
                  <a:cubicBezTo>
                    <a:pt x="148" y="122"/>
                    <a:pt x="136" y="120"/>
                    <a:pt x="125" y="120"/>
                  </a:cubicBezTo>
                  <a:cubicBezTo>
                    <a:pt x="76" y="120"/>
                    <a:pt x="42" y="157"/>
                    <a:pt x="23" y="194"/>
                  </a:cubicBezTo>
                  <a:cubicBezTo>
                    <a:pt x="0" y="263"/>
                    <a:pt x="23" y="331"/>
                    <a:pt x="92" y="354"/>
                  </a:cubicBezTo>
                  <a:cubicBezTo>
                    <a:pt x="229" y="400"/>
                    <a:pt x="343" y="400"/>
                    <a:pt x="457" y="400"/>
                  </a:cubicBezTo>
                  <a:cubicBezTo>
                    <a:pt x="708" y="354"/>
                    <a:pt x="845" y="194"/>
                    <a:pt x="845" y="194"/>
                  </a:cubicBezTo>
                  <a:cubicBezTo>
                    <a:pt x="891" y="149"/>
                    <a:pt x="891" y="57"/>
                    <a:pt x="845" y="34"/>
                  </a:cubicBezTo>
                  <a:cubicBezTo>
                    <a:pt x="822" y="12"/>
                    <a:pt x="794" y="0"/>
                    <a:pt x="765" y="0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5057775" y="1281675"/>
              <a:ext cx="303500" cy="226000"/>
            </a:xfrm>
            <a:custGeom>
              <a:avLst/>
              <a:gdLst/>
              <a:ahLst/>
              <a:cxnLst/>
              <a:rect l="l" t="t" r="r" b="b"/>
              <a:pathLst>
                <a:path w="12140" h="9040" extrusionOk="0">
                  <a:moveTo>
                    <a:pt x="7498" y="1"/>
                  </a:moveTo>
                  <a:cubicBezTo>
                    <a:pt x="7478" y="1"/>
                    <a:pt x="7458" y="1"/>
                    <a:pt x="7438" y="1"/>
                  </a:cubicBezTo>
                  <a:cubicBezTo>
                    <a:pt x="4972" y="1"/>
                    <a:pt x="2667" y="731"/>
                    <a:pt x="1343" y="2010"/>
                  </a:cubicBezTo>
                  <a:cubicBezTo>
                    <a:pt x="704" y="2603"/>
                    <a:pt x="293" y="3334"/>
                    <a:pt x="202" y="4155"/>
                  </a:cubicBezTo>
                  <a:cubicBezTo>
                    <a:pt x="1" y="6018"/>
                    <a:pt x="268" y="6264"/>
                    <a:pt x="424" y="6264"/>
                  </a:cubicBezTo>
                  <a:cubicBezTo>
                    <a:pt x="480" y="6264"/>
                    <a:pt x="522" y="6232"/>
                    <a:pt x="522" y="6232"/>
                  </a:cubicBezTo>
                  <a:cubicBezTo>
                    <a:pt x="522" y="6232"/>
                    <a:pt x="499" y="6164"/>
                    <a:pt x="613" y="5639"/>
                  </a:cubicBezTo>
                  <a:cubicBezTo>
                    <a:pt x="681" y="5297"/>
                    <a:pt x="773" y="4817"/>
                    <a:pt x="955" y="4041"/>
                  </a:cubicBezTo>
                  <a:cubicBezTo>
                    <a:pt x="1177" y="3069"/>
                    <a:pt x="2976" y="2648"/>
                    <a:pt x="4520" y="2648"/>
                  </a:cubicBezTo>
                  <a:cubicBezTo>
                    <a:pt x="5841" y="2648"/>
                    <a:pt x="6976" y="2957"/>
                    <a:pt x="6776" y="3493"/>
                  </a:cubicBezTo>
                  <a:cubicBezTo>
                    <a:pt x="6776" y="3493"/>
                    <a:pt x="6753" y="3653"/>
                    <a:pt x="6753" y="3881"/>
                  </a:cubicBezTo>
                  <a:cubicBezTo>
                    <a:pt x="6753" y="4110"/>
                    <a:pt x="6798" y="4452"/>
                    <a:pt x="6935" y="4794"/>
                  </a:cubicBezTo>
                  <a:cubicBezTo>
                    <a:pt x="6981" y="4817"/>
                    <a:pt x="7027" y="4817"/>
                    <a:pt x="7072" y="4840"/>
                  </a:cubicBezTo>
                  <a:cubicBezTo>
                    <a:pt x="7666" y="4977"/>
                    <a:pt x="8122" y="5160"/>
                    <a:pt x="8510" y="5388"/>
                  </a:cubicBezTo>
                  <a:cubicBezTo>
                    <a:pt x="8556" y="5433"/>
                    <a:pt x="9423" y="6118"/>
                    <a:pt x="9241" y="7031"/>
                  </a:cubicBezTo>
                  <a:cubicBezTo>
                    <a:pt x="9072" y="7918"/>
                    <a:pt x="8707" y="9040"/>
                    <a:pt x="9178" y="9040"/>
                  </a:cubicBezTo>
                  <a:cubicBezTo>
                    <a:pt x="9216" y="9040"/>
                    <a:pt x="9260" y="9032"/>
                    <a:pt x="9309" y="9017"/>
                  </a:cubicBezTo>
                  <a:cubicBezTo>
                    <a:pt x="9971" y="8812"/>
                    <a:pt x="10222" y="8058"/>
                    <a:pt x="10222" y="8058"/>
                  </a:cubicBezTo>
                  <a:cubicBezTo>
                    <a:pt x="10587" y="7648"/>
                    <a:pt x="11044" y="7237"/>
                    <a:pt x="11683" y="7054"/>
                  </a:cubicBezTo>
                  <a:cubicBezTo>
                    <a:pt x="12003" y="5388"/>
                    <a:pt x="12140" y="3676"/>
                    <a:pt x="11569" y="2055"/>
                  </a:cubicBezTo>
                  <a:cubicBezTo>
                    <a:pt x="10599" y="950"/>
                    <a:pt x="9205" y="1"/>
                    <a:pt x="7498" y="1"/>
                  </a:cubicBezTo>
                  <a:close/>
                </a:path>
              </a:pathLst>
            </a:custGeom>
            <a:solidFill>
              <a:srgbClr val="FBA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5226575" y="1355300"/>
              <a:ext cx="141550" cy="279825"/>
            </a:xfrm>
            <a:custGeom>
              <a:avLst/>
              <a:gdLst/>
              <a:ahLst/>
              <a:cxnLst/>
              <a:rect l="l" t="t" r="r" b="b"/>
              <a:pathLst>
                <a:path w="5662" h="11193" extrusionOk="0">
                  <a:moveTo>
                    <a:pt x="3786" y="1"/>
                  </a:moveTo>
                  <a:cubicBezTo>
                    <a:pt x="2194" y="1"/>
                    <a:pt x="387" y="726"/>
                    <a:pt x="1" y="936"/>
                  </a:cubicBezTo>
                  <a:cubicBezTo>
                    <a:pt x="1" y="1165"/>
                    <a:pt x="46" y="1507"/>
                    <a:pt x="183" y="1849"/>
                  </a:cubicBezTo>
                  <a:cubicBezTo>
                    <a:pt x="229" y="1872"/>
                    <a:pt x="275" y="1872"/>
                    <a:pt x="320" y="1895"/>
                  </a:cubicBezTo>
                  <a:cubicBezTo>
                    <a:pt x="914" y="2032"/>
                    <a:pt x="1370" y="2215"/>
                    <a:pt x="1758" y="2443"/>
                  </a:cubicBezTo>
                  <a:cubicBezTo>
                    <a:pt x="1804" y="2488"/>
                    <a:pt x="2671" y="3173"/>
                    <a:pt x="2489" y="4086"/>
                  </a:cubicBezTo>
                  <a:cubicBezTo>
                    <a:pt x="2306" y="5045"/>
                    <a:pt x="1142" y="10089"/>
                    <a:pt x="2078" y="10934"/>
                  </a:cubicBezTo>
                  <a:cubicBezTo>
                    <a:pt x="2275" y="11112"/>
                    <a:pt x="2450" y="11193"/>
                    <a:pt x="2604" y="11193"/>
                  </a:cubicBezTo>
                  <a:cubicBezTo>
                    <a:pt x="3946" y="11193"/>
                    <a:pt x="3744" y="5113"/>
                    <a:pt x="3744" y="5113"/>
                  </a:cubicBezTo>
                  <a:cubicBezTo>
                    <a:pt x="4109" y="4703"/>
                    <a:pt x="4292" y="4292"/>
                    <a:pt x="4931" y="4109"/>
                  </a:cubicBezTo>
                  <a:cubicBezTo>
                    <a:pt x="5662" y="2808"/>
                    <a:pt x="5502" y="1507"/>
                    <a:pt x="5114" y="229"/>
                  </a:cubicBezTo>
                  <a:cubicBezTo>
                    <a:pt x="4719" y="66"/>
                    <a:pt x="4262" y="1"/>
                    <a:pt x="3786" y="1"/>
                  </a:cubicBezTo>
                  <a:close/>
                </a:path>
              </a:pathLst>
            </a:custGeom>
            <a:solidFill>
              <a:srgbClr val="FBA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5336150" y="1313650"/>
              <a:ext cx="66875" cy="144775"/>
            </a:xfrm>
            <a:custGeom>
              <a:avLst/>
              <a:gdLst/>
              <a:ahLst/>
              <a:cxnLst/>
              <a:rect l="l" t="t" r="r" b="b"/>
              <a:pathLst>
                <a:path w="2675" h="5791" extrusionOk="0">
                  <a:moveTo>
                    <a:pt x="206" y="0"/>
                  </a:moveTo>
                  <a:cubicBezTo>
                    <a:pt x="206" y="0"/>
                    <a:pt x="0" y="1301"/>
                    <a:pt x="343" y="1758"/>
                  </a:cubicBezTo>
                  <a:cubicBezTo>
                    <a:pt x="343" y="1758"/>
                    <a:pt x="1301" y="3356"/>
                    <a:pt x="548" y="5775"/>
                  </a:cubicBezTo>
                  <a:cubicBezTo>
                    <a:pt x="548" y="5775"/>
                    <a:pt x="934" y="5704"/>
                    <a:pt x="1306" y="5704"/>
                  </a:cubicBezTo>
                  <a:cubicBezTo>
                    <a:pt x="1492" y="5704"/>
                    <a:pt x="1674" y="5722"/>
                    <a:pt x="1803" y="5775"/>
                  </a:cubicBezTo>
                  <a:cubicBezTo>
                    <a:pt x="1826" y="5786"/>
                    <a:pt x="1848" y="5791"/>
                    <a:pt x="1871" y="5791"/>
                  </a:cubicBezTo>
                  <a:cubicBezTo>
                    <a:pt x="2246" y="5791"/>
                    <a:pt x="2674" y="4418"/>
                    <a:pt x="2351" y="3127"/>
                  </a:cubicBezTo>
                  <a:cubicBezTo>
                    <a:pt x="2032" y="1758"/>
                    <a:pt x="206" y="0"/>
                    <a:pt x="206" y="0"/>
                  </a:cubicBezTo>
                  <a:close/>
                </a:path>
              </a:pathLst>
            </a:custGeom>
            <a:solidFill>
              <a:srgbClr val="FBA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5112450" y="1473275"/>
              <a:ext cx="37125" cy="56100"/>
            </a:xfrm>
            <a:custGeom>
              <a:avLst/>
              <a:gdLst/>
              <a:ahLst/>
              <a:cxnLst/>
              <a:rect l="l" t="t" r="r" b="b"/>
              <a:pathLst>
                <a:path w="1485" h="2244" extrusionOk="0">
                  <a:moveTo>
                    <a:pt x="1309" y="0"/>
                  </a:moveTo>
                  <a:cubicBezTo>
                    <a:pt x="1249" y="0"/>
                    <a:pt x="1184" y="41"/>
                    <a:pt x="1165" y="98"/>
                  </a:cubicBezTo>
                  <a:cubicBezTo>
                    <a:pt x="982" y="805"/>
                    <a:pt x="640" y="1262"/>
                    <a:pt x="92" y="1558"/>
                  </a:cubicBezTo>
                  <a:cubicBezTo>
                    <a:pt x="46" y="1581"/>
                    <a:pt x="24" y="1627"/>
                    <a:pt x="24" y="1673"/>
                  </a:cubicBezTo>
                  <a:cubicBezTo>
                    <a:pt x="1" y="1718"/>
                    <a:pt x="46" y="1764"/>
                    <a:pt x="69" y="1810"/>
                  </a:cubicBezTo>
                  <a:lnTo>
                    <a:pt x="731" y="2220"/>
                  </a:lnTo>
                  <a:cubicBezTo>
                    <a:pt x="754" y="2243"/>
                    <a:pt x="777" y="2243"/>
                    <a:pt x="800" y="2243"/>
                  </a:cubicBezTo>
                  <a:cubicBezTo>
                    <a:pt x="845" y="2243"/>
                    <a:pt x="891" y="2220"/>
                    <a:pt x="937" y="2175"/>
                  </a:cubicBezTo>
                  <a:cubicBezTo>
                    <a:pt x="982" y="2129"/>
                    <a:pt x="959" y="2015"/>
                    <a:pt x="891" y="1992"/>
                  </a:cubicBezTo>
                  <a:lnTo>
                    <a:pt x="434" y="1695"/>
                  </a:lnTo>
                  <a:cubicBezTo>
                    <a:pt x="937" y="1353"/>
                    <a:pt x="1256" y="874"/>
                    <a:pt x="1462" y="189"/>
                  </a:cubicBezTo>
                  <a:cubicBezTo>
                    <a:pt x="1484" y="98"/>
                    <a:pt x="1439" y="29"/>
                    <a:pt x="1347" y="6"/>
                  </a:cubicBezTo>
                  <a:cubicBezTo>
                    <a:pt x="1335" y="2"/>
                    <a:pt x="1322" y="0"/>
                    <a:pt x="1309" y="0"/>
                  </a:cubicBezTo>
                  <a:close/>
                </a:path>
              </a:pathLst>
            </a:custGeom>
            <a:solidFill>
              <a:srgbClr val="E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5160350" y="1411725"/>
              <a:ext cx="76525" cy="26075"/>
            </a:xfrm>
            <a:custGeom>
              <a:avLst/>
              <a:gdLst/>
              <a:ahLst/>
              <a:cxnLst/>
              <a:rect l="l" t="t" r="r" b="b"/>
              <a:pathLst>
                <a:path w="3061" h="1043" extrusionOk="0">
                  <a:moveTo>
                    <a:pt x="1389" y="1"/>
                  </a:moveTo>
                  <a:cubicBezTo>
                    <a:pt x="1203" y="1"/>
                    <a:pt x="1007" y="22"/>
                    <a:pt x="801" y="72"/>
                  </a:cubicBezTo>
                  <a:cubicBezTo>
                    <a:pt x="504" y="163"/>
                    <a:pt x="322" y="300"/>
                    <a:pt x="185" y="483"/>
                  </a:cubicBezTo>
                  <a:cubicBezTo>
                    <a:pt x="1" y="740"/>
                    <a:pt x="217" y="1042"/>
                    <a:pt x="487" y="1042"/>
                  </a:cubicBezTo>
                  <a:cubicBezTo>
                    <a:pt x="552" y="1042"/>
                    <a:pt x="620" y="1025"/>
                    <a:pt x="687" y="985"/>
                  </a:cubicBezTo>
                  <a:cubicBezTo>
                    <a:pt x="778" y="916"/>
                    <a:pt x="892" y="848"/>
                    <a:pt x="1029" y="802"/>
                  </a:cubicBezTo>
                  <a:cubicBezTo>
                    <a:pt x="1458" y="640"/>
                    <a:pt x="2182" y="611"/>
                    <a:pt x="2640" y="611"/>
                  </a:cubicBezTo>
                  <a:cubicBezTo>
                    <a:pt x="2890" y="611"/>
                    <a:pt x="3061" y="619"/>
                    <a:pt x="3061" y="619"/>
                  </a:cubicBezTo>
                  <a:cubicBezTo>
                    <a:pt x="3061" y="619"/>
                    <a:pt x="2393" y="1"/>
                    <a:pt x="1389" y="1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5073650" y="1418150"/>
              <a:ext cx="65775" cy="23625"/>
            </a:xfrm>
            <a:custGeom>
              <a:avLst/>
              <a:gdLst/>
              <a:ahLst/>
              <a:cxnLst/>
              <a:rect l="l" t="t" r="r" b="b"/>
              <a:pathLst>
                <a:path w="2631" h="945" extrusionOk="0">
                  <a:moveTo>
                    <a:pt x="1415" y="0"/>
                  </a:moveTo>
                  <a:cubicBezTo>
                    <a:pt x="326" y="0"/>
                    <a:pt x="1" y="728"/>
                    <a:pt x="1" y="728"/>
                  </a:cubicBezTo>
                  <a:cubicBezTo>
                    <a:pt x="1" y="728"/>
                    <a:pt x="329" y="678"/>
                    <a:pt x="740" y="678"/>
                  </a:cubicBezTo>
                  <a:cubicBezTo>
                    <a:pt x="1014" y="678"/>
                    <a:pt x="1325" y="700"/>
                    <a:pt x="1598" y="773"/>
                  </a:cubicBezTo>
                  <a:cubicBezTo>
                    <a:pt x="1758" y="819"/>
                    <a:pt x="1872" y="865"/>
                    <a:pt x="1964" y="910"/>
                  </a:cubicBezTo>
                  <a:cubicBezTo>
                    <a:pt x="2018" y="934"/>
                    <a:pt x="2071" y="945"/>
                    <a:pt x="2122" y="945"/>
                  </a:cubicBezTo>
                  <a:cubicBezTo>
                    <a:pt x="2417" y="945"/>
                    <a:pt x="2631" y="592"/>
                    <a:pt x="2397" y="340"/>
                  </a:cubicBezTo>
                  <a:cubicBezTo>
                    <a:pt x="2260" y="180"/>
                    <a:pt x="2032" y="66"/>
                    <a:pt x="1735" y="20"/>
                  </a:cubicBezTo>
                  <a:cubicBezTo>
                    <a:pt x="1622" y="7"/>
                    <a:pt x="1515" y="0"/>
                    <a:pt x="1415" y="0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5048550" y="1463725"/>
              <a:ext cx="86175" cy="61650"/>
            </a:xfrm>
            <a:custGeom>
              <a:avLst/>
              <a:gdLst/>
              <a:ahLst/>
              <a:cxnLst/>
              <a:rect l="l" t="t" r="r" b="b"/>
              <a:pathLst>
                <a:path w="3447" h="2466" extrusionOk="0">
                  <a:moveTo>
                    <a:pt x="1712" y="0"/>
                  </a:moveTo>
                  <a:cubicBezTo>
                    <a:pt x="754" y="0"/>
                    <a:pt x="0" y="548"/>
                    <a:pt x="0" y="1233"/>
                  </a:cubicBezTo>
                  <a:cubicBezTo>
                    <a:pt x="0" y="1918"/>
                    <a:pt x="754" y="2465"/>
                    <a:pt x="1712" y="2465"/>
                  </a:cubicBezTo>
                  <a:cubicBezTo>
                    <a:pt x="2671" y="2465"/>
                    <a:pt x="3447" y="1918"/>
                    <a:pt x="3447" y="1233"/>
                  </a:cubicBezTo>
                  <a:cubicBezTo>
                    <a:pt x="3447" y="548"/>
                    <a:pt x="2671" y="0"/>
                    <a:pt x="171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5147275" y="1459150"/>
              <a:ext cx="93600" cy="66800"/>
            </a:xfrm>
            <a:custGeom>
              <a:avLst/>
              <a:gdLst/>
              <a:ahLst/>
              <a:cxnLst/>
              <a:rect l="l" t="t" r="r" b="b"/>
              <a:pathLst>
                <a:path w="3744" h="2672" extrusionOk="0">
                  <a:moveTo>
                    <a:pt x="1872" y="1"/>
                  </a:moveTo>
                  <a:cubicBezTo>
                    <a:pt x="845" y="1"/>
                    <a:pt x="0" y="594"/>
                    <a:pt x="0" y="1325"/>
                  </a:cubicBezTo>
                  <a:cubicBezTo>
                    <a:pt x="0" y="2078"/>
                    <a:pt x="845" y="2671"/>
                    <a:pt x="1872" y="2671"/>
                  </a:cubicBezTo>
                  <a:cubicBezTo>
                    <a:pt x="2899" y="2671"/>
                    <a:pt x="3743" y="2078"/>
                    <a:pt x="3743" y="1325"/>
                  </a:cubicBezTo>
                  <a:cubicBezTo>
                    <a:pt x="3743" y="594"/>
                    <a:pt x="2899" y="1"/>
                    <a:pt x="187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5127875" y="1485450"/>
              <a:ext cx="25700" cy="9775"/>
            </a:xfrm>
            <a:custGeom>
              <a:avLst/>
              <a:gdLst/>
              <a:ahLst/>
              <a:cxnLst/>
              <a:rect l="l" t="t" r="r" b="b"/>
              <a:pathLst>
                <a:path w="1028" h="391" extrusionOk="0">
                  <a:moveTo>
                    <a:pt x="525" y="0"/>
                  </a:moveTo>
                  <a:cubicBezTo>
                    <a:pt x="380" y="0"/>
                    <a:pt x="215" y="54"/>
                    <a:pt x="46" y="204"/>
                  </a:cubicBezTo>
                  <a:cubicBezTo>
                    <a:pt x="0" y="227"/>
                    <a:pt x="0" y="295"/>
                    <a:pt x="23" y="341"/>
                  </a:cubicBezTo>
                  <a:cubicBezTo>
                    <a:pt x="46" y="364"/>
                    <a:pt x="69" y="387"/>
                    <a:pt x="114" y="387"/>
                  </a:cubicBezTo>
                  <a:cubicBezTo>
                    <a:pt x="137" y="387"/>
                    <a:pt x="160" y="387"/>
                    <a:pt x="183" y="364"/>
                  </a:cubicBezTo>
                  <a:cubicBezTo>
                    <a:pt x="309" y="253"/>
                    <a:pt x="424" y="217"/>
                    <a:pt x="521" y="217"/>
                  </a:cubicBezTo>
                  <a:cubicBezTo>
                    <a:pt x="704" y="217"/>
                    <a:pt x="822" y="349"/>
                    <a:pt x="822" y="364"/>
                  </a:cubicBezTo>
                  <a:cubicBezTo>
                    <a:pt x="848" y="377"/>
                    <a:pt x="882" y="390"/>
                    <a:pt x="915" y="390"/>
                  </a:cubicBezTo>
                  <a:cubicBezTo>
                    <a:pt x="939" y="390"/>
                    <a:pt x="962" y="383"/>
                    <a:pt x="982" y="364"/>
                  </a:cubicBezTo>
                  <a:cubicBezTo>
                    <a:pt x="1027" y="318"/>
                    <a:pt x="1027" y="250"/>
                    <a:pt x="982" y="204"/>
                  </a:cubicBezTo>
                  <a:cubicBezTo>
                    <a:pt x="901" y="110"/>
                    <a:pt x="733" y="0"/>
                    <a:pt x="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5231725" y="1464850"/>
              <a:ext cx="71350" cy="23425"/>
            </a:xfrm>
            <a:custGeom>
              <a:avLst/>
              <a:gdLst/>
              <a:ahLst/>
              <a:cxnLst/>
              <a:rect l="l" t="t" r="r" b="b"/>
              <a:pathLst>
                <a:path w="2854" h="937" extrusionOk="0">
                  <a:moveTo>
                    <a:pt x="2739" y="1"/>
                  </a:moveTo>
                  <a:cubicBezTo>
                    <a:pt x="2671" y="1"/>
                    <a:pt x="1256" y="1"/>
                    <a:pt x="69" y="731"/>
                  </a:cubicBezTo>
                  <a:cubicBezTo>
                    <a:pt x="23" y="777"/>
                    <a:pt x="0" y="845"/>
                    <a:pt x="46" y="891"/>
                  </a:cubicBezTo>
                  <a:cubicBezTo>
                    <a:pt x="69" y="914"/>
                    <a:pt x="92" y="937"/>
                    <a:pt x="137" y="937"/>
                  </a:cubicBezTo>
                  <a:cubicBezTo>
                    <a:pt x="160" y="937"/>
                    <a:pt x="160" y="937"/>
                    <a:pt x="183" y="914"/>
                  </a:cubicBezTo>
                  <a:cubicBezTo>
                    <a:pt x="1324" y="229"/>
                    <a:pt x="2716" y="206"/>
                    <a:pt x="2739" y="206"/>
                  </a:cubicBezTo>
                  <a:cubicBezTo>
                    <a:pt x="2808" y="206"/>
                    <a:pt x="2853" y="161"/>
                    <a:pt x="2853" y="115"/>
                  </a:cubicBezTo>
                  <a:cubicBezTo>
                    <a:pt x="2853" y="47"/>
                    <a:pt x="2808" y="1"/>
                    <a:pt x="2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5045125" y="1480125"/>
              <a:ext cx="37125" cy="16725"/>
            </a:xfrm>
            <a:custGeom>
              <a:avLst/>
              <a:gdLst/>
              <a:ahLst/>
              <a:cxnLst/>
              <a:rect l="l" t="t" r="r" b="b"/>
              <a:pathLst>
                <a:path w="1485" h="669" extrusionOk="0">
                  <a:moveTo>
                    <a:pt x="1396" y="0"/>
                  </a:moveTo>
                  <a:cubicBezTo>
                    <a:pt x="1387" y="0"/>
                    <a:pt x="1378" y="2"/>
                    <a:pt x="1370" y="6"/>
                  </a:cubicBezTo>
                  <a:cubicBezTo>
                    <a:pt x="1324" y="6"/>
                    <a:pt x="366" y="98"/>
                    <a:pt x="46" y="508"/>
                  </a:cubicBezTo>
                  <a:cubicBezTo>
                    <a:pt x="0" y="554"/>
                    <a:pt x="23" y="623"/>
                    <a:pt x="69" y="645"/>
                  </a:cubicBezTo>
                  <a:cubicBezTo>
                    <a:pt x="92" y="668"/>
                    <a:pt x="115" y="668"/>
                    <a:pt x="137" y="668"/>
                  </a:cubicBezTo>
                  <a:cubicBezTo>
                    <a:pt x="160" y="668"/>
                    <a:pt x="206" y="668"/>
                    <a:pt x="206" y="645"/>
                  </a:cubicBezTo>
                  <a:cubicBezTo>
                    <a:pt x="434" y="349"/>
                    <a:pt x="1142" y="234"/>
                    <a:pt x="1393" y="212"/>
                  </a:cubicBezTo>
                  <a:cubicBezTo>
                    <a:pt x="1438" y="212"/>
                    <a:pt x="1484" y="166"/>
                    <a:pt x="1484" y="98"/>
                  </a:cubicBezTo>
                  <a:cubicBezTo>
                    <a:pt x="1484" y="41"/>
                    <a:pt x="1438" y="0"/>
                    <a:pt x="1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4773500" y="2465175"/>
              <a:ext cx="729300" cy="946250"/>
            </a:xfrm>
            <a:custGeom>
              <a:avLst/>
              <a:gdLst/>
              <a:ahLst/>
              <a:cxnLst/>
              <a:rect l="l" t="t" r="r" b="b"/>
              <a:pathLst>
                <a:path w="29172" h="37850" extrusionOk="0">
                  <a:moveTo>
                    <a:pt x="21867" y="1"/>
                  </a:moveTo>
                  <a:cubicBezTo>
                    <a:pt x="17688" y="1388"/>
                    <a:pt x="14361" y="1849"/>
                    <a:pt x="11792" y="1849"/>
                  </a:cubicBezTo>
                  <a:cubicBezTo>
                    <a:pt x="10601" y="1849"/>
                    <a:pt x="9572" y="1750"/>
                    <a:pt x="8697" y="1598"/>
                  </a:cubicBezTo>
                  <a:cubicBezTo>
                    <a:pt x="8606" y="1576"/>
                    <a:pt x="8492" y="1576"/>
                    <a:pt x="8400" y="1553"/>
                  </a:cubicBezTo>
                  <a:cubicBezTo>
                    <a:pt x="5707" y="1028"/>
                    <a:pt x="4543" y="23"/>
                    <a:pt x="4543" y="23"/>
                  </a:cubicBezTo>
                  <a:cubicBezTo>
                    <a:pt x="3698" y="2055"/>
                    <a:pt x="3013" y="4360"/>
                    <a:pt x="2466" y="6780"/>
                  </a:cubicBezTo>
                  <a:cubicBezTo>
                    <a:pt x="2443" y="6871"/>
                    <a:pt x="2420" y="6962"/>
                    <a:pt x="2397" y="7054"/>
                  </a:cubicBezTo>
                  <a:cubicBezTo>
                    <a:pt x="2032" y="8674"/>
                    <a:pt x="1735" y="10363"/>
                    <a:pt x="1461" y="12075"/>
                  </a:cubicBezTo>
                  <a:cubicBezTo>
                    <a:pt x="1461" y="12167"/>
                    <a:pt x="1439" y="12258"/>
                    <a:pt x="1416" y="12372"/>
                  </a:cubicBezTo>
                  <a:cubicBezTo>
                    <a:pt x="1165" y="14015"/>
                    <a:pt x="982" y="15659"/>
                    <a:pt x="799" y="17279"/>
                  </a:cubicBezTo>
                  <a:cubicBezTo>
                    <a:pt x="799" y="17371"/>
                    <a:pt x="799" y="17439"/>
                    <a:pt x="777" y="17530"/>
                  </a:cubicBezTo>
                  <a:cubicBezTo>
                    <a:pt x="708" y="18306"/>
                    <a:pt x="640" y="19060"/>
                    <a:pt x="571" y="19813"/>
                  </a:cubicBezTo>
                  <a:cubicBezTo>
                    <a:pt x="571" y="19927"/>
                    <a:pt x="548" y="20041"/>
                    <a:pt x="548" y="20155"/>
                  </a:cubicBezTo>
                  <a:cubicBezTo>
                    <a:pt x="480" y="20954"/>
                    <a:pt x="434" y="21730"/>
                    <a:pt x="389" y="22506"/>
                  </a:cubicBezTo>
                  <a:cubicBezTo>
                    <a:pt x="366" y="22598"/>
                    <a:pt x="366" y="22689"/>
                    <a:pt x="366" y="22780"/>
                  </a:cubicBezTo>
                  <a:cubicBezTo>
                    <a:pt x="274" y="24264"/>
                    <a:pt x="206" y="25656"/>
                    <a:pt x="160" y="26980"/>
                  </a:cubicBezTo>
                  <a:cubicBezTo>
                    <a:pt x="160" y="27117"/>
                    <a:pt x="160" y="27254"/>
                    <a:pt x="160" y="27414"/>
                  </a:cubicBezTo>
                  <a:cubicBezTo>
                    <a:pt x="1" y="32390"/>
                    <a:pt x="115" y="35836"/>
                    <a:pt x="115" y="35836"/>
                  </a:cubicBezTo>
                  <a:cubicBezTo>
                    <a:pt x="617" y="35996"/>
                    <a:pt x="1119" y="36156"/>
                    <a:pt x="1621" y="36293"/>
                  </a:cubicBezTo>
                  <a:cubicBezTo>
                    <a:pt x="1712" y="36316"/>
                    <a:pt x="1781" y="36338"/>
                    <a:pt x="1872" y="36361"/>
                  </a:cubicBezTo>
                  <a:cubicBezTo>
                    <a:pt x="5319" y="37297"/>
                    <a:pt x="8720" y="37776"/>
                    <a:pt x="12098" y="37845"/>
                  </a:cubicBezTo>
                  <a:lnTo>
                    <a:pt x="12349" y="37845"/>
                  </a:lnTo>
                  <a:cubicBezTo>
                    <a:pt x="12552" y="37848"/>
                    <a:pt x="12754" y="37849"/>
                    <a:pt x="12956" y="37849"/>
                  </a:cubicBezTo>
                  <a:cubicBezTo>
                    <a:pt x="14369" y="37849"/>
                    <a:pt x="15767" y="37779"/>
                    <a:pt x="17165" y="37639"/>
                  </a:cubicBezTo>
                  <a:cubicBezTo>
                    <a:pt x="17256" y="37617"/>
                    <a:pt x="17371" y="37617"/>
                    <a:pt x="17462" y="37594"/>
                  </a:cubicBezTo>
                  <a:cubicBezTo>
                    <a:pt x="19219" y="37411"/>
                    <a:pt x="20954" y="37092"/>
                    <a:pt x="22689" y="36681"/>
                  </a:cubicBezTo>
                  <a:cubicBezTo>
                    <a:pt x="22757" y="36658"/>
                    <a:pt x="22849" y="36635"/>
                    <a:pt x="22940" y="36612"/>
                  </a:cubicBezTo>
                  <a:cubicBezTo>
                    <a:pt x="23853" y="36384"/>
                    <a:pt x="24743" y="36133"/>
                    <a:pt x="25633" y="35836"/>
                  </a:cubicBezTo>
                  <a:cubicBezTo>
                    <a:pt x="25633" y="35836"/>
                    <a:pt x="29171" y="19402"/>
                    <a:pt x="26660" y="11139"/>
                  </a:cubicBezTo>
                  <a:cubicBezTo>
                    <a:pt x="25086" y="5912"/>
                    <a:pt x="21867" y="1"/>
                    <a:pt x="21867" y="1"/>
                  </a:cubicBezTo>
                  <a:close/>
                </a:path>
              </a:pathLst>
            </a:custGeom>
            <a:solidFill>
              <a:srgbClr val="DD4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4833425" y="2503975"/>
              <a:ext cx="162650" cy="137550"/>
            </a:xfrm>
            <a:custGeom>
              <a:avLst/>
              <a:gdLst/>
              <a:ahLst/>
              <a:cxnLst/>
              <a:rect l="l" t="t" r="r" b="b"/>
              <a:pathLst>
                <a:path w="6506" h="5502" extrusionOk="0">
                  <a:moveTo>
                    <a:pt x="6003" y="1"/>
                  </a:moveTo>
                  <a:lnTo>
                    <a:pt x="6003" y="1"/>
                  </a:lnTo>
                  <a:cubicBezTo>
                    <a:pt x="6300" y="686"/>
                    <a:pt x="6254" y="1553"/>
                    <a:pt x="5912" y="2215"/>
                  </a:cubicBezTo>
                  <a:cubicBezTo>
                    <a:pt x="4816" y="4360"/>
                    <a:pt x="2191" y="4589"/>
                    <a:pt x="69" y="5228"/>
                  </a:cubicBezTo>
                  <a:cubicBezTo>
                    <a:pt x="46" y="5319"/>
                    <a:pt x="23" y="5410"/>
                    <a:pt x="0" y="5502"/>
                  </a:cubicBezTo>
                  <a:cubicBezTo>
                    <a:pt x="1552" y="5022"/>
                    <a:pt x="3264" y="4794"/>
                    <a:pt x="4611" y="3950"/>
                  </a:cubicBezTo>
                  <a:cubicBezTo>
                    <a:pt x="5524" y="3379"/>
                    <a:pt x="6323" y="2466"/>
                    <a:pt x="6437" y="1347"/>
                  </a:cubicBezTo>
                  <a:cubicBezTo>
                    <a:pt x="6505" y="914"/>
                    <a:pt x="6460" y="457"/>
                    <a:pt x="6300" y="46"/>
                  </a:cubicBezTo>
                  <a:cubicBezTo>
                    <a:pt x="6209" y="24"/>
                    <a:pt x="6095" y="24"/>
                    <a:pt x="6003" y="1"/>
                  </a:cubicBezTo>
                  <a:close/>
                </a:path>
              </a:pathLst>
            </a:custGeom>
            <a:solidFill>
              <a:srgbClr val="931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4808875" y="2508625"/>
              <a:ext cx="515900" cy="265850"/>
            </a:xfrm>
            <a:custGeom>
              <a:avLst/>
              <a:gdLst/>
              <a:ahLst/>
              <a:cxnLst/>
              <a:rect l="l" t="t" r="r" b="b"/>
              <a:pathLst>
                <a:path w="20636" h="10634" extrusionOk="0">
                  <a:moveTo>
                    <a:pt x="17039" y="1"/>
                  </a:moveTo>
                  <a:cubicBezTo>
                    <a:pt x="16255" y="1"/>
                    <a:pt x="15467" y="105"/>
                    <a:pt x="14700" y="294"/>
                  </a:cubicBezTo>
                  <a:cubicBezTo>
                    <a:pt x="11025" y="1253"/>
                    <a:pt x="8263" y="4083"/>
                    <a:pt x="5524" y="6525"/>
                  </a:cubicBezTo>
                  <a:cubicBezTo>
                    <a:pt x="4041" y="7826"/>
                    <a:pt x="2511" y="9127"/>
                    <a:pt x="731" y="10018"/>
                  </a:cubicBezTo>
                  <a:cubicBezTo>
                    <a:pt x="526" y="10132"/>
                    <a:pt x="297" y="10223"/>
                    <a:pt x="46" y="10337"/>
                  </a:cubicBezTo>
                  <a:cubicBezTo>
                    <a:pt x="46" y="10429"/>
                    <a:pt x="24" y="10520"/>
                    <a:pt x="1" y="10634"/>
                  </a:cubicBezTo>
                  <a:cubicBezTo>
                    <a:pt x="229" y="10543"/>
                    <a:pt x="434" y="10451"/>
                    <a:pt x="663" y="10360"/>
                  </a:cubicBezTo>
                  <a:cubicBezTo>
                    <a:pt x="4132" y="8717"/>
                    <a:pt x="6643" y="5612"/>
                    <a:pt x="9610" y="3307"/>
                  </a:cubicBezTo>
                  <a:cubicBezTo>
                    <a:pt x="11719" y="1652"/>
                    <a:pt x="14416" y="251"/>
                    <a:pt x="17120" y="251"/>
                  </a:cubicBezTo>
                  <a:cubicBezTo>
                    <a:pt x="18220" y="251"/>
                    <a:pt x="19321" y="483"/>
                    <a:pt x="20384" y="1024"/>
                  </a:cubicBezTo>
                  <a:cubicBezTo>
                    <a:pt x="20406" y="1039"/>
                    <a:pt x="20428" y="1046"/>
                    <a:pt x="20449" y="1046"/>
                  </a:cubicBezTo>
                  <a:cubicBezTo>
                    <a:pt x="20558" y="1046"/>
                    <a:pt x="20635" y="873"/>
                    <a:pt x="20521" y="796"/>
                  </a:cubicBezTo>
                  <a:cubicBezTo>
                    <a:pt x="19430" y="244"/>
                    <a:pt x="18239" y="1"/>
                    <a:pt x="17039" y="1"/>
                  </a:cubicBezTo>
                  <a:close/>
                </a:path>
              </a:pathLst>
            </a:custGeom>
            <a:solidFill>
              <a:srgbClr val="931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4792900" y="2597375"/>
              <a:ext cx="560950" cy="306100"/>
            </a:xfrm>
            <a:custGeom>
              <a:avLst/>
              <a:gdLst/>
              <a:ahLst/>
              <a:cxnLst/>
              <a:rect l="l" t="t" r="r" b="b"/>
              <a:pathLst>
                <a:path w="22438" h="12244" extrusionOk="0">
                  <a:moveTo>
                    <a:pt x="20146" y="1"/>
                  </a:moveTo>
                  <a:cubicBezTo>
                    <a:pt x="18935" y="1"/>
                    <a:pt x="17716" y="293"/>
                    <a:pt x="16595" y="761"/>
                  </a:cubicBezTo>
                  <a:cubicBezTo>
                    <a:pt x="13102" y="2268"/>
                    <a:pt x="10751" y="5441"/>
                    <a:pt x="8104" y="8020"/>
                  </a:cubicBezTo>
                  <a:cubicBezTo>
                    <a:pt x="5994" y="10062"/>
                    <a:pt x="3157" y="11993"/>
                    <a:pt x="178" y="11993"/>
                  </a:cubicBezTo>
                  <a:cubicBezTo>
                    <a:pt x="127" y="11993"/>
                    <a:pt x="75" y="11993"/>
                    <a:pt x="23" y="11991"/>
                  </a:cubicBezTo>
                  <a:cubicBezTo>
                    <a:pt x="23" y="12083"/>
                    <a:pt x="23" y="12151"/>
                    <a:pt x="1" y="12242"/>
                  </a:cubicBezTo>
                  <a:cubicBezTo>
                    <a:pt x="47" y="12243"/>
                    <a:pt x="93" y="12244"/>
                    <a:pt x="139" y="12244"/>
                  </a:cubicBezTo>
                  <a:cubicBezTo>
                    <a:pt x="1281" y="12244"/>
                    <a:pt x="2440" y="11975"/>
                    <a:pt x="3493" y="11558"/>
                  </a:cubicBezTo>
                  <a:cubicBezTo>
                    <a:pt x="7031" y="10120"/>
                    <a:pt x="9382" y="6947"/>
                    <a:pt x="12030" y="4368"/>
                  </a:cubicBezTo>
                  <a:cubicBezTo>
                    <a:pt x="14179" y="2273"/>
                    <a:pt x="17041" y="250"/>
                    <a:pt x="20094" y="250"/>
                  </a:cubicBezTo>
                  <a:cubicBezTo>
                    <a:pt x="20866" y="250"/>
                    <a:pt x="21650" y="380"/>
                    <a:pt x="22438" y="670"/>
                  </a:cubicBezTo>
                  <a:cubicBezTo>
                    <a:pt x="22415" y="579"/>
                    <a:pt x="22369" y="487"/>
                    <a:pt x="22347" y="396"/>
                  </a:cubicBezTo>
                  <a:cubicBezTo>
                    <a:pt x="22324" y="373"/>
                    <a:pt x="22324" y="373"/>
                    <a:pt x="22324" y="350"/>
                  </a:cubicBezTo>
                  <a:cubicBezTo>
                    <a:pt x="21616" y="109"/>
                    <a:pt x="20882" y="1"/>
                    <a:pt x="20146" y="1"/>
                  </a:cubicBezTo>
                  <a:close/>
                </a:path>
              </a:pathLst>
            </a:custGeom>
            <a:solidFill>
              <a:srgbClr val="931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4787200" y="2923050"/>
              <a:ext cx="422850" cy="483125"/>
            </a:xfrm>
            <a:custGeom>
              <a:avLst/>
              <a:gdLst/>
              <a:ahLst/>
              <a:cxnLst/>
              <a:rect l="l" t="t" r="r" b="b"/>
              <a:pathLst>
                <a:path w="16914" h="19325" extrusionOk="0">
                  <a:moveTo>
                    <a:pt x="4592" y="1"/>
                  </a:moveTo>
                  <a:cubicBezTo>
                    <a:pt x="4333" y="1"/>
                    <a:pt x="4086" y="14"/>
                    <a:pt x="3858" y="37"/>
                  </a:cubicBezTo>
                  <a:cubicBezTo>
                    <a:pt x="2465" y="197"/>
                    <a:pt x="1142" y="699"/>
                    <a:pt x="23" y="1498"/>
                  </a:cubicBezTo>
                  <a:cubicBezTo>
                    <a:pt x="23" y="1612"/>
                    <a:pt x="0" y="1726"/>
                    <a:pt x="0" y="1840"/>
                  </a:cubicBezTo>
                  <a:cubicBezTo>
                    <a:pt x="1324" y="842"/>
                    <a:pt x="2993" y="263"/>
                    <a:pt x="4667" y="263"/>
                  </a:cubicBezTo>
                  <a:cubicBezTo>
                    <a:pt x="4869" y="263"/>
                    <a:pt x="5071" y="271"/>
                    <a:pt x="5273" y="288"/>
                  </a:cubicBezTo>
                  <a:cubicBezTo>
                    <a:pt x="6369" y="402"/>
                    <a:pt x="7670" y="768"/>
                    <a:pt x="8286" y="1749"/>
                  </a:cubicBezTo>
                  <a:cubicBezTo>
                    <a:pt x="8971" y="2867"/>
                    <a:pt x="8149" y="4123"/>
                    <a:pt x="8354" y="5310"/>
                  </a:cubicBezTo>
                  <a:cubicBezTo>
                    <a:pt x="8514" y="6314"/>
                    <a:pt x="9336" y="6999"/>
                    <a:pt x="10158" y="7524"/>
                  </a:cubicBezTo>
                  <a:cubicBezTo>
                    <a:pt x="11208" y="8163"/>
                    <a:pt x="12303" y="8688"/>
                    <a:pt x="13262" y="9441"/>
                  </a:cubicBezTo>
                  <a:cubicBezTo>
                    <a:pt x="14243" y="10240"/>
                    <a:pt x="15111" y="11176"/>
                    <a:pt x="15636" y="12340"/>
                  </a:cubicBezTo>
                  <a:cubicBezTo>
                    <a:pt x="15932" y="12956"/>
                    <a:pt x="16092" y="13641"/>
                    <a:pt x="16138" y="14326"/>
                  </a:cubicBezTo>
                  <a:cubicBezTo>
                    <a:pt x="16161" y="15011"/>
                    <a:pt x="16047" y="15695"/>
                    <a:pt x="15978" y="16380"/>
                  </a:cubicBezTo>
                  <a:cubicBezTo>
                    <a:pt x="15910" y="17453"/>
                    <a:pt x="16069" y="18434"/>
                    <a:pt x="16617" y="19324"/>
                  </a:cubicBezTo>
                  <a:cubicBezTo>
                    <a:pt x="16708" y="19302"/>
                    <a:pt x="16823" y="19302"/>
                    <a:pt x="16914" y="19279"/>
                  </a:cubicBezTo>
                  <a:cubicBezTo>
                    <a:pt x="16777" y="19073"/>
                    <a:pt x="16640" y="18868"/>
                    <a:pt x="16549" y="18640"/>
                  </a:cubicBezTo>
                  <a:cubicBezTo>
                    <a:pt x="15864" y="17110"/>
                    <a:pt x="16549" y="15490"/>
                    <a:pt x="16366" y="13892"/>
                  </a:cubicBezTo>
                  <a:cubicBezTo>
                    <a:pt x="16047" y="11381"/>
                    <a:pt x="14084" y="9532"/>
                    <a:pt x="12029" y="8277"/>
                  </a:cubicBezTo>
                  <a:cubicBezTo>
                    <a:pt x="11048" y="7684"/>
                    <a:pt x="9861" y="7227"/>
                    <a:pt x="9108" y="6314"/>
                  </a:cubicBezTo>
                  <a:cubicBezTo>
                    <a:pt x="8674" y="5812"/>
                    <a:pt x="8537" y="5196"/>
                    <a:pt x="8605" y="4557"/>
                  </a:cubicBezTo>
                  <a:cubicBezTo>
                    <a:pt x="8651" y="3895"/>
                    <a:pt x="8879" y="3233"/>
                    <a:pt x="8811" y="2571"/>
                  </a:cubicBezTo>
                  <a:cubicBezTo>
                    <a:pt x="8652" y="600"/>
                    <a:pt x="6357" y="1"/>
                    <a:pt x="4592" y="1"/>
                  </a:cubicBezTo>
                  <a:close/>
                </a:path>
              </a:pathLst>
            </a:custGeom>
            <a:solidFill>
              <a:srgbClr val="931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4777500" y="3139675"/>
              <a:ext cx="56525" cy="234550"/>
            </a:xfrm>
            <a:custGeom>
              <a:avLst/>
              <a:gdLst/>
              <a:ahLst/>
              <a:cxnLst/>
              <a:rect l="l" t="t" r="r" b="b"/>
              <a:pathLst>
                <a:path w="2261" h="9382" extrusionOk="0">
                  <a:moveTo>
                    <a:pt x="0" y="0"/>
                  </a:moveTo>
                  <a:cubicBezTo>
                    <a:pt x="0" y="137"/>
                    <a:pt x="0" y="274"/>
                    <a:pt x="0" y="434"/>
                  </a:cubicBezTo>
                  <a:cubicBezTo>
                    <a:pt x="206" y="731"/>
                    <a:pt x="388" y="1050"/>
                    <a:pt x="571" y="1370"/>
                  </a:cubicBezTo>
                  <a:cubicBezTo>
                    <a:pt x="1826" y="3721"/>
                    <a:pt x="2214" y="6460"/>
                    <a:pt x="1552" y="9016"/>
                  </a:cubicBezTo>
                  <a:cubicBezTo>
                    <a:pt x="1530" y="9130"/>
                    <a:pt x="1484" y="9222"/>
                    <a:pt x="1461" y="9313"/>
                  </a:cubicBezTo>
                  <a:cubicBezTo>
                    <a:pt x="1552" y="9336"/>
                    <a:pt x="1644" y="9358"/>
                    <a:pt x="1712" y="9381"/>
                  </a:cubicBezTo>
                  <a:cubicBezTo>
                    <a:pt x="2169" y="7829"/>
                    <a:pt x="2260" y="6186"/>
                    <a:pt x="1986" y="4588"/>
                  </a:cubicBezTo>
                  <a:cubicBezTo>
                    <a:pt x="1689" y="2922"/>
                    <a:pt x="1005" y="1347"/>
                    <a:pt x="0" y="0"/>
                  </a:cubicBezTo>
                  <a:close/>
                </a:path>
              </a:pathLst>
            </a:custGeom>
            <a:solidFill>
              <a:srgbClr val="931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4782625" y="3026250"/>
              <a:ext cx="305900" cy="385050"/>
            </a:xfrm>
            <a:custGeom>
              <a:avLst/>
              <a:gdLst/>
              <a:ahLst/>
              <a:cxnLst/>
              <a:rect l="l" t="t" r="r" b="b"/>
              <a:pathLst>
                <a:path w="12236" h="15402" extrusionOk="0">
                  <a:moveTo>
                    <a:pt x="842" y="1"/>
                  </a:moveTo>
                  <a:cubicBezTo>
                    <a:pt x="571" y="1"/>
                    <a:pt x="297" y="23"/>
                    <a:pt x="24" y="63"/>
                  </a:cubicBezTo>
                  <a:cubicBezTo>
                    <a:pt x="1" y="155"/>
                    <a:pt x="1" y="246"/>
                    <a:pt x="1" y="337"/>
                  </a:cubicBezTo>
                  <a:cubicBezTo>
                    <a:pt x="270" y="303"/>
                    <a:pt x="543" y="283"/>
                    <a:pt x="814" y="283"/>
                  </a:cubicBezTo>
                  <a:cubicBezTo>
                    <a:pt x="1988" y="283"/>
                    <a:pt x="3110" y="656"/>
                    <a:pt x="3630" y="1844"/>
                  </a:cubicBezTo>
                  <a:cubicBezTo>
                    <a:pt x="3950" y="2574"/>
                    <a:pt x="3950" y="3419"/>
                    <a:pt x="4155" y="4172"/>
                  </a:cubicBezTo>
                  <a:cubicBezTo>
                    <a:pt x="4360" y="4857"/>
                    <a:pt x="4771" y="5450"/>
                    <a:pt x="5296" y="5907"/>
                  </a:cubicBezTo>
                  <a:cubicBezTo>
                    <a:pt x="6460" y="6957"/>
                    <a:pt x="7990" y="7345"/>
                    <a:pt x="9291" y="8166"/>
                  </a:cubicBezTo>
                  <a:cubicBezTo>
                    <a:pt x="10729" y="9056"/>
                    <a:pt x="11528" y="10517"/>
                    <a:pt x="11779" y="12161"/>
                  </a:cubicBezTo>
                  <a:cubicBezTo>
                    <a:pt x="11961" y="13234"/>
                    <a:pt x="11893" y="14329"/>
                    <a:pt x="11733" y="15402"/>
                  </a:cubicBezTo>
                  <a:lnTo>
                    <a:pt x="11984" y="15402"/>
                  </a:lnTo>
                  <a:cubicBezTo>
                    <a:pt x="12189" y="14147"/>
                    <a:pt x="12235" y="12845"/>
                    <a:pt x="11938" y="11590"/>
                  </a:cubicBezTo>
                  <a:cubicBezTo>
                    <a:pt x="11573" y="10015"/>
                    <a:pt x="10706" y="8691"/>
                    <a:pt x="9336" y="7870"/>
                  </a:cubicBezTo>
                  <a:cubicBezTo>
                    <a:pt x="7853" y="6979"/>
                    <a:pt x="5958" y="6569"/>
                    <a:pt x="4885" y="5108"/>
                  </a:cubicBezTo>
                  <a:cubicBezTo>
                    <a:pt x="3927" y="3784"/>
                    <a:pt x="4475" y="1867"/>
                    <a:pt x="3128" y="771"/>
                  </a:cubicBezTo>
                  <a:cubicBezTo>
                    <a:pt x="2443" y="206"/>
                    <a:pt x="1656" y="1"/>
                    <a:pt x="842" y="1"/>
                  </a:cubicBezTo>
                  <a:close/>
                </a:path>
              </a:pathLst>
            </a:custGeom>
            <a:solidFill>
              <a:srgbClr val="931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5129000" y="2642975"/>
              <a:ext cx="244250" cy="667900"/>
            </a:xfrm>
            <a:custGeom>
              <a:avLst/>
              <a:gdLst/>
              <a:ahLst/>
              <a:cxnLst/>
              <a:rect l="l" t="t" r="r" b="b"/>
              <a:pathLst>
                <a:path w="9770" h="26716" extrusionOk="0">
                  <a:moveTo>
                    <a:pt x="8389" y="0"/>
                  </a:moveTo>
                  <a:cubicBezTo>
                    <a:pt x="7118" y="0"/>
                    <a:pt x="5857" y="197"/>
                    <a:pt x="4657" y="604"/>
                  </a:cubicBezTo>
                  <a:cubicBezTo>
                    <a:pt x="3561" y="969"/>
                    <a:pt x="2397" y="1562"/>
                    <a:pt x="1758" y="2589"/>
                  </a:cubicBezTo>
                  <a:cubicBezTo>
                    <a:pt x="1119" y="3594"/>
                    <a:pt x="1325" y="4689"/>
                    <a:pt x="1644" y="5762"/>
                  </a:cubicBezTo>
                  <a:cubicBezTo>
                    <a:pt x="1827" y="6401"/>
                    <a:pt x="2032" y="7063"/>
                    <a:pt x="2009" y="7748"/>
                  </a:cubicBezTo>
                  <a:cubicBezTo>
                    <a:pt x="1964" y="8341"/>
                    <a:pt x="1758" y="8935"/>
                    <a:pt x="1484" y="9460"/>
                  </a:cubicBezTo>
                  <a:cubicBezTo>
                    <a:pt x="1005" y="10464"/>
                    <a:pt x="343" y="11423"/>
                    <a:pt x="160" y="12541"/>
                  </a:cubicBezTo>
                  <a:cubicBezTo>
                    <a:pt x="1" y="13637"/>
                    <a:pt x="412" y="14710"/>
                    <a:pt x="1051" y="15554"/>
                  </a:cubicBezTo>
                  <a:cubicBezTo>
                    <a:pt x="2557" y="17540"/>
                    <a:pt x="4977" y="18225"/>
                    <a:pt x="6848" y="19731"/>
                  </a:cubicBezTo>
                  <a:cubicBezTo>
                    <a:pt x="8948" y="21420"/>
                    <a:pt x="9473" y="24022"/>
                    <a:pt x="9519" y="26602"/>
                  </a:cubicBezTo>
                  <a:cubicBezTo>
                    <a:pt x="9519" y="26670"/>
                    <a:pt x="9542" y="26693"/>
                    <a:pt x="9587" y="26716"/>
                  </a:cubicBezTo>
                  <a:cubicBezTo>
                    <a:pt x="9656" y="26533"/>
                    <a:pt x="9701" y="26350"/>
                    <a:pt x="9770" y="26168"/>
                  </a:cubicBezTo>
                  <a:cubicBezTo>
                    <a:pt x="9679" y="23726"/>
                    <a:pt x="9108" y="21238"/>
                    <a:pt x="7122" y="19617"/>
                  </a:cubicBezTo>
                  <a:cubicBezTo>
                    <a:pt x="5319" y="18133"/>
                    <a:pt x="2922" y="17426"/>
                    <a:pt x="1416" y="15577"/>
                  </a:cubicBezTo>
                  <a:cubicBezTo>
                    <a:pt x="617" y="14618"/>
                    <a:pt x="183" y="13431"/>
                    <a:pt x="503" y="12199"/>
                  </a:cubicBezTo>
                  <a:cubicBezTo>
                    <a:pt x="800" y="11126"/>
                    <a:pt x="1462" y="10236"/>
                    <a:pt x="1895" y="9232"/>
                  </a:cubicBezTo>
                  <a:cubicBezTo>
                    <a:pt x="2078" y="8752"/>
                    <a:pt x="2238" y="8250"/>
                    <a:pt x="2260" y="7748"/>
                  </a:cubicBezTo>
                  <a:cubicBezTo>
                    <a:pt x="2306" y="7177"/>
                    <a:pt x="2169" y="6607"/>
                    <a:pt x="2009" y="6059"/>
                  </a:cubicBezTo>
                  <a:cubicBezTo>
                    <a:pt x="1644" y="4826"/>
                    <a:pt x="1279" y="3594"/>
                    <a:pt x="2146" y="2475"/>
                  </a:cubicBezTo>
                  <a:cubicBezTo>
                    <a:pt x="2877" y="1562"/>
                    <a:pt x="4018" y="1060"/>
                    <a:pt x="5114" y="741"/>
                  </a:cubicBezTo>
                  <a:cubicBezTo>
                    <a:pt x="6175" y="435"/>
                    <a:pt x="7278" y="271"/>
                    <a:pt x="8391" y="271"/>
                  </a:cubicBezTo>
                  <a:cubicBezTo>
                    <a:pt x="8690" y="271"/>
                    <a:pt x="8990" y="283"/>
                    <a:pt x="9291" y="307"/>
                  </a:cubicBezTo>
                  <a:cubicBezTo>
                    <a:pt x="9450" y="307"/>
                    <a:pt x="9450" y="56"/>
                    <a:pt x="9291" y="33"/>
                  </a:cubicBezTo>
                  <a:cubicBezTo>
                    <a:pt x="8990" y="11"/>
                    <a:pt x="8689" y="0"/>
                    <a:pt x="8389" y="0"/>
                  </a:cubicBezTo>
                  <a:close/>
                </a:path>
              </a:pathLst>
            </a:custGeom>
            <a:solidFill>
              <a:srgbClr val="931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5264250" y="2707400"/>
              <a:ext cx="151625" cy="331900"/>
            </a:xfrm>
            <a:custGeom>
              <a:avLst/>
              <a:gdLst/>
              <a:ahLst/>
              <a:cxnLst/>
              <a:rect l="l" t="t" r="r" b="b"/>
              <a:pathLst>
                <a:path w="6065" h="13276" extrusionOk="0">
                  <a:moveTo>
                    <a:pt x="4793" y="1"/>
                  </a:moveTo>
                  <a:cubicBezTo>
                    <a:pt x="4779" y="1"/>
                    <a:pt x="4764" y="4"/>
                    <a:pt x="4748" y="12"/>
                  </a:cubicBezTo>
                  <a:cubicBezTo>
                    <a:pt x="3538" y="515"/>
                    <a:pt x="2511" y="1336"/>
                    <a:pt x="1758" y="2409"/>
                  </a:cubicBezTo>
                  <a:cubicBezTo>
                    <a:pt x="388" y="4304"/>
                    <a:pt x="0" y="6814"/>
                    <a:pt x="890" y="8983"/>
                  </a:cubicBezTo>
                  <a:cubicBezTo>
                    <a:pt x="1758" y="11083"/>
                    <a:pt x="3607" y="12749"/>
                    <a:pt x="5844" y="13274"/>
                  </a:cubicBezTo>
                  <a:cubicBezTo>
                    <a:pt x="5851" y="13275"/>
                    <a:pt x="5857" y="13275"/>
                    <a:pt x="5864" y="13275"/>
                  </a:cubicBezTo>
                  <a:cubicBezTo>
                    <a:pt x="6009" y="13275"/>
                    <a:pt x="6065" y="13045"/>
                    <a:pt x="5912" y="13023"/>
                  </a:cubicBezTo>
                  <a:cubicBezTo>
                    <a:pt x="4702" y="12726"/>
                    <a:pt x="3607" y="12110"/>
                    <a:pt x="2739" y="11265"/>
                  </a:cubicBezTo>
                  <a:cubicBezTo>
                    <a:pt x="1142" y="9713"/>
                    <a:pt x="343" y="7476"/>
                    <a:pt x="776" y="5285"/>
                  </a:cubicBezTo>
                  <a:cubicBezTo>
                    <a:pt x="1210" y="3094"/>
                    <a:pt x="2739" y="1131"/>
                    <a:pt x="4816" y="263"/>
                  </a:cubicBezTo>
                  <a:cubicBezTo>
                    <a:pt x="4937" y="203"/>
                    <a:pt x="4898" y="1"/>
                    <a:pt x="4793" y="1"/>
                  </a:cubicBezTo>
                  <a:close/>
                </a:path>
              </a:pathLst>
            </a:custGeom>
            <a:solidFill>
              <a:srgbClr val="931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5291600" y="2475625"/>
              <a:ext cx="135300" cy="906575"/>
            </a:xfrm>
            <a:custGeom>
              <a:avLst/>
              <a:gdLst/>
              <a:ahLst/>
              <a:cxnLst/>
              <a:rect l="l" t="t" r="r" b="b"/>
              <a:pathLst>
                <a:path w="5412" h="36263" extrusionOk="0">
                  <a:moveTo>
                    <a:pt x="142" y="0"/>
                  </a:moveTo>
                  <a:cubicBezTo>
                    <a:pt x="71" y="0"/>
                    <a:pt x="1" y="83"/>
                    <a:pt x="48" y="176"/>
                  </a:cubicBezTo>
                  <a:cubicBezTo>
                    <a:pt x="1326" y="2641"/>
                    <a:pt x="2376" y="5243"/>
                    <a:pt x="3152" y="7914"/>
                  </a:cubicBezTo>
                  <a:cubicBezTo>
                    <a:pt x="4544" y="12639"/>
                    <a:pt x="5115" y="17615"/>
                    <a:pt x="4887" y="22545"/>
                  </a:cubicBezTo>
                  <a:cubicBezTo>
                    <a:pt x="4658" y="27224"/>
                    <a:pt x="3677" y="31880"/>
                    <a:pt x="1965" y="36263"/>
                  </a:cubicBezTo>
                  <a:cubicBezTo>
                    <a:pt x="2033" y="36240"/>
                    <a:pt x="2125" y="36217"/>
                    <a:pt x="2216" y="36194"/>
                  </a:cubicBezTo>
                  <a:cubicBezTo>
                    <a:pt x="3152" y="33821"/>
                    <a:pt x="3859" y="31378"/>
                    <a:pt x="4339" y="28867"/>
                  </a:cubicBezTo>
                  <a:cubicBezTo>
                    <a:pt x="5275" y="24051"/>
                    <a:pt x="5412" y="19053"/>
                    <a:pt x="4727" y="14191"/>
                  </a:cubicBezTo>
                  <a:cubicBezTo>
                    <a:pt x="4042" y="9261"/>
                    <a:pt x="2536" y="4467"/>
                    <a:pt x="230" y="62"/>
                  </a:cubicBezTo>
                  <a:cubicBezTo>
                    <a:pt x="208" y="18"/>
                    <a:pt x="175" y="0"/>
                    <a:pt x="142" y="0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4876225" y="2396700"/>
              <a:ext cx="455950" cy="131375"/>
            </a:xfrm>
            <a:custGeom>
              <a:avLst/>
              <a:gdLst/>
              <a:ahLst/>
              <a:cxnLst/>
              <a:rect l="l" t="t" r="r" b="b"/>
              <a:pathLst>
                <a:path w="18238" h="5255" extrusionOk="0">
                  <a:moveTo>
                    <a:pt x="1233" y="1"/>
                  </a:moveTo>
                  <a:cubicBezTo>
                    <a:pt x="1233" y="1"/>
                    <a:pt x="0" y="1119"/>
                    <a:pt x="228" y="3265"/>
                  </a:cubicBezTo>
                  <a:cubicBezTo>
                    <a:pt x="228" y="3265"/>
                    <a:pt x="2885" y="5254"/>
                    <a:pt x="8553" y="5254"/>
                  </a:cubicBezTo>
                  <a:cubicBezTo>
                    <a:pt x="11142" y="5254"/>
                    <a:pt x="14359" y="4839"/>
                    <a:pt x="18238" y="3630"/>
                  </a:cubicBezTo>
                  <a:cubicBezTo>
                    <a:pt x="18238" y="3630"/>
                    <a:pt x="17986" y="982"/>
                    <a:pt x="17210" y="480"/>
                  </a:cubicBezTo>
                  <a:cubicBezTo>
                    <a:pt x="17210" y="480"/>
                    <a:pt x="13983" y="1798"/>
                    <a:pt x="9580" y="1798"/>
                  </a:cubicBezTo>
                  <a:cubicBezTo>
                    <a:pt x="7056" y="1798"/>
                    <a:pt x="4144" y="1365"/>
                    <a:pt x="1233" y="1"/>
                  </a:cubicBezTo>
                  <a:close/>
                </a:path>
              </a:pathLst>
            </a:custGeom>
            <a:solidFill>
              <a:srgbClr val="931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5118725" y="1653175"/>
              <a:ext cx="396050" cy="920125"/>
            </a:xfrm>
            <a:custGeom>
              <a:avLst/>
              <a:gdLst/>
              <a:ahLst/>
              <a:cxnLst/>
              <a:rect l="l" t="t" r="r" b="b"/>
              <a:pathLst>
                <a:path w="15842" h="36805" extrusionOk="0">
                  <a:moveTo>
                    <a:pt x="6963" y="0"/>
                  </a:moveTo>
                  <a:cubicBezTo>
                    <a:pt x="5935" y="3538"/>
                    <a:pt x="4338" y="6323"/>
                    <a:pt x="2649" y="10043"/>
                  </a:cubicBezTo>
                  <a:cubicBezTo>
                    <a:pt x="937" y="13764"/>
                    <a:pt x="1" y="36772"/>
                    <a:pt x="1" y="36772"/>
                  </a:cubicBezTo>
                  <a:cubicBezTo>
                    <a:pt x="512" y="36793"/>
                    <a:pt x="1010" y="36804"/>
                    <a:pt x="1496" y="36804"/>
                  </a:cubicBezTo>
                  <a:cubicBezTo>
                    <a:pt x="6157" y="36804"/>
                    <a:pt x="9678" y="35814"/>
                    <a:pt x="12075" y="33850"/>
                  </a:cubicBezTo>
                  <a:cubicBezTo>
                    <a:pt x="12075" y="33850"/>
                    <a:pt x="8423" y="25268"/>
                    <a:pt x="9017" y="22894"/>
                  </a:cubicBezTo>
                  <a:cubicBezTo>
                    <a:pt x="9633" y="20543"/>
                    <a:pt x="15545" y="11778"/>
                    <a:pt x="15773" y="7829"/>
                  </a:cubicBezTo>
                  <a:cubicBezTo>
                    <a:pt x="15842" y="6597"/>
                    <a:pt x="14746" y="5821"/>
                    <a:pt x="13810" y="5068"/>
                  </a:cubicBezTo>
                  <a:cubicBezTo>
                    <a:pt x="12874" y="4337"/>
                    <a:pt x="9428" y="3310"/>
                    <a:pt x="9428" y="3310"/>
                  </a:cubicBezTo>
                  <a:cubicBezTo>
                    <a:pt x="8880" y="480"/>
                    <a:pt x="6963" y="0"/>
                    <a:pt x="6963" y="0"/>
                  </a:cubicBezTo>
                  <a:close/>
                </a:path>
              </a:pathLst>
            </a:custGeom>
            <a:solidFill>
              <a:srgbClr val="144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5222000" y="1736225"/>
              <a:ext cx="137125" cy="166125"/>
            </a:xfrm>
            <a:custGeom>
              <a:avLst/>
              <a:gdLst/>
              <a:ahLst/>
              <a:cxnLst/>
              <a:rect l="l" t="t" r="r" b="b"/>
              <a:pathLst>
                <a:path w="5485" h="6645" extrusionOk="0">
                  <a:moveTo>
                    <a:pt x="5243" y="0"/>
                  </a:moveTo>
                  <a:cubicBezTo>
                    <a:pt x="5173" y="0"/>
                    <a:pt x="5109" y="38"/>
                    <a:pt x="5091" y="125"/>
                  </a:cubicBezTo>
                  <a:cubicBezTo>
                    <a:pt x="4635" y="2864"/>
                    <a:pt x="2763" y="5238"/>
                    <a:pt x="184" y="6265"/>
                  </a:cubicBezTo>
                  <a:cubicBezTo>
                    <a:pt x="1" y="6346"/>
                    <a:pt x="53" y="6645"/>
                    <a:pt x="228" y="6645"/>
                  </a:cubicBezTo>
                  <a:cubicBezTo>
                    <a:pt x="250" y="6645"/>
                    <a:pt x="273" y="6640"/>
                    <a:pt x="298" y="6630"/>
                  </a:cubicBezTo>
                  <a:cubicBezTo>
                    <a:pt x="2969" y="5534"/>
                    <a:pt x="4977" y="3092"/>
                    <a:pt x="5456" y="239"/>
                  </a:cubicBezTo>
                  <a:cubicBezTo>
                    <a:pt x="5485" y="98"/>
                    <a:pt x="5356" y="0"/>
                    <a:pt x="5243" y="0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5167800" y="1890100"/>
              <a:ext cx="76375" cy="650275"/>
            </a:xfrm>
            <a:custGeom>
              <a:avLst/>
              <a:gdLst/>
              <a:ahLst/>
              <a:cxnLst/>
              <a:rect l="l" t="t" r="r" b="b"/>
              <a:pathLst>
                <a:path w="3055" h="26011" extrusionOk="0">
                  <a:moveTo>
                    <a:pt x="2843" y="1"/>
                  </a:moveTo>
                  <a:cubicBezTo>
                    <a:pt x="2771" y="1"/>
                    <a:pt x="2699" y="41"/>
                    <a:pt x="2671" y="133"/>
                  </a:cubicBezTo>
                  <a:cubicBezTo>
                    <a:pt x="2124" y="2004"/>
                    <a:pt x="1690" y="3899"/>
                    <a:pt x="1325" y="5816"/>
                  </a:cubicBezTo>
                  <a:cubicBezTo>
                    <a:pt x="115" y="12413"/>
                    <a:pt x="1" y="19215"/>
                    <a:pt x="914" y="25880"/>
                  </a:cubicBezTo>
                  <a:cubicBezTo>
                    <a:pt x="932" y="25970"/>
                    <a:pt x="1000" y="26010"/>
                    <a:pt x="1073" y="26010"/>
                  </a:cubicBezTo>
                  <a:cubicBezTo>
                    <a:pt x="1184" y="26010"/>
                    <a:pt x="1307" y="25917"/>
                    <a:pt x="1279" y="25765"/>
                  </a:cubicBezTo>
                  <a:cubicBezTo>
                    <a:pt x="1028" y="23871"/>
                    <a:pt x="845" y="21931"/>
                    <a:pt x="754" y="20014"/>
                  </a:cubicBezTo>
                  <a:cubicBezTo>
                    <a:pt x="435" y="13349"/>
                    <a:pt x="1188" y="6638"/>
                    <a:pt x="3014" y="224"/>
                  </a:cubicBezTo>
                  <a:cubicBezTo>
                    <a:pt x="3055" y="88"/>
                    <a:pt x="2949" y="1"/>
                    <a:pt x="2843" y="1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2"/>
            <p:cNvSpPr/>
            <p:nvPr/>
          </p:nvSpPr>
          <p:spPr>
            <a:xfrm>
              <a:off x="5124050" y="2464350"/>
              <a:ext cx="284275" cy="78525"/>
            </a:xfrm>
            <a:custGeom>
              <a:avLst/>
              <a:gdLst/>
              <a:ahLst/>
              <a:cxnLst/>
              <a:rect l="l" t="t" r="r" b="b"/>
              <a:pathLst>
                <a:path w="11371" h="3141" extrusionOk="0">
                  <a:moveTo>
                    <a:pt x="11119" y="0"/>
                  </a:moveTo>
                  <a:cubicBezTo>
                    <a:pt x="11087" y="0"/>
                    <a:pt x="11053" y="10"/>
                    <a:pt x="11018" y="34"/>
                  </a:cubicBezTo>
                  <a:cubicBezTo>
                    <a:pt x="8563" y="1811"/>
                    <a:pt x="5563" y="2765"/>
                    <a:pt x="2539" y="2765"/>
                  </a:cubicBezTo>
                  <a:cubicBezTo>
                    <a:pt x="1796" y="2765"/>
                    <a:pt x="1051" y="2707"/>
                    <a:pt x="313" y="2590"/>
                  </a:cubicBezTo>
                  <a:cubicBezTo>
                    <a:pt x="305" y="2589"/>
                    <a:pt x="298" y="2589"/>
                    <a:pt x="291" y="2589"/>
                  </a:cubicBezTo>
                  <a:cubicBezTo>
                    <a:pt x="79" y="2589"/>
                    <a:pt x="1" y="2911"/>
                    <a:pt x="222" y="2955"/>
                  </a:cubicBezTo>
                  <a:cubicBezTo>
                    <a:pt x="993" y="3079"/>
                    <a:pt x="1771" y="3140"/>
                    <a:pt x="2547" y="3140"/>
                  </a:cubicBezTo>
                  <a:cubicBezTo>
                    <a:pt x="5629" y="3140"/>
                    <a:pt x="8684" y="2176"/>
                    <a:pt x="11200" y="353"/>
                  </a:cubicBezTo>
                  <a:cubicBezTo>
                    <a:pt x="11371" y="240"/>
                    <a:pt x="11274" y="0"/>
                    <a:pt x="11119" y="0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2"/>
            <p:cNvSpPr/>
            <p:nvPr/>
          </p:nvSpPr>
          <p:spPr>
            <a:xfrm>
              <a:off x="4792900" y="1669150"/>
              <a:ext cx="337850" cy="874225"/>
            </a:xfrm>
            <a:custGeom>
              <a:avLst/>
              <a:gdLst/>
              <a:ahLst/>
              <a:cxnLst/>
              <a:rect l="l" t="t" r="r" b="b"/>
              <a:pathLst>
                <a:path w="13514" h="34969" extrusionOk="0">
                  <a:moveTo>
                    <a:pt x="13513" y="0"/>
                  </a:moveTo>
                  <a:cubicBezTo>
                    <a:pt x="12303" y="137"/>
                    <a:pt x="11345" y="2100"/>
                    <a:pt x="11345" y="2100"/>
                  </a:cubicBezTo>
                  <a:cubicBezTo>
                    <a:pt x="10934" y="2420"/>
                    <a:pt x="7738" y="2237"/>
                    <a:pt x="6574" y="2991"/>
                  </a:cubicBezTo>
                  <a:cubicBezTo>
                    <a:pt x="5387" y="3744"/>
                    <a:pt x="6118" y="6232"/>
                    <a:pt x="5981" y="7784"/>
                  </a:cubicBezTo>
                  <a:cubicBezTo>
                    <a:pt x="5821" y="9359"/>
                    <a:pt x="4041" y="10021"/>
                    <a:pt x="3470" y="11778"/>
                  </a:cubicBezTo>
                  <a:cubicBezTo>
                    <a:pt x="2899" y="13513"/>
                    <a:pt x="5205" y="17599"/>
                    <a:pt x="4452" y="20771"/>
                  </a:cubicBezTo>
                  <a:cubicBezTo>
                    <a:pt x="3698" y="23944"/>
                    <a:pt x="1" y="31864"/>
                    <a:pt x="1" y="31864"/>
                  </a:cubicBezTo>
                  <a:cubicBezTo>
                    <a:pt x="2785" y="34672"/>
                    <a:pt x="7076" y="34969"/>
                    <a:pt x="7076" y="34969"/>
                  </a:cubicBezTo>
                  <a:cubicBezTo>
                    <a:pt x="7076" y="34969"/>
                    <a:pt x="8332" y="27665"/>
                    <a:pt x="8697" y="22460"/>
                  </a:cubicBezTo>
                  <a:cubicBezTo>
                    <a:pt x="9085" y="17256"/>
                    <a:pt x="12281" y="9336"/>
                    <a:pt x="12669" y="6574"/>
                  </a:cubicBezTo>
                  <a:cubicBezTo>
                    <a:pt x="13034" y="3972"/>
                    <a:pt x="13513" y="1"/>
                    <a:pt x="13513" y="0"/>
                  </a:cubicBezTo>
                  <a:close/>
                </a:path>
              </a:pathLst>
            </a:custGeom>
            <a:solidFill>
              <a:srgbClr val="144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4875650" y="1798400"/>
              <a:ext cx="77350" cy="216700"/>
            </a:xfrm>
            <a:custGeom>
              <a:avLst/>
              <a:gdLst/>
              <a:ahLst/>
              <a:cxnLst/>
              <a:rect l="l" t="t" r="r" b="b"/>
              <a:pathLst>
                <a:path w="3094" h="8668" extrusionOk="0">
                  <a:moveTo>
                    <a:pt x="2908" y="0"/>
                  </a:moveTo>
                  <a:cubicBezTo>
                    <a:pt x="2813" y="0"/>
                    <a:pt x="2716" y="57"/>
                    <a:pt x="2716" y="172"/>
                  </a:cubicBezTo>
                  <a:cubicBezTo>
                    <a:pt x="2671" y="970"/>
                    <a:pt x="2625" y="1792"/>
                    <a:pt x="2397" y="2591"/>
                  </a:cubicBezTo>
                  <a:cubicBezTo>
                    <a:pt x="2169" y="3413"/>
                    <a:pt x="1735" y="4006"/>
                    <a:pt x="1210" y="4668"/>
                  </a:cubicBezTo>
                  <a:cubicBezTo>
                    <a:pt x="343" y="5809"/>
                    <a:pt x="0" y="7133"/>
                    <a:pt x="320" y="8526"/>
                  </a:cubicBezTo>
                  <a:cubicBezTo>
                    <a:pt x="338" y="8626"/>
                    <a:pt x="407" y="8668"/>
                    <a:pt x="479" y="8668"/>
                  </a:cubicBezTo>
                  <a:cubicBezTo>
                    <a:pt x="588" y="8668"/>
                    <a:pt x="703" y="8572"/>
                    <a:pt x="662" y="8434"/>
                  </a:cubicBezTo>
                  <a:cubicBezTo>
                    <a:pt x="502" y="7658"/>
                    <a:pt x="548" y="6836"/>
                    <a:pt x="822" y="6083"/>
                  </a:cubicBezTo>
                  <a:cubicBezTo>
                    <a:pt x="1096" y="5353"/>
                    <a:pt x="1621" y="4805"/>
                    <a:pt x="2077" y="4166"/>
                  </a:cubicBezTo>
                  <a:cubicBezTo>
                    <a:pt x="2899" y="3002"/>
                    <a:pt x="2990" y="1541"/>
                    <a:pt x="3082" y="172"/>
                  </a:cubicBezTo>
                  <a:cubicBezTo>
                    <a:pt x="3093" y="57"/>
                    <a:pt x="3002" y="0"/>
                    <a:pt x="2908" y="0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2"/>
            <p:cNvSpPr/>
            <p:nvPr/>
          </p:nvSpPr>
          <p:spPr>
            <a:xfrm>
              <a:off x="5063950" y="1735625"/>
              <a:ext cx="34525" cy="134375"/>
            </a:xfrm>
            <a:custGeom>
              <a:avLst/>
              <a:gdLst/>
              <a:ahLst/>
              <a:cxnLst/>
              <a:rect l="l" t="t" r="r" b="b"/>
              <a:pathLst>
                <a:path w="1381" h="5375" extrusionOk="0">
                  <a:moveTo>
                    <a:pt x="360" y="1"/>
                  </a:moveTo>
                  <a:cubicBezTo>
                    <a:pt x="269" y="1"/>
                    <a:pt x="172" y="58"/>
                    <a:pt x="160" y="172"/>
                  </a:cubicBezTo>
                  <a:cubicBezTo>
                    <a:pt x="1" y="1884"/>
                    <a:pt x="92" y="3778"/>
                    <a:pt x="982" y="5285"/>
                  </a:cubicBezTo>
                  <a:cubicBezTo>
                    <a:pt x="1017" y="5348"/>
                    <a:pt x="1073" y="5375"/>
                    <a:pt x="1128" y="5375"/>
                  </a:cubicBezTo>
                  <a:cubicBezTo>
                    <a:pt x="1253" y="5375"/>
                    <a:pt x="1380" y="5244"/>
                    <a:pt x="1302" y="5102"/>
                  </a:cubicBezTo>
                  <a:cubicBezTo>
                    <a:pt x="457" y="3641"/>
                    <a:pt x="366" y="1815"/>
                    <a:pt x="526" y="172"/>
                  </a:cubicBezTo>
                  <a:cubicBezTo>
                    <a:pt x="537" y="58"/>
                    <a:pt x="451" y="1"/>
                    <a:pt x="360" y="1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2"/>
            <p:cNvSpPr/>
            <p:nvPr/>
          </p:nvSpPr>
          <p:spPr>
            <a:xfrm>
              <a:off x="4946125" y="1839875"/>
              <a:ext cx="142050" cy="681400"/>
            </a:xfrm>
            <a:custGeom>
              <a:avLst/>
              <a:gdLst/>
              <a:ahLst/>
              <a:cxnLst/>
              <a:rect l="l" t="t" r="r" b="b"/>
              <a:pathLst>
                <a:path w="5682" h="27256" extrusionOk="0">
                  <a:moveTo>
                    <a:pt x="5463" y="1"/>
                  </a:moveTo>
                  <a:cubicBezTo>
                    <a:pt x="5388" y="1"/>
                    <a:pt x="5312" y="41"/>
                    <a:pt x="5284" y="133"/>
                  </a:cubicBezTo>
                  <a:cubicBezTo>
                    <a:pt x="4508" y="2461"/>
                    <a:pt x="3801" y="4835"/>
                    <a:pt x="3184" y="7232"/>
                  </a:cubicBezTo>
                  <a:cubicBezTo>
                    <a:pt x="1495" y="13760"/>
                    <a:pt x="628" y="20379"/>
                    <a:pt x="12" y="27067"/>
                  </a:cubicBezTo>
                  <a:cubicBezTo>
                    <a:pt x="0" y="27192"/>
                    <a:pt x="86" y="27255"/>
                    <a:pt x="177" y="27255"/>
                  </a:cubicBezTo>
                  <a:cubicBezTo>
                    <a:pt x="268" y="27255"/>
                    <a:pt x="365" y="27192"/>
                    <a:pt x="377" y="27067"/>
                  </a:cubicBezTo>
                  <a:cubicBezTo>
                    <a:pt x="537" y="25401"/>
                    <a:pt x="696" y="23734"/>
                    <a:pt x="879" y="22068"/>
                  </a:cubicBezTo>
                  <a:cubicBezTo>
                    <a:pt x="1701" y="14627"/>
                    <a:pt x="3298" y="7346"/>
                    <a:pt x="5627" y="224"/>
                  </a:cubicBezTo>
                  <a:cubicBezTo>
                    <a:pt x="5681" y="88"/>
                    <a:pt x="5573" y="1"/>
                    <a:pt x="5463" y="1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4805850" y="2440000"/>
              <a:ext cx="169900" cy="86925"/>
            </a:xfrm>
            <a:custGeom>
              <a:avLst/>
              <a:gdLst/>
              <a:ahLst/>
              <a:cxnLst/>
              <a:rect l="l" t="t" r="r" b="b"/>
              <a:pathLst>
                <a:path w="6796" h="3477" extrusionOk="0">
                  <a:moveTo>
                    <a:pt x="275" y="1"/>
                  </a:moveTo>
                  <a:cubicBezTo>
                    <a:pt x="126" y="1"/>
                    <a:pt x="1" y="197"/>
                    <a:pt x="145" y="323"/>
                  </a:cubicBezTo>
                  <a:cubicBezTo>
                    <a:pt x="1971" y="1852"/>
                    <a:pt x="4139" y="2925"/>
                    <a:pt x="6490" y="3473"/>
                  </a:cubicBezTo>
                  <a:cubicBezTo>
                    <a:pt x="6504" y="3476"/>
                    <a:pt x="6518" y="3477"/>
                    <a:pt x="6531" y="3477"/>
                  </a:cubicBezTo>
                  <a:cubicBezTo>
                    <a:pt x="6728" y="3477"/>
                    <a:pt x="6795" y="3172"/>
                    <a:pt x="6581" y="3108"/>
                  </a:cubicBezTo>
                  <a:cubicBezTo>
                    <a:pt x="4299" y="2583"/>
                    <a:pt x="2199" y="1555"/>
                    <a:pt x="396" y="49"/>
                  </a:cubicBezTo>
                  <a:cubicBezTo>
                    <a:pt x="357" y="15"/>
                    <a:pt x="315" y="1"/>
                    <a:pt x="275" y="1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5338425" y="1782875"/>
              <a:ext cx="317300" cy="915725"/>
            </a:xfrm>
            <a:custGeom>
              <a:avLst/>
              <a:gdLst/>
              <a:ahLst/>
              <a:cxnLst/>
              <a:rect l="l" t="t" r="r" b="b"/>
              <a:pathLst>
                <a:path w="12692" h="36629" extrusionOk="0">
                  <a:moveTo>
                    <a:pt x="3894" y="1"/>
                  </a:moveTo>
                  <a:cubicBezTo>
                    <a:pt x="3535" y="1"/>
                    <a:pt x="3169" y="57"/>
                    <a:pt x="2808" y="176"/>
                  </a:cubicBezTo>
                  <a:cubicBezTo>
                    <a:pt x="1005" y="770"/>
                    <a:pt x="1" y="2733"/>
                    <a:pt x="617" y="4536"/>
                  </a:cubicBezTo>
                  <a:lnTo>
                    <a:pt x="1941" y="8553"/>
                  </a:lnTo>
                  <a:lnTo>
                    <a:pt x="3265" y="12548"/>
                  </a:lnTo>
                  <a:cubicBezTo>
                    <a:pt x="3698" y="13894"/>
                    <a:pt x="4132" y="15218"/>
                    <a:pt x="4566" y="16542"/>
                  </a:cubicBezTo>
                  <a:cubicBezTo>
                    <a:pt x="4999" y="17866"/>
                    <a:pt x="5410" y="19212"/>
                    <a:pt x="5775" y="20491"/>
                  </a:cubicBezTo>
                  <a:cubicBezTo>
                    <a:pt x="5867" y="20833"/>
                    <a:pt x="5958" y="21153"/>
                    <a:pt x="6049" y="21449"/>
                  </a:cubicBezTo>
                  <a:cubicBezTo>
                    <a:pt x="6141" y="21769"/>
                    <a:pt x="6209" y="22088"/>
                    <a:pt x="6278" y="22362"/>
                  </a:cubicBezTo>
                  <a:lnTo>
                    <a:pt x="6323" y="22545"/>
                  </a:lnTo>
                  <a:lnTo>
                    <a:pt x="6323" y="22636"/>
                  </a:lnTo>
                  <a:lnTo>
                    <a:pt x="6346" y="22705"/>
                  </a:lnTo>
                  <a:lnTo>
                    <a:pt x="6369" y="22819"/>
                  </a:lnTo>
                  <a:cubicBezTo>
                    <a:pt x="6369" y="22819"/>
                    <a:pt x="6369" y="22796"/>
                    <a:pt x="6369" y="22796"/>
                  </a:cubicBezTo>
                  <a:cubicBezTo>
                    <a:pt x="6392" y="22910"/>
                    <a:pt x="6392" y="23070"/>
                    <a:pt x="6369" y="23275"/>
                  </a:cubicBezTo>
                  <a:cubicBezTo>
                    <a:pt x="6323" y="23686"/>
                    <a:pt x="6186" y="24188"/>
                    <a:pt x="6004" y="24713"/>
                  </a:cubicBezTo>
                  <a:cubicBezTo>
                    <a:pt x="5821" y="25238"/>
                    <a:pt x="5570" y="25786"/>
                    <a:pt x="5296" y="26357"/>
                  </a:cubicBezTo>
                  <a:cubicBezTo>
                    <a:pt x="5022" y="26905"/>
                    <a:pt x="4725" y="27475"/>
                    <a:pt x="4383" y="28023"/>
                  </a:cubicBezTo>
                  <a:cubicBezTo>
                    <a:pt x="4063" y="28594"/>
                    <a:pt x="3721" y="29164"/>
                    <a:pt x="3356" y="29712"/>
                  </a:cubicBezTo>
                  <a:cubicBezTo>
                    <a:pt x="2991" y="30260"/>
                    <a:pt x="2603" y="30831"/>
                    <a:pt x="2215" y="31378"/>
                  </a:cubicBezTo>
                  <a:cubicBezTo>
                    <a:pt x="2101" y="31538"/>
                    <a:pt x="1986" y="31698"/>
                    <a:pt x="1872" y="31858"/>
                  </a:cubicBezTo>
                  <a:cubicBezTo>
                    <a:pt x="2374" y="33501"/>
                    <a:pt x="2991" y="35076"/>
                    <a:pt x="3698" y="36628"/>
                  </a:cubicBezTo>
                  <a:cubicBezTo>
                    <a:pt x="3949" y="36514"/>
                    <a:pt x="4200" y="36377"/>
                    <a:pt x="4406" y="36172"/>
                  </a:cubicBezTo>
                  <a:lnTo>
                    <a:pt x="4840" y="35761"/>
                  </a:lnTo>
                  <a:cubicBezTo>
                    <a:pt x="4977" y="35647"/>
                    <a:pt x="5136" y="35510"/>
                    <a:pt x="5250" y="35373"/>
                  </a:cubicBezTo>
                  <a:cubicBezTo>
                    <a:pt x="5524" y="35122"/>
                    <a:pt x="5798" y="34848"/>
                    <a:pt x="6049" y="34574"/>
                  </a:cubicBezTo>
                  <a:cubicBezTo>
                    <a:pt x="6574" y="34049"/>
                    <a:pt x="7076" y="33501"/>
                    <a:pt x="7579" y="32930"/>
                  </a:cubicBezTo>
                  <a:cubicBezTo>
                    <a:pt x="8081" y="32360"/>
                    <a:pt x="8560" y="31766"/>
                    <a:pt x="9017" y="31150"/>
                  </a:cubicBezTo>
                  <a:cubicBezTo>
                    <a:pt x="9473" y="30534"/>
                    <a:pt x="9930" y="29895"/>
                    <a:pt x="10363" y="29233"/>
                  </a:cubicBezTo>
                  <a:cubicBezTo>
                    <a:pt x="10797" y="28548"/>
                    <a:pt x="11185" y="27840"/>
                    <a:pt x="11573" y="27064"/>
                  </a:cubicBezTo>
                  <a:cubicBezTo>
                    <a:pt x="11915" y="26288"/>
                    <a:pt x="12258" y="25444"/>
                    <a:pt x="12486" y="24439"/>
                  </a:cubicBezTo>
                  <a:cubicBezTo>
                    <a:pt x="12600" y="23960"/>
                    <a:pt x="12669" y="23412"/>
                    <a:pt x="12691" y="22819"/>
                  </a:cubicBezTo>
                  <a:lnTo>
                    <a:pt x="12691" y="22773"/>
                  </a:lnTo>
                  <a:lnTo>
                    <a:pt x="12691" y="22705"/>
                  </a:lnTo>
                  <a:lnTo>
                    <a:pt x="12691" y="22522"/>
                  </a:lnTo>
                  <a:lnTo>
                    <a:pt x="12691" y="22454"/>
                  </a:lnTo>
                  <a:lnTo>
                    <a:pt x="12691" y="22385"/>
                  </a:lnTo>
                  <a:lnTo>
                    <a:pt x="12669" y="22271"/>
                  </a:lnTo>
                  <a:cubicBezTo>
                    <a:pt x="12669" y="22180"/>
                    <a:pt x="12669" y="22111"/>
                    <a:pt x="12669" y="22043"/>
                  </a:cubicBezTo>
                  <a:cubicBezTo>
                    <a:pt x="12646" y="21974"/>
                    <a:pt x="12646" y="21906"/>
                    <a:pt x="12646" y="21837"/>
                  </a:cubicBezTo>
                  <a:lnTo>
                    <a:pt x="12623" y="21655"/>
                  </a:lnTo>
                  <a:lnTo>
                    <a:pt x="12577" y="21495"/>
                  </a:lnTo>
                  <a:cubicBezTo>
                    <a:pt x="12577" y="21358"/>
                    <a:pt x="12555" y="21267"/>
                    <a:pt x="12532" y="21153"/>
                  </a:cubicBezTo>
                  <a:cubicBezTo>
                    <a:pt x="12463" y="20742"/>
                    <a:pt x="12395" y="20354"/>
                    <a:pt x="12303" y="19966"/>
                  </a:cubicBezTo>
                  <a:cubicBezTo>
                    <a:pt x="12235" y="19601"/>
                    <a:pt x="12144" y="19235"/>
                    <a:pt x="12052" y="18870"/>
                  </a:cubicBezTo>
                  <a:cubicBezTo>
                    <a:pt x="11733" y="17409"/>
                    <a:pt x="11345" y="16017"/>
                    <a:pt x="10957" y="14625"/>
                  </a:cubicBezTo>
                  <a:cubicBezTo>
                    <a:pt x="10592" y="13255"/>
                    <a:pt x="10181" y="11863"/>
                    <a:pt x="9770" y="10493"/>
                  </a:cubicBezTo>
                  <a:cubicBezTo>
                    <a:pt x="9564" y="9808"/>
                    <a:pt x="9359" y="9124"/>
                    <a:pt x="9131" y="8462"/>
                  </a:cubicBezTo>
                  <a:cubicBezTo>
                    <a:pt x="8925" y="7777"/>
                    <a:pt x="8720" y="7092"/>
                    <a:pt x="8492" y="6408"/>
                  </a:cubicBezTo>
                  <a:cubicBezTo>
                    <a:pt x="8286" y="5723"/>
                    <a:pt x="8058" y="5038"/>
                    <a:pt x="7830" y="4376"/>
                  </a:cubicBezTo>
                  <a:cubicBezTo>
                    <a:pt x="7624" y="3691"/>
                    <a:pt x="7396" y="3029"/>
                    <a:pt x="7145" y="2345"/>
                  </a:cubicBezTo>
                  <a:cubicBezTo>
                    <a:pt x="6652" y="903"/>
                    <a:pt x="5327" y="1"/>
                    <a:pt x="3894" y="1"/>
                  </a:cubicBezTo>
                  <a:close/>
                </a:path>
              </a:pathLst>
            </a:custGeom>
            <a:solidFill>
              <a:srgbClr val="144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5498650" y="2347275"/>
              <a:ext cx="70000" cy="14925"/>
            </a:xfrm>
            <a:custGeom>
              <a:avLst/>
              <a:gdLst/>
              <a:ahLst/>
              <a:cxnLst/>
              <a:rect l="l" t="t" r="r" b="b"/>
              <a:pathLst>
                <a:path w="2800" h="597" extrusionOk="0">
                  <a:moveTo>
                    <a:pt x="1761" y="0"/>
                  </a:moveTo>
                  <a:cubicBezTo>
                    <a:pt x="1210" y="0"/>
                    <a:pt x="666" y="102"/>
                    <a:pt x="142" y="311"/>
                  </a:cubicBezTo>
                  <a:cubicBezTo>
                    <a:pt x="0" y="372"/>
                    <a:pt x="39" y="596"/>
                    <a:pt x="162" y="596"/>
                  </a:cubicBezTo>
                  <a:cubicBezTo>
                    <a:pt x="177" y="596"/>
                    <a:pt x="193" y="593"/>
                    <a:pt x="211" y="585"/>
                  </a:cubicBezTo>
                  <a:cubicBezTo>
                    <a:pt x="717" y="386"/>
                    <a:pt x="1244" y="279"/>
                    <a:pt x="1778" y="279"/>
                  </a:cubicBezTo>
                  <a:cubicBezTo>
                    <a:pt x="2038" y="279"/>
                    <a:pt x="2300" y="305"/>
                    <a:pt x="2562" y="357"/>
                  </a:cubicBezTo>
                  <a:cubicBezTo>
                    <a:pt x="2576" y="361"/>
                    <a:pt x="2589" y="362"/>
                    <a:pt x="2602" y="362"/>
                  </a:cubicBezTo>
                  <a:cubicBezTo>
                    <a:pt x="2754" y="362"/>
                    <a:pt x="2799" y="125"/>
                    <a:pt x="2630" y="83"/>
                  </a:cubicBezTo>
                  <a:cubicBezTo>
                    <a:pt x="2340" y="28"/>
                    <a:pt x="2049" y="0"/>
                    <a:pt x="1761" y="0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5513800" y="2328300"/>
              <a:ext cx="39750" cy="27675"/>
            </a:xfrm>
            <a:custGeom>
              <a:avLst/>
              <a:gdLst/>
              <a:ahLst/>
              <a:cxnLst/>
              <a:rect l="l" t="t" r="r" b="b"/>
              <a:pathLst>
                <a:path w="1590" h="1107" extrusionOk="0">
                  <a:moveTo>
                    <a:pt x="1373" y="1"/>
                  </a:moveTo>
                  <a:cubicBezTo>
                    <a:pt x="1348" y="1"/>
                    <a:pt x="1322" y="7"/>
                    <a:pt x="1294" y="20"/>
                  </a:cubicBezTo>
                  <a:cubicBezTo>
                    <a:pt x="883" y="249"/>
                    <a:pt x="472" y="545"/>
                    <a:pt x="107" y="865"/>
                  </a:cubicBezTo>
                  <a:cubicBezTo>
                    <a:pt x="0" y="972"/>
                    <a:pt x="102" y="1106"/>
                    <a:pt x="216" y="1106"/>
                  </a:cubicBezTo>
                  <a:cubicBezTo>
                    <a:pt x="249" y="1106"/>
                    <a:pt x="282" y="1096"/>
                    <a:pt x="313" y="1070"/>
                  </a:cubicBezTo>
                  <a:cubicBezTo>
                    <a:pt x="655" y="751"/>
                    <a:pt x="1043" y="477"/>
                    <a:pt x="1454" y="249"/>
                  </a:cubicBezTo>
                  <a:cubicBezTo>
                    <a:pt x="1589" y="191"/>
                    <a:pt x="1511" y="1"/>
                    <a:pt x="1373" y="1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5357575" y="2553950"/>
              <a:ext cx="63050" cy="120450"/>
            </a:xfrm>
            <a:custGeom>
              <a:avLst/>
              <a:gdLst/>
              <a:ahLst/>
              <a:cxnLst/>
              <a:rect l="l" t="t" r="r" b="b"/>
              <a:pathLst>
                <a:path w="2522" h="4818" extrusionOk="0">
                  <a:moveTo>
                    <a:pt x="769" y="0"/>
                  </a:moveTo>
                  <a:cubicBezTo>
                    <a:pt x="527" y="0"/>
                    <a:pt x="353" y="33"/>
                    <a:pt x="353" y="33"/>
                  </a:cubicBezTo>
                  <a:lnTo>
                    <a:pt x="604" y="1038"/>
                  </a:lnTo>
                  <a:cubicBezTo>
                    <a:pt x="604" y="1038"/>
                    <a:pt x="787" y="1585"/>
                    <a:pt x="353" y="2430"/>
                  </a:cubicBezTo>
                  <a:cubicBezTo>
                    <a:pt x="1" y="3154"/>
                    <a:pt x="34" y="4817"/>
                    <a:pt x="382" y="4817"/>
                  </a:cubicBezTo>
                  <a:cubicBezTo>
                    <a:pt x="440" y="4817"/>
                    <a:pt x="506" y="4771"/>
                    <a:pt x="581" y="4667"/>
                  </a:cubicBezTo>
                  <a:cubicBezTo>
                    <a:pt x="1129" y="3959"/>
                    <a:pt x="2521" y="1814"/>
                    <a:pt x="2156" y="786"/>
                  </a:cubicBezTo>
                  <a:cubicBezTo>
                    <a:pt x="1918" y="117"/>
                    <a:pt x="1224" y="0"/>
                    <a:pt x="769" y="0"/>
                  </a:cubicBezTo>
                  <a:close/>
                </a:path>
              </a:pathLst>
            </a:custGeom>
            <a:solidFill>
              <a:srgbClr val="FEA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5394100" y="2636325"/>
              <a:ext cx="63625" cy="119675"/>
            </a:xfrm>
            <a:custGeom>
              <a:avLst/>
              <a:gdLst/>
              <a:ahLst/>
              <a:cxnLst/>
              <a:rect l="l" t="t" r="r" b="b"/>
              <a:pathLst>
                <a:path w="2545" h="4787" extrusionOk="0">
                  <a:moveTo>
                    <a:pt x="777" y="1"/>
                  </a:moveTo>
                  <a:cubicBezTo>
                    <a:pt x="470" y="1"/>
                    <a:pt x="239" y="48"/>
                    <a:pt x="239" y="48"/>
                  </a:cubicBezTo>
                  <a:lnTo>
                    <a:pt x="558" y="1098"/>
                  </a:lnTo>
                  <a:cubicBezTo>
                    <a:pt x="558" y="1098"/>
                    <a:pt x="787" y="1554"/>
                    <a:pt x="353" y="2399"/>
                  </a:cubicBezTo>
                  <a:cubicBezTo>
                    <a:pt x="1" y="3123"/>
                    <a:pt x="34" y="4786"/>
                    <a:pt x="382" y="4786"/>
                  </a:cubicBezTo>
                  <a:cubicBezTo>
                    <a:pt x="440" y="4786"/>
                    <a:pt x="506" y="4740"/>
                    <a:pt x="581" y="4636"/>
                  </a:cubicBezTo>
                  <a:cubicBezTo>
                    <a:pt x="1129" y="3928"/>
                    <a:pt x="2544" y="1783"/>
                    <a:pt x="2179" y="755"/>
                  </a:cubicBezTo>
                  <a:cubicBezTo>
                    <a:pt x="1954" y="122"/>
                    <a:pt x="1269" y="1"/>
                    <a:pt x="777" y="1"/>
                  </a:cubicBezTo>
                  <a:close/>
                </a:path>
              </a:pathLst>
            </a:custGeom>
            <a:solidFill>
              <a:srgbClr val="FEA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5418550" y="2673450"/>
              <a:ext cx="56275" cy="105450"/>
            </a:xfrm>
            <a:custGeom>
              <a:avLst/>
              <a:gdLst/>
              <a:ahLst/>
              <a:cxnLst/>
              <a:rect l="l" t="t" r="r" b="b"/>
              <a:pathLst>
                <a:path w="2251" h="4218" extrusionOk="0">
                  <a:moveTo>
                    <a:pt x="717" y="0"/>
                  </a:moveTo>
                  <a:cubicBezTo>
                    <a:pt x="435" y="0"/>
                    <a:pt x="219" y="47"/>
                    <a:pt x="219" y="47"/>
                  </a:cubicBezTo>
                  <a:lnTo>
                    <a:pt x="493" y="960"/>
                  </a:lnTo>
                  <a:cubicBezTo>
                    <a:pt x="493" y="960"/>
                    <a:pt x="699" y="1370"/>
                    <a:pt x="334" y="2101"/>
                  </a:cubicBezTo>
                  <a:cubicBezTo>
                    <a:pt x="1" y="2747"/>
                    <a:pt x="37" y="4217"/>
                    <a:pt x="357" y="4217"/>
                  </a:cubicBezTo>
                  <a:cubicBezTo>
                    <a:pt x="410" y="4217"/>
                    <a:pt x="471" y="4177"/>
                    <a:pt x="539" y="4087"/>
                  </a:cubicBezTo>
                  <a:cubicBezTo>
                    <a:pt x="1018" y="3447"/>
                    <a:pt x="2251" y="1553"/>
                    <a:pt x="1931" y="663"/>
                  </a:cubicBezTo>
                  <a:cubicBezTo>
                    <a:pt x="1738" y="109"/>
                    <a:pt x="1150" y="0"/>
                    <a:pt x="717" y="0"/>
                  </a:cubicBezTo>
                  <a:close/>
                </a:path>
              </a:pathLst>
            </a:custGeom>
            <a:solidFill>
              <a:srgbClr val="FEA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5372500" y="2596775"/>
              <a:ext cx="63525" cy="119275"/>
            </a:xfrm>
            <a:custGeom>
              <a:avLst/>
              <a:gdLst/>
              <a:ahLst/>
              <a:cxnLst/>
              <a:rect l="l" t="t" r="r" b="b"/>
              <a:pathLst>
                <a:path w="2541" h="4771" extrusionOk="0">
                  <a:moveTo>
                    <a:pt x="828" y="0"/>
                  </a:moveTo>
                  <a:cubicBezTo>
                    <a:pt x="507" y="0"/>
                    <a:pt x="258" y="55"/>
                    <a:pt x="258" y="55"/>
                  </a:cubicBezTo>
                  <a:lnTo>
                    <a:pt x="555" y="1082"/>
                  </a:lnTo>
                  <a:cubicBezTo>
                    <a:pt x="555" y="1082"/>
                    <a:pt x="783" y="1539"/>
                    <a:pt x="372" y="2383"/>
                  </a:cubicBezTo>
                  <a:cubicBezTo>
                    <a:pt x="1" y="3107"/>
                    <a:pt x="31" y="4770"/>
                    <a:pt x="393" y="4770"/>
                  </a:cubicBezTo>
                  <a:cubicBezTo>
                    <a:pt x="453" y="4770"/>
                    <a:pt x="522" y="4724"/>
                    <a:pt x="601" y="4620"/>
                  </a:cubicBezTo>
                  <a:cubicBezTo>
                    <a:pt x="1148" y="3912"/>
                    <a:pt x="2541" y="1767"/>
                    <a:pt x="2176" y="740"/>
                  </a:cubicBezTo>
                  <a:cubicBezTo>
                    <a:pt x="1956" y="123"/>
                    <a:pt x="1310" y="0"/>
                    <a:pt x="828" y="0"/>
                  </a:cubicBezTo>
                  <a:close/>
                </a:path>
              </a:pathLst>
            </a:custGeom>
            <a:solidFill>
              <a:srgbClr val="FEA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5354500" y="1914000"/>
              <a:ext cx="60325" cy="166550"/>
            </a:xfrm>
            <a:custGeom>
              <a:avLst/>
              <a:gdLst/>
              <a:ahLst/>
              <a:cxnLst/>
              <a:rect l="l" t="t" r="r" b="b"/>
              <a:pathLst>
                <a:path w="2413" h="6662" extrusionOk="0">
                  <a:moveTo>
                    <a:pt x="176" y="0"/>
                  </a:moveTo>
                  <a:cubicBezTo>
                    <a:pt x="87" y="0"/>
                    <a:pt x="0" y="69"/>
                    <a:pt x="42" y="181"/>
                  </a:cubicBezTo>
                  <a:lnTo>
                    <a:pt x="2097" y="6572"/>
                  </a:lnTo>
                  <a:cubicBezTo>
                    <a:pt x="2123" y="6634"/>
                    <a:pt x="2181" y="6662"/>
                    <a:pt x="2237" y="6662"/>
                  </a:cubicBezTo>
                  <a:cubicBezTo>
                    <a:pt x="2326" y="6662"/>
                    <a:pt x="2412" y="6593"/>
                    <a:pt x="2371" y="6481"/>
                  </a:cubicBezTo>
                  <a:cubicBezTo>
                    <a:pt x="1686" y="4358"/>
                    <a:pt x="1001" y="2235"/>
                    <a:pt x="316" y="90"/>
                  </a:cubicBezTo>
                  <a:cubicBezTo>
                    <a:pt x="290" y="28"/>
                    <a:pt x="232" y="0"/>
                    <a:pt x="176" y="0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2"/>
            <p:cNvSpPr/>
            <p:nvPr/>
          </p:nvSpPr>
          <p:spPr>
            <a:xfrm>
              <a:off x="5352925" y="1960750"/>
              <a:ext cx="33300" cy="34550"/>
            </a:xfrm>
            <a:custGeom>
              <a:avLst/>
              <a:gdLst/>
              <a:ahLst/>
              <a:cxnLst/>
              <a:rect l="l" t="t" r="r" b="b"/>
              <a:pathLst>
                <a:path w="1332" h="1382" extrusionOk="0">
                  <a:moveTo>
                    <a:pt x="208" y="0"/>
                  </a:moveTo>
                  <a:cubicBezTo>
                    <a:pt x="96" y="0"/>
                    <a:pt x="1" y="141"/>
                    <a:pt x="105" y="228"/>
                  </a:cubicBezTo>
                  <a:cubicBezTo>
                    <a:pt x="425" y="594"/>
                    <a:pt x="744" y="959"/>
                    <a:pt x="1041" y="1324"/>
                  </a:cubicBezTo>
                  <a:cubicBezTo>
                    <a:pt x="1070" y="1365"/>
                    <a:pt x="1105" y="1382"/>
                    <a:pt x="1140" y="1382"/>
                  </a:cubicBezTo>
                  <a:cubicBezTo>
                    <a:pt x="1239" y="1382"/>
                    <a:pt x="1332" y="1238"/>
                    <a:pt x="1247" y="1119"/>
                  </a:cubicBezTo>
                  <a:cubicBezTo>
                    <a:pt x="950" y="753"/>
                    <a:pt x="630" y="388"/>
                    <a:pt x="311" y="46"/>
                  </a:cubicBezTo>
                  <a:cubicBezTo>
                    <a:pt x="279" y="14"/>
                    <a:pt x="243" y="0"/>
                    <a:pt x="208" y="0"/>
                  </a:cubicBezTo>
                  <a:close/>
                </a:path>
              </a:pathLst>
            </a:custGeom>
            <a:solidFill>
              <a:srgbClr val="0A2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2"/>
            <p:cNvSpPr/>
            <p:nvPr/>
          </p:nvSpPr>
          <p:spPr>
            <a:xfrm>
              <a:off x="4039100" y="768125"/>
              <a:ext cx="500475" cy="613450"/>
            </a:xfrm>
            <a:custGeom>
              <a:avLst/>
              <a:gdLst/>
              <a:ahLst/>
              <a:cxnLst/>
              <a:rect l="l" t="t" r="r" b="b"/>
              <a:pathLst>
                <a:path w="20019" h="24538" extrusionOk="0">
                  <a:moveTo>
                    <a:pt x="9975" y="0"/>
                  </a:moveTo>
                  <a:cubicBezTo>
                    <a:pt x="4474" y="23"/>
                    <a:pt x="0" y="4497"/>
                    <a:pt x="0" y="10021"/>
                  </a:cubicBezTo>
                  <a:cubicBezTo>
                    <a:pt x="0" y="11824"/>
                    <a:pt x="503" y="13536"/>
                    <a:pt x="1347" y="14997"/>
                  </a:cubicBezTo>
                  <a:cubicBezTo>
                    <a:pt x="2854" y="17621"/>
                    <a:pt x="4292" y="20269"/>
                    <a:pt x="5593" y="22985"/>
                  </a:cubicBezTo>
                  <a:lnTo>
                    <a:pt x="6346" y="24537"/>
                  </a:lnTo>
                  <a:lnTo>
                    <a:pt x="13696" y="24537"/>
                  </a:lnTo>
                  <a:lnTo>
                    <a:pt x="14768" y="22301"/>
                  </a:lnTo>
                  <a:cubicBezTo>
                    <a:pt x="15955" y="19835"/>
                    <a:pt x="17279" y="17416"/>
                    <a:pt x="18671" y="15042"/>
                  </a:cubicBezTo>
                  <a:cubicBezTo>
                    <a:pt x="19516" y="13581"/>
                    <a:pt x="20018" y="11847"/>
                    <a:pt x="20018" y="10021"/>
                  </a:cubicBezTo>
                  <a:cubicBezTo>
                    <a:pt x="20018" y="4565"/>
                    <a:pt x="15659" y="137"/>
                    <a:pt x="10249" y="0"/>
                  </a:cubicBezTo>
                  <a:close/>
                </a:path>
              </a:pathLst>
            </a:custGeom>
            <a:solidFill>
              <a:srgbClr val="FBA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4039100" y="768125"/>
              <a:ext cx="324150" cy="613450"/>
            </a:xfrm>
            <a:custGeom>
              <a:avLst/>
              <a:gdLst/>
              <a:ahLst/>
              <a:cxnLst/>
              <a:rect l="l" t="t" r="r" b="b"/>
              <a:pathLst>
                <a:path w="12966" h="24538" extrusionOk="0">
                  <a:moveTo>
                    <a:pt x="9975" y="0"/>
                  </a:moveTo>
                  <a:cubicBezTo>
                    <a:pt x="4474" y="23"/>
                    <a:pt x="0" y="4497"/>
                    <a:pt x="0" y="10021"/>
                  </a:cubicBezTo>
                  <a:cubicBezTo>
                    <a:pt x="0" y="11824"/>
                    <a:pt x="503" y="13536"/>
                    <a:pt x="1347" y="14997"/>
                  </a:cubicBezTo>
                  <a:cubicBezTo>
                    <a:pt x="2854" y="17621"/>
                    <a:pt x="4292" y="20269"/>
                    <a:pt x="5593" y="22985"/>
                  </a:cubicBezTo>
                  <a:lnTo>
                    <a:pt x="6346" y="24537"/>
                  </a:lnTo>
                  <a:lnTo>
                    <a:pt x="12965" y="24537"/>
                  </a:lnTo>
                  <a:cubicBezTo>
                    <a:pt x="8697" y="24104"/>
                    <a:pt x="3903" y="16343"/>
                    <a:pt x="4588" y="8971"/>
                  </a:cubicBezTo>
                  <a:cubicBezTo>
                    <a:pt x="5296" y="1393"/>
                    <a:pt x="9929" y="69"/>
                    <a:pt x="102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2"/>
            <p:cNvSpPr/>
            <p:nvPr/>
          </p:nvSpPr>
          <p:spPr>
            <a:xfrm>
              <a:off x="4186900" y="1102500"/>
              <a:ext cx="195750" cy="30275"/>
            </a:xfrm>
            <a:custGeom>
              <a:avLst/>
              <a:gdLst/>
              <a:ahLst/>
              <a:cxnLst/>
              <a:rect l="l" t="t" r="r" b="b"/>
              <a:pathLst>
                <a:path w="7830" h="1211" extrusionOk="0">
                  <a:moveTo>
                    <a:pt x="1119" y="1"/>
                  </a:moveTo>
                  <a:cubicBezTo>
                    <a:pt x="1050" y="1"/>
                    <a:pt x="1004" y="47"/>
                    <a:pt x="982" y="92"/>
                  </a:cubicBezTo>
                  <a:lnTo>
                    <a:pt x="639" y="731"/>
                  </a:lnTo>
                  <a:lnTo>
                    <a:pt x="320" y="92"/>
                  </a:lnTo>
                  <a:cubicBezTo>
                    <a:pt x="287" y="43"/>
                    <a:pt x="230" y="5"/>
                    <a:pt x="175" y="5"/>
                  </a:cubicBezTo>
                  <a:cubicBezTo>
                    <a:pt x="154" y="5"/>
                    <a:pt x="133" y="11"/>
                    <a:pt x="114" y="24"/>
                  </a:cubicBezTo>
                  <a:cubicBezTo>
                    <a:pt x="23" y="69"/>
                    <a:pt x="0" y="161"/>
                    <a:pt x="46" y="229"/>
                  </a:cubicBezTo>
                  <a:lnTo>
                    <a:pt x="502" y="1119"/>
                  </a:lnTo>
                  <a:cubicBezTo>
                    <a:pt x="525" y="1188"/>
                    <a:pt x="594" y="1211"/>
                    <a:pt x="639" y="1211"/>
                  </a:cubicBezTo>
                  <a:cubicBezTo>
                    <a:pt x="708" y="1211"/>
                    <a:pt x="753" y="1188"/>
                    <a:pt x="776" y="1119"/>
                  </a:cubicBezTo>
                  <a:lnTo>
                    <a:pt x="1119" y="503"/>
                  </a:lnTo>
                  <a:lnTo>
                    <a:pt x="1438" y="1119"/>
                  </a:lnTo>
                  <a:cubicBezTo>
                    <a:pt x="1461" y="1188"/>
                    <a:pt x="1529" y="1211"/>
                    <a:pt x="1575" y="1211"/>
                  </a:cubicBezTo>
                  <a:cubicBezTo>
                    <a:pt x="1644" y="1211"/>
                    <a:pt x="1689" y="1188"/>
                    <a:pt x="1712" y="1119"/>
                  </a:cubicBezTo>
                  <a:lnTo>
                    <a:pt x="2054" y="503"/>
                  </a:lnTo>
                  <a:lnTo>
                    <a:pt x="2374" y="1119"/>
                  </a:lnTo>
                  <a:cubicBezTo>
                    <a:pt x="2397" y="1188"/>
                    <a:pt x="2442" y="1211"/>
                    <a:pt x="2511" y="1211"/>
                  </a:cubicBezTo>
                  <a:cubicBezTo>
                    <a:pt x="2579" y="1211"/>
                    <a:pt x="2625" y="1188"/>
                    <a:pt x="2648" y="1119"/>
                  </a:cubicBezTo>
                  <a:lnTo>
                    <a:pt x="2967" y="503"/>
                  </a:lnTo>
                  <a:lnTo>
                    <a:pt x="3310" y="1119"/>
                  </a:lnTo>
                  <a:cubicBezTo>
                    <a:pt x="3333" y="1188"/>
                    <a:pt x="3378" y="1211"/>
                    <a:pt x="3447" y="1211"/>
                  </a:cubicBezTo>
                  <a:cubicBezTo>
                    <a:pt x="3492" y="1211"/>
                    <a:pt x="3561" y="1188"/>
                    <a:pt x="3584" y="1119"/>
                  </a:cubicBezTo>
                  <a:lnTo>
                    <a:pt x="3903" y="503"/>
                  </a:lnTo>
                  <a:lnTo>
                    <a:pt x="4246" y="1119"/>
                  </a:lnTo>
                  <a:cubicBezTo>
                    <a:pt x="4268" y="1188"/>
                    <a:pt x="4314" y="1211"/>
                    <a:pt x="4383" y="1211"/>
                  </a:cubicBezTo>
                  <a:cubicBezTo>
                    <a:pt x="4428" y="1211"/>
                    <a:pt x="4497" y="1188"/>
                    <a:pt x="4520" y="1119"/>
                  </a:cubicBezTo>
                  <a:lnTo>
                    <a:pt x="4839" y="503"/>
                  </a:lnTo>
                  <a:lnTo>
                    <a:pt x="5181" y="1119"/>
                  </a:lnTo>
                  <a:cubicBezTo>
                    <a:pt x="5204" y="1188"/>
                    <a:pt x="5250" y="1211"/>
                    <a:pt x="5318" y="1211"/>
                  </a:cubicBezTo>
                  <a:cubicBezTo>
                    <a:pt x="5364" y="1211"/>
                    <a:pt x="5433" y="1188"/>
                    <a:pt x="5455" y="1119"/>
                  </a:cubicBezTo>
                  <a:lnTo>
                    <a:pt x="5775" y="503"/>
                  </a:lnTo>
                  <a:lnTo>
                    <a:pt x="6094" y="1119"/>
                  </a:lnTo>
                  <a:cubicBezTo>
                    <a:pt x="6140" y="1188"/>
                    <a:pt x="6186" y="1211"/>
                    <a:pt x="6254" y="1211"/>
                  </a:cubicBezTo>
                  <a:cubicBezTo>
                    <a:pt x="6300" y="1211"/>
                    <a:pt x="6346" y="1188"/>
                    <a:pt x="6391" y="1119"/>
                  </a:cubicBezTo>
                  <a:lnTo>
                    <a:pt x="6711" y="503"/>
                  </a:lnTo>
                  <a:lnTo>
                    <a:pt x="7030" y="1119"/>
                  </a:lnTo>
                  <a:cubicBezTo>
                    <a:pt x="7076" y="1188"/>
                    <a:pt x="7122" y="1211"/>
                    <a:pt x="7167" y="1211"/>
                  </a:cubicBezTo>
                  <a:cubicBezTo>
                    <a:pt x="7236" y="1211"/>
                    <a:pt x="7281" y="1188"/>
                    <a:pt x="7304" y="1119"/>
                  </a:cubicBezTo>
                  <a:lnTo>
                    <a:pt x="7784" y="229"/>
                  </a:lnTo>
                  <a:cubicBezTo>
                    <a:pt x="7829" y="161"/>
                    <a:pt x="7784" y="69"/>
                    <a:pt x="7715" y="24"/>
                  </a:cubicBezTo>
                  <a:cubicBezTo>
                    <a:pt x="7696" y="11"/>
                    <a:pt x="7675" y="5"/>
                    <a:pt x="7654" y="5"/>
                  </a:cubicBezTo>
                  <a:cubicBezTo>
                    <a:pt x="7599" y="5"/>
                    <a:pt x="7543" y="43"/>
                    <a:pt x="7510" y="92"/>
                  </a:cubicBezTo>
                  <a:lnTo>
                    <a:pt x="7167" y="731"/>
                  </a:lnTo>
                  <a:lnTo>
                    <a:pt x="6848" y="92"/>
                  </a:lnTo>
                  <a:cubicBezTo>
                    <a:pt x="6825" y="47"/>
                    <a:pt x="6756" y="1"/>
                    <a:pt x="6711" y="1"/>
                  </a:cubicBezTo>
                  <a:cubicBezTo>
                    <a:pt x="6642" y="1"/>
                    <a:pt x="6597" y="47"/>
                    <a:pt x="6574" y="92"/>
                  </a:cubicBezTo>
                  <a:lnTo>
                    <a:pt x="6254" y="731"/>
                  </a:lnTo>
                  <a:lnTo>
                    <a:pt x="5912" y="92"/>
                  </a:lnTo>
                  <a:cubicBezTo>
                    <a:pt x="5889" y="47"/>
                    <a:pt x="5843" y="1"/>
                    <a:pt x="5775" y="1"/>
                  </a:cubicBezTo>
                  <a:cubicBezTo>
                    <a:pt x="5729" y="1"/>
                    <a:pt x="5661" y="47"/>
                    <a:pt x="5638" y="92"/>
                  </a:cubicBezTo>
                  <a:lnTo>
                    <a:pt x="5318" y="731"/>
                  </a:lnTo>
                  <a:lnTo>
                    <a:pt x="4976" y="92"/>
                  </a:lnTo>
                  <a:cubicBezTo>
                    <a:pt x="4953" y="47"/>
                    <a:pt x="4908" y="1"/>
                    <a:pt x="4839" y="1"/>
                  </a:cubicBezTo>
                  <a:cubicBezTo>
                    <a:pt x="4793" y="1"/>
                    <a:pt x="4725" y="47"/>
                    <a:pt x="4702" y="92"/>
                  </a:cubicBezTo>
                  <a:lnTo>
                    <a:pt x="4383" y="731"/>
                  </a:lnTo>
                  <a:lnTo>
                    <a:pt x="4040" y="92"/>
                  </a:lnTo>
                  <a:cubicBezTo>
                    <a:pt x="4017" y="47"/>
                    <a:pt x="3972" y="1"/>
                    <a:pt x="3903" y="1"/>
                  </a:cubicBezTo>
                  <a:cubicBezTo>
                    <a:pt x="3858" y="1"/>
                    <a:pt x="3789" y="47"/>
                    <a:pt x="3766" y="92"/>
                  </a:cubicBezTo>
                  <a:lnTo>
                    <a:pt x="3447" y="731"/>
                  </a:lnTo>
                  <a:lnTo>
                    <a:pt x="3104" y="92"/>
                  </a:lnTo>
                  <a:cubicBezTo>
                    <a:pt x="3082" y="47"/>
                    <a:pt x="3036" y="1"/>
                    <a:pt x="2967" y="1"/>
                  </a:cubicBezTo>
                  <a:cubicBezTo>
                    <a:pt x="2922" y="1"/>
                    <a:pt x="2876" y="47"/>
                    <a:pt x="2830" y="92"/>
                  </a:cubicBezTo>
                  <a:lnTo>
                    <a:pt x="2511" y="731"/>
                  </a:lnTo>
                  <a:lnTo>
                    <a:pt x="2191" y="92"/>
                  </a:lnTo>
                  <a:cubicBezTo>
                    <a:pt x="2146" y="47"/>
                    <a:pt x="2100" y="1"/>
                    <a:pt x="2054" y="1"/>
                  </a:cubicBezTo>
                  <a:cubicBezTo>
                    <a:pt x="1986" y="1"/>
                    <a:pt x="1940" y="47"/>
                    <a:pt x="1917" y="92"/>
                  </a:cubicBezTo>
                  <a:lnTo>
                    <a:pt x="1575" y="731"/>
                  </a:lnTo>
                  <a:lnTo>
                    <a:pt x="1256" y="92"/>
                  </a:lnTo>
                  <a:cubicBezTo>
                    <a:pt x="1233" y="47"/>
                    <a:pt x="1164" y="1"/>
                    <a:pt x="1119" y="1"/>
                  </a:cubicBezTo>
                  <a:close/>
                </a:path>
              </a:pathLst>
            </a:custGeom>
            <a:solidFill>
              <a:srgbClr val="CB6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2"/>
            <p:cNvSpPr/>
            <p:nvPr/>
          </p:nvSpPr>
          <p:spPr>
            <a:xfrm>
              <a:off x="4329550" y="1114500"/>
              <a:ext cx="59950" cy="267075"/>
            </a:xfrm>
            <a:custGeom>
              <a:avLst/>
              <a:gdLst/>
              <a:ahLst/>
              <a:cxnLst/>
              <a:rect l="l" t="t" r="r" b="b"/>
              <a:pathLst>
                <a:path w="2398" h="10683" extrusionOk="0">
                  <a:moveTo>
                    <a:pt x="2100" y="0"/>
                  </a:moveTo>
                  <a:lnTo>
                    <a:pt x="0" y="10682"/>
                  </a:lnTo>
                  <a:lnTo>
                    <a:pt x="320" y="10660"/>
                  </a:lnTo>
                  <a:lnTo>
                    <a:pt x="2397" y="46"/>
                  </a:lnTo>
                  <a:lnTo>
                    <a:pt x="2100" y="0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2"/>
            <p:cNvSpPr/>
            <p:nvPr/>
          </p:nvSpPr>
          <p:spPr>
            <a:xfrm>
              <a:off x="4368925" y="1097950"/>
              <a:ext cx="33700" cy="34250"/>
            </a:xfrm>
            <a:custGeom>
              <a:avLst/>
              <a:gdLst/>
              <a:ahLst/>
              <a:cxnLst/>
              <a:rect l="l" t="t" r="r" b="b"/>
              <a:pathLst>
                <a:path w="1348" h="1370" extrusionOk="0">
                  <a:moveTo>
                    <a:pt x="662" y="0"/>
                  </a:moveTo>
                  <a:cubicBezTo>
                    <a:pt x="297" y="0"/>
                    <a:pt x="0" y="320"/>
                    <a:pt x="0" y="685"/>
                  </a:cubicBezTo>
                  <a:cubicBezTo>
                    <a:pt x="0" y="1050"/>
                    <a:pt x="297" y="1370"/>
                    <a:pt x="662" y="1370"/>
                  </a:cubicBezTo>
                  <a:cubicBezTo>
                    <a:pt x="1050" y="1370"/>
                    <a:pt x="1347" y="1050"/>
                    <a:pt x="1347" y="685"/>
                  </a:cubicBezTo>
                  <a:cubicBezTo>
                    <a:pt x="1347" y="320"/>
                    <a:pt x="1050" y="0"/>
                    <a:pt x="662" y="0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2"/>
            <p:cNvSpPr/>
            <p:nvPr/>
          </p:nvSpPr>
          <p:spPr>
            <a:xfrm>
              <a:off x="4177750" y="1114500"/>
              <a:ext cx="59950" cy="266500"/>
            </a:xfrm>
            <a:custGeom>
              <a:avLst/>
              <a:gdLst/>
              <a:ahLst/>
              <a:cxnLst/>
              <a:rect l="l" t="t" r="r" b="b"/>
              <a:pathLst>
                <a:path w="2398" h="10660" extrusionOk="0">
                  <a:moveTo>
                    <a:pt x="320" y="0"/>
                  </a:moveTo>
                  <a:lnTo>
                    <a:pt x="1" y="46"/>
                  </a:lnTo>
                  <a:lnTo>
                    <a:pt x="2101" y="10660"/>
                  </a:lnTo>
                  <a:lnTo>
                    <a:pt x="2398" y="1066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4164625" y="1097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6" y="0"/>
                  </a:moveTo>
                  <a:cubicBezTo>
                    <a:pt x="298" y="0"/>
                    <a:pt x="1" y="320"/>
                    <a:pt x="1" y="685"/>
                  </a:cubicBezTo>
                  <a:cubicBezTo>
                    <a:pt x="1" y="1050"/>
                    <a:pt x="298" y="1370"/>
                    <a:pt x="686" y="1370"/>
                  </a:cubicBezTo>
                  <a:cubicBezTo>
                    <a:pt x="1051" y="1370"/>
                    <a:pt x="1370" y="1050"/>
                    <a:pt x="1370" y="685"/>
                  </a:cubicBezTo>
                  <a:cubicBezTo>
                    <a:pt x="1370" y="320"/>
                    <a:pt x="1051" y="0"/>
                    <a:pt x="686" y="0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2"/>
            <p:cNvSpPr/>
            <p:nvPr/>
          </p:nvSpPr>
          <p:spPr>
            <a:xfrm>
              <a:off x="4186900" y="1381550"/>
              <a:ext cx="204875" cy="51950"/>
            </a:xfrm>
            <a:custGeom>
              <a:avLst/>
              <a:gdLst/>
              <a:ahLst/>
              <a:cxnLst/>
              <a:rect l="l" t="t" r="r" b="b"/>
              <a:pathLst>
                <a:path w="8195" h="2078" extrusionOk="0">
                  <a:moveTo>
                    <a:pt x="525" y="0"/>
                  </a:moveTo>
                  <a:cubicBezTo>
                    <a:pt x="228" y="0"/>
                    <a:pt x="0" y="206"/>
                    <a:pt x="0" y="503"/>
                  </a:cubicBezTo>
                  <a:lnTo>
                    <a:pt x="0" y="1575"/>
                  </a:lnTo>
                  <a:cubicBezTo>
                    <a:pt x="0" y="1849"/>
                    <a:pt x="228" y="2078"/>
                    <a:pt x="525" y="2078"/>
                  </a:cubicBezTo>
                  <a:lnTo>
                    <a:pt x="7692" y="2078"/>
                  </a:lnTo>
                  <a:cubicBezTo>
                    <a:pt x="7966" y="2078"/>
                    <a:pt x="8194" y="1849"/>
                    <a:pt x="8194" y="1575"/>
                  </a:cubicBezTo>
                  <a:lnTo>
                    <a:pt x="8194" y="503"/>
                  </a:lnTo>
                  <a:cubicBezTo>
                    <a:pt x="8194" y="206"/>
                    <a:pt x="7966" y="0"/>
                    <a:pt x="7692" y="0"/>
                  </a:cubicBez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2"/>
            <p:cNvSpPr/>
            <p:nvPr/>
          </p:nvSpPr>
          <p:spPr>
            <a:xfrm>
              <a:off x="4186900" y="1404950"/>
              <a:ext cx="204875" cy="28550"/>
            </a:xfrm>
            <a:custGeom>
              <a:avLst/>
              <a:gdLst/>
              <a:ahLst/>
              <a:cxnLst/>
              <a:rect l="l" t="t" r="r" b="b"/>
              <a:pathLst>
                <a:path w="8195" h="1142" extrusionOk="0">
                  <a:moveTo>
                    <a:pt x="0" y="0"/>
                  </a:moveTo>
                  <a:lnTo>
                    <a:pt x="0" y="639"/>
                  </a:lnTo>
                  <a:cubicBezTo>
                    <a:pt x="0" y="913"/>
                    <a:pt x="228" y="1142"/>
                    <a:pt x="525" y="1142"/>
                  </a:cubicBezTo>
                  <a:lnTo>
                    <a:pt x="7692" y="1142"/>
                  </a:lnTo>
                  <a:cubicBezTo>
                    <a:pt x="7966" y="1142"/>
                    <a:pt x="8194" y="913"/>
                    <a:pt x="8194" y="639"/>
                  </a:cubicBezTo>
                  <a:lnTo>
                    <a:pt x="8194" y="0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2"/>
            <p:cNvSpPr/>
            <p:nvPr/>
          </p:nvSpPr>
          <p:spPr>
            <a:xfrm>
              <a:off x="4186900" y="1433475"/>
              <a:ext cx="204875" cy="52525"/>
            </a:xfrm>
            <a:custGeom>
              <a:avLst/>
              <a:gdLst/>
              <a:ahLst/>
              <a:cxnLst/>
              <a:rect l="l" t="t" r="r" b="b"/>
              <a:pathLst>
                <a:path w="8195" h="2101" extrusionOk="0">
                  <a:moveTo>
                    <a:pt x="525" y="1"/>
                  </a:moveTo>
                  <a:cubicBezTo>
                    <a:pt x="228" y="1"/>
                    <a:pt x="0" y="229"/>
                    <a:pt x="0" y="526"/>
                  </a:cubicBezTo>
                  <a:lnTo>
                    <a:pt x="0" y="1598"/>
                  </a:lnTo>
                  <a:cubicBezTo>
                    <a:pt x="0" y="1849"/>
                    <a:pt x="183" y="2055"/>
                    <a:pt x="434" y="2100"/>
                  </a:cubicBezTo>
                  <a:lnTo>
                    <a:pt x="7784" y="2100"/>
                  </a:lnTo>
                  <a:cubicBezTo>
                    <a:pt x="8012" y="2055"/>
                    <a:pt x="8194" y="1849"/>
                    <a:pt x="8194" y="1598"/>
                  </a:cubicBezTo>
                  <a:lnTo>
                    <a:pt x="8194" y="526"/>
                  </a:lnTo>
                  <a:cubicBezTo>
                    <a:pt x="8194" y="229"/>
                    <a:pt x="7966" y="1"/>
                    <a:pt x="7692" y="1"/>
                  </a:cubicBez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2"/>
            <p:cNvSpPr/>
            <p:nvPr/>
          </p:nvSpPr>
          <p:spPr>
            <a:xfrm>
              <a:off x="4186900" y="1457450"/>
              <a:ext cx="204875" cy="28550"/>
            </a:xfrm>
            <a:custGeom>
              <a:avLst/>
              <a:gdLst/>
              <a:ahLst/>
              <a:cxnLst/>
              <a:rect l="l" t="t" r="r" b="b"/>
              <a:pathLst>
                <a:path w="8195" h="1142" extrusionOk="0">
                  <a:moveTo>
                    <a:pt x="0" y="0"/>
                  </a:moveTo>
                  <a:lnTo>
                    <a:pt x="0" y="639"/>
                  </a:lnTo>
                  <a:cubicBezTo>
                    <a:pt x="0" y="890"/>
                    <a:pt x="183" y="1096"/>
                    <a:pt x="434" y="1141"/>
                  </a:cubicBezTo>
                  <a:lnTo>
                    <a:pt x="7784" y="1141"/>
                  </a:lnTo>
                  <a:cubicBezTo>
                    <a:pt x="8012" y="1096"/>
                    <a:pt x="8194" y="890"/>
                    <a:pt x="8194" y="639"/>
                  </a:cubicBezTo>
                  <a:lnTo>
                    <a:pt x="8194" y="0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2"/>
            <p:cNvSpPr/>
            <p:nvPr/>
          </p:nvSpPr>
          <p:spPr>
            <a:xfrm>
              <a:off x="4186900" y="1485975"/>
              <a:ext cx="204875" cy="52525"/>
            </a:xfrm>
            <a:custGeom>
              <a:avLst/>
              <a:gdLst/>
              <a:ahLst/>
              <a:cxnLst/>
              <a:rect l="l" t="t" r="r" b="b"/>
              <a:pathLst>
                <a:path w="8195" h="2101" extrusionOk="0">
                  <a:moveTo>
                    <a:pt x="525" y="0"/>
                  </a:moveTo>
                  <a:cubicBezTo>
                    <a:pt x="228" y="0"/>
                    <a:pt x="0" y="229"/>
                    <a:pt x="0" y="503"/>
                  </a:cubicBezTo>
                  <a:lnTo>
                    <a:pt x="0" y="1598"/>
                  </a:lnTo>
                  <a:cubicBezTo>
                    <a:pt x="0" y="1827"/>
                    <a:pt x="183" y="2055"/>
                    <a:pt x="434" y="2078"/>
                  </a:cubicBezTo>
                  <a:cubicBezTo>
                    <a:pt x="457" y="2078"/>
                    <a:pt x="479" y="2100"/>
                    <a:pt x="525" y="2100"/>
                  </a:cubicBezTo>
                  <a:lnTo>
                    <a:pt x="7692" y="2100"/>
                  </a:lnTo>
                  <a:cubicBezTo>
                    <a:pt x="7715" y="2100"/>
                    <a:pt x="7738" y="2078"/>
                    <a:pt x="7784" y="2078"/>
                  </a:cubicBezTo>
                  <a:cubicBezTo>
                    <a:pt x="8012" y="2055"/>
                    <a:pt x="8194" y="1827"/>
                    <a:pt x="8194" y="1598"/>
                  </a:cubicBezTo>
                  <a:lnTo>
                    <a:pt x="8194" y="503"/>
                  </a:lnTo>
                  <a:cubicBezTo>
                    <a:pt x="8194" y="229"/>
                    <a:pt x="7966" y="0"/>
                    <a:pt x="7692" y="0"/>
                  </a:cubicBez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2"/>
            <p:cNvSpPr/>
            <p:nvPr/>
          </p:nvSpPr>
          <p:spPr>
            <a:xfrm>
              <a:off x="4186900" y="1509375"/>
              <a:ext cx="204875" cy="28550"/>
            </a:xfrm>
            <a:custGeom>
              <a:avLst/>
              <a:gdLst/>
              <a:ahLst/>
              <a:cxnLst/>
              <a:rect l="l" t="t" r="r" b="b"/>
              <a:pathLst>
                <a:path w="8195" h="1142" extrusionOk="0">
                  <a:moveTo>
                    <a:pt x="0" y="0"/>
                  </a:moveTo>
                  <a:lnTo>
                    <a:pt x="0" y="662"/>
                  </a:lnTo>
                  <a:cubicBezTo>
                    <a:pt x="0" y="891"/>
                    <a:pt x="183" y="1119"/>
                    <a:pt x="434" y="1142"/>
                  </a:cubicBezTo>
                  <a:lnTo>
                    <a:pt x="7784" y="1142"/>
                  </a:lnTo>
                  <a:cubicBezTo>
                    <a:pt x="8012" y="1119"/>
                    <a:pt x="8194" y="891"/>
                    <a:pt x="8194" y="662"/>
                  </a:cubicBezTo>
                  <a:lnTo>
                    <a:pt x="8194" y="0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2"/>
            <p:cNvSpPr/>
            <p:nvPr/>
          </p:nvSpPr>
          <p:spPr>
            <a:xfrm>
              <a:off x="4237675" y="1538475"/>
              <a:ext cx="100450" cy="49675"/>
            </a:xfrm>
            <a:custGeom>
              <a:avLst/>
              <a:gdLst/>
              <a:ahLst/>
              <a:cxnLst/>
              <a:rect l="l" t="t" r="r" b="b"/>
              <a:pathLst>
                <a:path w="4018" h="1987" extrusionOk="0">
                  <a:moveTo>
                    <a:pt x="1" y="0"/>
                  </a:moveTo>
                  <a:cubicBezTo>
                    <a:pt x="23" y="1096"/>
                    <a:pt x="914" y="1986"/>
                    <a:pt x="2009" y="1986"/>
                  </a:cubicBezTo>
                  <a:cubicBezTo>
                    <a:pt x="3128" y="1986"/>
                    <a:pt x="4018" y="1096"/>
                    <a:pt x="4018" y="0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2"/>
            <p:cNvSpPr/>
            <p:nvPr/>
          </p:nvSpPr>
          <p:spPr>
            <a:xfrm>
              <a:off x="5861125" y="1092800"/>
              <a:ext cx="404600" cy="404050"/>
            </a:xfrm>
            <a:custGeom>
              <a:avLst/>
              <a:gdLst/>
              <a:ahLst/>
              <a:cxnLst/>
              <a:rect l="l" t="t" r="r" b="b"/>
              <a:pathLst>
                <a:path w="16184" h="16162" extrusionOk="0">
                  <a:moveTo>
                    <a:pt x="8081" y="1"/>
                  </a:moveTo>
                  <a:cubicBezTo>
                    <a:pt x="3630" y="1"/>
                    <a:pt x="1" y="3607"/>
                    <a:pt x="1" y="8081"/>
                  </a:cubicBezTo>
                  <a:cubicBezTo>
                    <a:pt x="1" y="12555"/>
                    <a:pt x="3630" y="16161"/>
                    <a:pt x="8081" y="16161"/>
                  </a:cubicBezTo>
                  <a:cubicBezTo>
                    <a:pt x="12554" y="16161"/>
                    <a:pt x="16184" y="12555"/>
                    <a:pt x="16184" y="8081"/>
                  </a:cubicBezTo>
                  <a:cubicBezTo>
                    <a:pt x="16184" y="3607"/>
                    <a:pt x="12554" y="1"/>
                    <a:pt x="8081" y="1"/>
                  </a:cubicBezTo>
                  <a:close/>
                </a:path>
              </a:pathLst>
            </a:custGeom>
            <a:solidFill>
              <a:srgbClr val="CE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2"/>
            <p:cNvSpPr/>
            <p:nvPr/>
          </p:nvSpPr>
          <p:spPr>
            <a:xfrm>
              <a:off x="5861125" y="1066550"/>
              <a:ext cx="404600" cy="404050"/>
            </a:xfrm>
            <a:custGeom>
              <a:avLst/>
              <a:gdLst/>
              <a:ahLst/>
              <a:cxnLst/>
              <a:rect l="l" t="t" r="r" b="b"/>
              <a:pathLst>
                <a:path w="16184" h="16162" extrusionOk="0">
                  <a:moveTo>
                    <a:pt x="8081" y="1"/>
                  </a:moveTo>
                  <a:cubicBezTo>
                    <a:pt x="3630" y="1"/>
                    <a:pt x="1" y="3607"/>
                    <a:pt x="1" y="8081"/>
                  </a:cubicBezTo>
                  <a:cubicBezTo>
                    <a:pt x="1" y="12555"/>
                    <a:pt x="3630" y="16161"/>
                    <a:pt x="8081" y="16161"/>
                  </a:cubicBezTo>
                  <a:cubicBezTo>
                    <a:pt x="12554" y="16161"/>
                    <a:pt x="16184" y="12555"/>
                    <a:pt x="16184" y="8081"/>
                  </a:cubicBezTo>
                  <a:cubicBezTo>
                    <a:pt x="16184" y="3607"/>
                    <a:pt x="12554" y="1"/>
                    <a:pt x="8081" y="1"/>
                  </a:cubicBezTo>
                  <a:close/>
                </a:path>
              </a:pathLst>
            </a:custGeom>
            <a:solidFill>
              <a:srgbClr val="DD4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2"/>
            <p:cNvSpPr/>
            <p:nvPr/>
          </p:nvSpPr>
          <p:spPr>
            <a:xfrm>
              <a:off x="5898800" y="1104225"/>
              <a:ext cx="328700" cy="328700"/>
            </a:xfrm>
            <a:custGeom>
              <a:avLst/>
              <a:gdLst/>
              <a:ahLst/>
              <a:cxnLst/>
              <a:rect l="l" t="t" r="r" b="b"/>
              <a:pathLst>
                <a:path w="13148" h="13148" extrusionOk="0">
                  <a:moveTo>
                    <a:pt x="6574" y="0"/>
                  </a:moveTo>
                  <a:cubicBezTo>
                    <a:pt x="2945" y="0"/>
                    <a:pt x="0" y="2945"/>
                    <a:pt x="0" y="6574"/>
                  </a:cubicBezTo>
                  <a:cubicBezTo>
                    <a:pt x="0" y="10203"/>
                    <a:pt x="2945" y="13148"/>
                    <a:pt x="6574" y="13148"/>
                  </a:cubicBezTo>
                  <a:cubicBezTo>
                    <a:pt x="10203" y="13148"/>
                    <a:pt x="13147" y="10203"/>
                    <a:pt x="13147" y="6574"/>
                  </a:cubicBezTo>
                  <a:cubicBezTo>
                    <a:pt x="13147" y="2945"/>
                    <a:pt x="10203" y="0"/>
                    <a:pt x="65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2"/>
            <p:cNvSpPr/>
            <p:nvPr/>
          </p:nvSpPr>
          <p:spPr>
            <a:xfrm>
              <a:off x="5898800" y="1104225"/>
              <a:ext cx="328700" cy="177500"/>
            </a:xfrm>
            <a:custGeom>
              <a:avLst/>
              <a:gdLst/>
              <a:ahLst/>
              <a:cxnLst/>
              <a:rect l="l" t="t" r="r" b="b"/>
              <a:pathLst>
                <a:path w="13148" h="7100" extrusionOk="0">
                  <a:moveTo>
                    <a:pt x="6574" y="0"/>
                  </a:moveTo>
                  <a:cubicBezTo>
                    <a:pt x="2945" y="0"/>
                    <a:pt x="0" y="2945"/>
                    <a:pt x="0" y="6574"/>
                  </a:cubicBezTo>
                  <a:cubicBezTo>
                    <a:pt x="0" y="6757"/>
                    <a:pt x="0" y="6916"/>
                    <a:pt x="23" y="7099"/>
                  </a:cubicBezTo>
                  <a:cubicBezTo>
                    <a:pt x="297" y="3698"/>
                    <a:pt x="3127" y="1028"/>
                    <a:pt x="6574" y="1028"/>
                  </a:cubicBezTo>
                  <a:cubicBezTo>
                    <a:pt x="10020" y="1028"/>
                    <a:pt x="12874" y="3698"/>
                    <a:pt x="13125" y="7099"/>
                  </a:cubicBezTo>
                  <a:cubicBezTo>
                    <a:pt x="13147" y="6916"/>
                    <a:pt x="13147" y="6757"/>
                    <a:pt x="13147" y="6574"/>
                  </a:cubicBezTo>
                  <a:cubicBezTo>
                    <a:pt x="13147" y="2945"/>
                    <a:pt x="10203" y="0"/>
                    <a:pt x="6574" y="0"/>
                  </a:cubicBezTo>
                  <a:close/>
                </a:path>
              </a:pathLst>
            </a:custGeom>
            <a:solidFill>
              <a:srgbClr val="CE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2"/>
            <p:cNvSpPr/>
            <p:nvPr/>
          </p:nvSpPr>
          <p:spPr>
            <a:xfrm>
              <a:off x="6051725" y="1170300"/>
              <a:ext cx="138100" cy="147500"/>
            </a:xfrm>
            <a:custGeom>
              <a:avLst/>
              <a:gdLst/>
              <a:ahLst/>
              <a:cxnLst/>
              <a:rect l="l" t="t" r="r" b="b"/>
              <a:pathLst>
                <a:path w="5524" h="5900" extrusionOk="0">
                  <a:moveTo>
                    <a:pt x="399" y="1"/>
                  </a:moveTo>
                  <a:cubicBezTo>
                    <a:pt x="325" y="1"/>
                    <a:pt x="271" y="63"/>
                    <a:pt x="251" y="142"/>
                  </a:cubicBezTo>
                  <a:lnTo>
                    <a:pt x="0" y="4182"/>
                  </a:lnTo>
                  <a:cubicBezTo>
                    <a:pt x="0" y="4205"/>
                    <a:pt x="0" y="4228"/>
                    <a:pt x="0" y="4251"/>
                  </a:cubicBezTo>
                  <a:cubicBezTo>
                    <a:pt x="23" y="4296"/>
                    <a:pt x="69" y="4319"/>
                    <a:pt x="114" y="4342"/>
                  </a:cubicBezTo>
                  <a:lnTo>
                    <a:pt x="5296" y="5894"/>
                  </a:lnTo>
                  <a:cubicBezTo>
                    <a:pt x="5311" y="5898"/>
                    <a:pt x="5327" y="5900"/>
                    <a:pt x="5342" y="5900"/>
                  </a:cubicBezTo>
                  <a:cubicBezTo>
                    <a:pt x="5416" y="5900"/>
                    <a:pt x="5482" y="5856"/>
                    <a:pt x="5501" y="5780"/>
                  </a:cubicBezTo>
                  <a:cubicBezTo>
                    <a:pt x="5524" y="5689"/>
                    <a:pt x="5478" y="5597"/>
                    <a:pt x="5387" y="5574"/>
                  </a:cubicBezTo>
                  <a:lnTo>
                    <a:pt x="343" y="4068"/>
                  </a:lnTo>
                  <a:lnTo>
                    <a:pt x="594" y="165"/>
                  </a:lnTo>
                  <a:cubicBezTo>
                    <a:pt x="594" y="74"/>
                    <a:pt x="525" y="5"/>
                    <a:pt x="434" y="5"/>
                  </a:cubicBezTo>
                  <a:cubicBezTo>
                    <a:pt x="422" y="2"/>
                    <a:pt x="410" y="1"/>
                    <a:pt x="399" y="1"/>
                  </a:cubicBez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2"/>
            <p:cNvSpPr/>
            <p:nvPr/>
          </p:nvSpPr>
          <p:spPr>
            <a:xfrm>
              <a:off x="6178975" y="2421250"/>
              <a:ext cx="227700" cy="228275"/>
            </a:xfrm>
            <a:custGeom>
              <a:avLst/>
              <a:gdLst/>
              <a:ahLst/>
              <a:cxnLst/>
              <a:rect l="l" t="t" r="r" b="b"/>
              <a:pathLst>
                <a:path w="9108" h="9131" extrusionOk="0">
                  <a:moveTo>
                    <a:pt x="3629" y="479"/>
                  </a:moveTo>
                  <a:lnTo>
                    <a:pt x="3629" y="479"/>
                  </a:lnTo>
                  <a:cubicBezTo>
                    <a:pt x="3424" y="708"/>
                    <a:pt x="3219" y="936"/>
                    <a:pt x="3036" y="1210"/>
                  </a:cubicBezTo>
                  <a:cubicBezTo>
                    <a:pt x="2785" y="1552"/>
                    <a:pt x="2580" y="1940"/>
                    <a:pt x="2420" y="2328"/>
                  </a:cubicBezTo>
                  <a:lnTo>
                    <a:pt x="1027" y="2328"/>
                  </a:lnTo>
                  <a:cubicBezTo>
                    <a:pt x="1621" y="1392"/>
                    <a:pt x="2557" y="731"/>
                    <a:pt x="3629" y="479"/>
                  </a:cubicBezTo>
                  <a:close/>
                  <a:moveTo>
                    <a:pt x="4383" y="388"/>
                  </a:moveTo>
                  <a:lnTo>
                    <a:pt x="4383" y="2328"/>
                  </a:lnTo>
                  <a:lnTo>
                    <a:pt x="2831" y="2328"/>
                  </a:lnTo>
                  <a:cubicBezTo>
                    <a:pt x="2968" y="2009"/>
                    <a:pt x="3127" y="1712"/>
                    <a:pt x="3333" y="1415"/>
                  </a:cubicBezTo>
                  <a:cubicBezTo>
                    <a:pt x="3721" y="867"/>
                    <a:pt x="4109" y="525"/>
                    <a:pt x="4246" y="388"/>
                  </a:cubicBezTo>
                  <a:close/>
                  <a:moveTo>
                    <a:pt x="4908" y="388"/>
                  </a:moveTo>
                  <a:cubicBezTo>
                    <a:pt x="5136" y="594"/>
                    <a:pt x="5844" y="1255"/>
                    <a:pt x="6323" y="2328"/>
                  </a:cubicBezTo>
                  <a:lnTo>
                    <a:pt x="4748" y="2328"/>
                  </a:lnTo>
                  <a:lnTo>
                    <a:pt x="4748" y="388"/>
                  </a:lnTo>
                  <a:close/>
                  <a:moveTo>
                    <a:pt x="5547" y="502"/>
                  </a:moveTo>
                  <a:lnTo>
                    <a:pt x="5547" y="502"/>
                  </a:lnTo>
                  <a:cubicBezTo>
                    <a:pt x="6597" y="753"/>
                    <a:pt x="7510" y="1415"/>
                    <a:pt x="8103" y="2328"/>
                  </a:cubicBezTo>
                  <a:lnTo>
                    <a:pt x="6734" y="2328"/>
                  </a:lnTo>
                  <a:cubicBezTo>
                    <a:pt x="6574" y="1940"/>
                    <a:pt x="6369" y="1552"/>
                    <a:pt x="6117" y="1210"/>
                  </a:cubicBezTo>
                  <a:cubicBezTo>
                    <a:pt x="5935" y="959"/>
                    <a:pt x="5752" y="708"/>
                    <a:pt x="5547" y="502"/>
                  </a:cubicBezTo>
                  <a:close/>
                  <a:moveTo>
                    <a:pt x="2283" y="2693"/>
                  </a:moveTo>
                  <a:cubicBezTo>
                    <a:pt x="2100" y="3218"/>
                    <a:pt x="2009" y="3743"/>
                    <a:pt x="1986" y="4291"/>
                  </a:cubicBezTo>
                  <a:lnTo>
                    <a:pt x="365" y="4291"/>
                  </a:lnTo>
                  <a:cubicBezTo>
                    <a:pt x="411" y="3721"/>
                    <a:pt x="548" y="3196"/>
                    <a:pt x="799" y="2693"/>
                  </a:cubicBezTo>
                  <a:close/>
                  <a:moveTo>
                    <a:pt x="4383" y="2693"/>
                  </a:moveTo>
                  <a:lnTo>
                    <a:pt x="4383" y="4291"/>
                  </a:lnTo>
                  <a:lnTo>
                    <a:pt x="2351" y="4291"/>
                  </a:lnTo>
                  <a:cubicBezTo>
                    <a:pt x="2374" y="3743"/>
                    <a:pt x="2488" y="3196"/>
                    <a:pt x="2671" y="2693"/>
                  </a:cubicBezTo>
                  <a:close/>
                  <a:moveTo>
                    <a:pt x="6483" y="2693"/>
                  </a:moveTo>
                  <a:cubicBezTo>
                    <a:pt x="6665" y="3196"/>
                    <a:pt x="6779" y="3743"/>
                    <a:pt x="6802" y="4291"/>
                  </a:cubicBezTo>
                  <a:lnTo>
                    <a:pt x="4748" y="4291"/>
                  </a:lnTo>
                  <a:lnTo>
                    <a:pt x="4748" y="2693"/>
                  </a:lnTo>
                  <a:close/>
                  <a:moveTo>
                    <a:pt x="8309" y="2693"/>
                  </a:moveTo>
                  <a:cubicBezTo>
                    <a:pt x="8560" y="3196"/>
                    <a:pt x="8697" y="3721"/>
                    <a:pt x="8742" y="4291"/>
                  </a:cubicBezTo>
                  <a:lnTo>
                    <a:pt x="7167" y="4291"/>
                  </a:lnTo>
                  <a:cubicBezTo>
                    <a:pt x="7145" y="3743"/>
                    <a:pt x="7053" y="3218"/>
                    <a:pt x="6871" y="2693"/>
                  </a:cubicBezTo>
                  <a:close/>
                  <a:moveTo>
                    <a:pt x="1986" y="4656"/>
                  </a:moveTo>
                  <a:cubicBezTo>
                    <a:pt x="2009" y="5204"/>
                    <a:pt x="2077" y="5752"/>
                    <a:pt x="2214" y="6254"/>
                  </a:cubicBezTo>
                  <a:lnTo>
                    <a:pt x="708" y="6254"/>
                  </a:lnTo>
                  <a:cubicBezTo>
                    <a:pt x="502" y="5752"/>
                    <a:pt x="365" y="5204"/>
                    <a:pt x="365" y="4656"/>
                  </a:cubicBezTo>
                  <a:close/>
                  <a:moveTo>
                    <a:pt x="4383" y="4656"/>
                  </a:moveTo>
                  <a:lnTo>
                    <a:pt x="4383" y="6254"/>
                  </a:lnTo>
                  <a:lnTo>
                    <a:pt x="2602" y="6254"/>
                  </a:lnTo>
                  <a:cubicBezTo>
                    <a:pt x="2443" y="5752"/>
                    <a:pt x="2374" y="5227"/>
                    <a:pt x="2351" y="4656"/>
                  </a:cubicBezTo>
                  <a:close/>
                  <a:moveTo>
                    <a:pt x="6802" y="4656"/>
                  </a:moveTo>
                  <a:cubicBezTo>
                    <a:pt x="6779" y="5227"/>
                    <a:pt x="6711" y="5752"/>
                    <a:pt x="6551" y="6254"/>
                  </a:cubicBezTo>
                  <a:lnTo>
                    <a:pt x="4748" y="6254"/>
                  </a:lnTo>
                  <a:lnTo>
                    <a:pt x="4748" y="4656"/>
                  </a:lnTo>
                  <a:close/>
                  <a:moveTo>
                    <a:pt x="8742" y="4656"/>
                  </a:moveTo>
                  <a:cubicBezTo>
                    <a:pt x="8742" y="5204"/>
                    <a:pt x="8628" y="5752"/>
                    <a:pt x="8400" y="6254"/>
                  </a:cubicBezTo>
                  <a:lnTo>
                    <a:pt x="6939" y="6254"/>
                  </a:lnTo>
                  <a:cubicBezTo>
                    <a:pt x="7076" y="5752"/>
                    <a:pt x="7145" y="5204"/>
                    <a:pt x="7167" y="4656"/>
                  </a:cubicBezTo>
                  <a:close/>
                  <a:moveTo>
                    <a:pt x="8217" y="6619"/>
                  </a:moveTo>
                  <a:cubicBezTo>
                    <a:pt x="7624" y="7669"/>
                    <a:pt x="6642" y="8400"/>
                    <a:pt x="5478" y="8651"/>
                  </a:cubicBezTo>
                  <a:cubicBezTo>
                    <a:pt x="5684" y="8491"/>
                    <a:pt x="5866" y="8286"/>
                    <a:pt x="6026" y="8080"/>
                  </a:cubicBezTo>
                  <a:cubicBezTo>
                    <a:pt x="6369" y="7647"/>
                    <a:pt x="6642" y="7167"/>
                    <a:pt x="6825" y="6619"/>
                  </a:cubicBezTo>
                  <a:close/>
                  <a:moveTo>
                    <a:pt x="2328" y="6619"/>
                  </a:moveTo>
                  <a:cubicBezTo>
                    <a:pt x="2534" y="7167"/>
                    <a:pt x="2785" y="7647"/>
                    <a:pt x="3127" y="8080"/>
                  </a:cubicBezTo>
                  <a:cubicBezTo>
                    <a:pt x="3287" y="8286"/>
                    <a:pt x="3493" y="8491"/>
                    <a:pt x="3675" y="8674"/>
                  </a:cubicBezTo>
                  <a:cubicBezTo>
                    <a:pt x="2511" y="8423"/>
                    <a:pt x="1484" y="7669"/>
                    <a:pt x="890" y="6619"/>
                  </a:cubicBezTo>
                  <a:close/>
                  <a:moveTo>
                    <a:pt x="4383" y="6619"/>
                  </a:moveTo>
                  <a:lnTo>
                    <a:pt x="4383" y="8719"/>
                  </a:lnTo>
                  <a:cubicBezTo>
                    <a:pt x="4086" y="8560"/>
                    <a:pt x="3219" y="7943"/>
                    <a:pt x="2716" y="6619"/>
                  </a:cubicBezTo>
                  <a:close/>
                  <a:moveTo>
                    <a:pt x="6437" y="6619"/>
                  </a:moveTo>
                  <a:cubicBezTo>
                    <a:pt x="6254" y="7076"/>
                    <a:pt x="6026" y="7464"/>
                    <a:pt x="5752" y="7829"/>
                  </a:cubicBezTo>
                  <a:cubicBezTo>
                    <a:pt x="5319" y="8400"/>
                    <a:pt x="4885" y="8674"/>
                    <a:pt x="4748" y="8765"/>
                  </a:cubicBezTo>
                  <a:lnTo>
                    <a:pt x="4748" y="6619"/>
                  </a:lnTo>
                  <a:close/>
                  <a:moveTo>
                    <a:pt x="4565" y="0"/>
                  </a:moveTo>
                  <a:cubicBezTo>
                    <a:pt x="2032" y="0"/>
                    <a:pt x="0" y="2054"/>
                    <a:pt x="0" y="4565"/>
                  </a:cubicBezTo>
                  <a:cubicBezTo>
                    <a:pt x="0" y="7076"/>
                    <a:pt x="2032" y="9130"/>
                    <a:pt x="4565" y="9130"/>
                  </a:cubicBezTo>
                  <a:cubicBezTo>
                    <a:pt x="7076" y="9130"/>
                    <a:pt x="9108" y="7076"/>
                    <a:pt x="9108" y="4565"/>
                  </a:cubicBezTo>
                  <a:cubicBezTo>
                    <a:pt x="9108" y="2054"/>
                    <a:pt x="7076" y="0"/>
                    <a:pt x="4565" y="0"/>
                  </a:cubicBezTo>
                  <a:close/>
                </a:path>
              </a:pathLst>
            </a:custGeom>
            <a:solidFill>
              <a:srgbClr val="D0B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2"/>
            <p:cNvSpPr/>
            <p:nvPr/>
          </p:nvSpPr>
          <p:spPr>
            <a:xfrm>
              <a:off x="5723025" y="1561300"/>
              <a:ext cx="275650" cy="275650"/>
            </a:xfrm>
            <a:custGeom>
              <a:avLst/>
              <a:gdLst/>
              <a:ahLst/>
              <a:cxnLst/>
              <a:rect l="l" t="t" r="r" b="b"/>
              <a:pathLst>
                <a:path w="11026" h="11026" extrusionOk="0">
                  <a:moveTo>
                    <a:pt x="5525" y="0"/>
                  </a:moveTo>
                  <a:cubicBezTo>
                    <a:pt x="2489" y="0"/>
                    <a:pt x="1" y="2488"/>
                    <a:pt x="1" y="5524"/>
                  </a:cubicBezTo>
                  <a:cubicBezTo>
                    <a:pt x="1" y="8560"/>
                    <a:pt x="2489" y="11025"/>
                    <a:pt x="5525" y="11025"/>
                  </a:cubicBezTo>
                  <a:cubicBezTo>
                    <a:pt x="8560" y="11025"/>
                    <a:pt x="11025" y="8560"/>
                    <a:pt x="11025" y="5524"/>
                  </a:cubicBezTo>
                  <a:cubicBezTo>
                    <a:pt x="11025" y="2488"/>
                    <a:pt x="8560" y="0"/>
                    <a:pt x="5525" y="0"/>
                  </a:cubicBezTo>
                  <a:close/>
                </a:path>
              </a:pathLst>
            </a:custGeom>
            <a:solidFill>
              <a:srgbClr val="00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2"/>
            <p:cNvSpPr/>
            <p:nvPr/>
          </p:nvSpPr>
          <p:spPr>
            <a:xfrm>
              <a:off x="5786950" y="1650875"/>
              <a:ext cx="148375" cy="121000"/>
            </a:xfrm>
            <a:custGeom>
              <a:avLst/>
              <a:gdLst/>
              <a:ahLst/>
              <a:cxnLst/>
              <a:rect l="l" t="t" r="r" b="b"/>
              <a:pathLst>
                <a:path w="5935" h="4840" extrusionOk="0">
                  <a:moveTo>
                    <a:pt x="5136" y="1"/>
                  </a:moveTo>
                  <a:lnTo>
                    <a:pt x="1895" y="3242"/>
                  </a:lnTo>
                  <a:lnTo>
                    <a:pt x="776" y="2124"/>
                  </a:lnTo>
                  <a:lnTo>
                    <a:pt x="0" y="2923"/>
                  </a:lnTo>
                  <a:lnTo>
                    <a:pt x="1895" y="4840"/>
                  </a:lnTo>
                  <a:lnTo>
                    <a:pt x="5935" y="800"/>
                  </a:lnTo>
                  <a:lnTo>
                    <a:pt x="5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2"/>
            <p:cNvSpPr/>
            <p:nvPr/>
          </p:nvSpPr>
          <p:spPr>
            <a:xfrm>
              <a:off x="5723025" y="1934500"/>
              <a:ext cx="275650" cy="275625"/>
            </a:xfrm>
            <a:custGeom>
              <a:avLst/>
              <a:gdLst/>
              <a:ahLst/>
              <a:cxnLst/>
              <a:rect l="l" t="t" r="r" b="b"/>
              <a:pathLst>
                <a:path w="11026" h="11025" extrusionOk="0">
                  <a:moveTo>
                    <a:pt x="5525" y="0"/>
                  </a:moveTo>
                  <a:cubicBezTo>
                    <a:pt x="2489" y="0"/>
                    <a:pt x="1" y="2465"/>
                    <a:pt x="1" y="5524"/>
                  </a:cubicBezTo>
                  <a:cubicBezTo>
                    <a:pt x="1" y="8560"/>
                    <a:pt x="2489" y="11025"/>
                    <a:pt x="5525" y="11025"/>
                  </a:cubicBezTo>
                  <a:cubicBezTo>
                    <a:pt x="8560" y="11025"/>
                    <a:pt x="11025" y="8560"/>
                    <a:pt x="11025" y="5524"/>
                  </a:cubicBezTo>
                  <a:cubicBezTo>
                    <a:pt x="11025" y="2465"/>
                    <a:pt x="8560" y="0"/>
                    <a:pt x="5525" y="0"/>
                  </a:cubicBezTo>
                  <a:close/>
                </a:path>
              </a:pathLst>
            </a:custGeom>
            <a:solidFill>
              <a:srgbClr val="DD4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2"/>
            <p:cNvSpPr/>
            <p:nvPr/>
          </p:nvSpPr>
          <p:spPr>
            <a:xfrm>
              <a:off x="5790375" y="2001825"/>
              <a:ext cx="141525" cy="141550"/>
            </a:xfrm>
            <a:custGeom>
              <a:avLst/>
              <a:gdLst/>
              <a:ahLst/>
              <a:cxnLst/>
              <a:rect l="l" t="t" r="r" b="b"/>
              <a:pathLst>
                <a:path w="5661" h="5662" extrusionOk="0">
                  <a:moveTo>
                    <a:pt x="1005" y="1"/>
                  </a:moveTo>
                  <a:lnTo>
                    <a:pt x="0" y="1005"/>
                  </a:lnTo>
                  <a:lnTo>
                    <a:pt x="1826" y="2831"/>
                  </a:lnTo>
                  <a:lnTo>
                    <a:pt x="0" y="4634"/>
                  </a:lnTo>
                  <a:lnTo>
                    <a:pt x="1005" y="5661"/>
                  </a:lnTo>
                  <a:lnTo>
                    <a:pt x="2831" y="3835"/>
                  </a:lnTo>
                  <a:lnTo>
                    <a:pt x="4634" y="5661"/>
                  </a:lnTo>
                  <a:lnTo>
                    <a:pt x="5661" y="4634"/>
                  </a:lnTo>
                  <a:lnTo>
                    <a:pt x="3835" y="2831"/>
                  </a:lnTo>
                  <a:lnTo>
                    <a:pt x="5661" y="1005"/>
                  </a:lnTo>
                  <a:lnTo>
                    <a:pt x="4634" y="1"/>
                  </a:lnTo>
                  <a:lnTo>
                    <a:pt x="2831" y="1827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2"/>
            <p:cNvSpPr/>
            <p:nvPr/>
          </p:nvSpPr>
          <p:spPr>
            <a:xfrm>
              <a:off x="5672250" y="4146925"/>
              <a:ext cx="242700" cy="239600"/>
            </a:xfrm>
            <a:custGeom>
              <a:avLst/>
              <a:gdLst/>
              <a:ahLst/>
              <a:cxnLst/>
              <a:rect l="l" t="t" r="r" b="b"/>
              <a:pathLst>
                <a:path w="9708" h="9584" extrusionOk="0">
                  <a:moveTo>
                    <a:pt x="7613" y="1"/>
                  </a:moveTo>
                  <a:cubicBezTo>
                    <a:pt x="6353" y="1"/>
                    <a:pt x="4564" y="1062"/>
                    <a:pt x="3013" y="3284"/>
                  </a:cubicBezTo>
                  <a:cubicBezTo>
                    <a:pt x="822" y="6433"/>
                    <a:pt x="0" y="9583"/>
                    <a:pt x="0" y="9583"/>
                  </a:cubicBezTo>
                  <a:cubicBezTo>
                    <a:pt x="0" y="9583"/>
                    <a:pt x="7373" y="7734"/>
                    <a:pt x="8879" y="3557"/>
                  </a:cubicBezTo>
                  <a:cubicBezTo>
                    <a:pt x="9707" y="1228"/>
                    <a:pt x="8966" y="1"/>
                    <a:pt x="7613" y="1"/>
                  </a:cubicBezTo>
                  <a:close/>
                </a:path>
              </a:pathLst>
            </a:custGeom>
            <a:solidFill>
              <a:srgbClr val="CDD4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22"/>
          <p:cNvGrpSpPr/>
          <p:nvPr/>
        </p:nvGrpSpPr>
        <p:grpSpPr>
          <a:xfrm>
            <a:off x="8089383" y="3222088"/>
            <a:ext cx="1023841" cy="929849"/>
            <a:chOff x="7135604" y="1235567"/>
            <a:chExt cx="1218423" cy="1106568"/>
          </a:xfrm>
        </p:grpSpPr>
        <p:grpSp>
          <p:nvGrpSpPr>
            <p:cNvPr id="1351" name="Google Shape;1351;p22"/>
            <p:cNvGrpSpPr/>
            <p:nvPr/>
          </p:nvGrpSpPr>
          <p:grpSpPr>
            <a:xfrm>
              <a:off x="7336207" y="1636527"/>
              <a:ext cx="601178" cy="572731"/>
              <a:chOff x="-1954265" y="1217447"/>
              <a:chExt cx="792379" cy="754885"/>
            </a:xfrm>
          </p:grpSpPr>
          <p:sp>
            <p:nvSpPr>
              <p:cNvPr id="1352" name="Google Shape;1352;p22"/>
              <p:cNvSpPr/>
              <p:nvPr/>
            </p:nvSpPr>
            <p:spPr>
              <a:xfrm rot="-539285">
                <a:off x="-1884952" y="1283493"/>
                <a:ext cx="677242" cy="639865"/>
              </a:xfrm>
              <a:custGeom>
                <a:avLst/>
                <a:gdLst/>
                <a:ahLst/>
                <a:cxnLst/>
                <a:rect l="l" t="t" r="r" b="b"/>
                <a:pathLst>
                  <a:path w="41330" h="39049" extrusionOk="0">
                    <a:moveTo>
                      <a:pt x="1" y="0"/>
                    </a:moveTo>
                    <a:lnTo>
                      <a:pt x="1" y="39048"/>
                    </a:lnTo>
                    <a:lnTo>
                      <a:pt x="41329" y="39048"/>
                    </a:lnTo>
                    <a:lnTo>
                      <a:pt x="41329" y="0"/>
                    </a:lnTo>
                    <a:close/>
                  </a:path>
                </a:pathLst>
              </a:custGeom>
              <a:solidFill>
                <a:srgbClr val="F6A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2"/>
              <p:cNvSpPr/>
              <p:nvPr/>
            </p:nvSpPr>
            <p:spPr>
              <a:xfrm rot="-539285">
                <a:off x="-1908441" y="1266421"/>
                <a:ext cx="677242" cy="639849"/>
              </a:xfrm>
              <a:custGeom>
                <a:avLst/>
                <a:gdLst/>
                <a:ahLst/>
                <a:cxnLst/>
                <a:rect l="l" t="t" r="r" b="b"/>
                <a:pathLst>
                  <a:path w="41330" h="39048" extrusionOk="0">
                    <a:moveTo>
                      <a:pt x="1" y="0"/>
                    </a:moveTo>
                    <a:lnTo>
                      <a:pt x="1" y="39048"/>
                    </a:lnTo>
                    <a:lnTo>
                      <a:pt x="41329" y="39048"/>
                    </a:lnTo>
                    <a:lnTo>
                      <a:pt x="41329" y="0"/>
                    </a:lnTo>
                    <a:close/>
                  </a:path>
                </a:pathLst>
              </a:custGeom>
              <a:solidFill>
                <a:srgbClr val="FDF3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2"/>
              <p:cNvSpPr/>
              <p:nvPr/>
            </p:nvSpPr>
            <p:spPr>
              <a:xfrm rot="-539285">
                <a:off x="-1890748" y="1334387"/>
                <a:ext cx="85847" cy="85438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5214" extrusionOk="0">
                    <a:moveTo>
                      <a:pt x="2607" y="0"/>
                    </a:moveTo>
                    <a:cubicBezTo>
                      <a:pt x="1179" y="0"/>
                      <a:pt x="1" y="1153"/>
                      <a:pt x="1" y="2607"/>
                    </a:cubicBezTo>
                    <a:cubicBezTo>
                      <a:pt x="1" y="4060"/>
                      <a:pt x="1179" y="5213"/>
                      <a:pt x="2607" y="5213"/>
                    </a:cubicBezTo>
                    <a:cubicBezTo>
                      <a:pt x="4061" y="5213"/>
                      <a:pt x="5239" y="4060"/>
                      <a:pt x="5239" y="2607"/>
                    </a:cubicBezTo>
                    <a:cubicBezTo>
                      <a:pt x="5239" y="1153"/>
                      <a:pt x="4061" y="0"/>
                      <a:pt x="2607" y="0"/>
                    </a:cubicBezTo>
                    <a:close/>
                  </a:path>
                </a:pathLst>
              </a:custGeom>
              <a:solidFill>
                <a:srgbClr val="F6A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2"/>
              <p:cNvSpPr/>
              <p:nvPr/>
            </p:nvSpPr>
            <p:spPr>
              <a:xfrm rot="-539285">
                <a:off x="-1752242" y="1313514"/>
                <a:ext cx="262032" cy="19319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1179" extrusionOk="0">
                    <a:moveTo>
                      <a:pt x="1" y="1"/>
                    </a:moveTo>
                    <a:lnTo>
                      <a:pt x="1" y="1179"/>
                    </a:lnTo>
                    <a:lnTo>
                      <a:pt x="15991" y="1179"/>
                    </a:lnTo>
                    <a:lnTo>
                      <a:pt x="15991" y="1"/>
                    </a:lnTo>
                    <a:close/>
                  </a:path>
                </a:pathLst>
              </a:custGeom>
              <a:solidFill>
                <a:srgbClr val="F6A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2"/>
              <p:cNvSpPr/>
              <p:nvPr/>
            </p:nvSpPr>
            <p:spPr>
              <a:xfrm rot="-539285">
                <a:off x="-1747296" y="1353435"/>
                <a:ext cx="167172" cy="9471"/>
              </a:xfrm>
              <a:custGeom>
                <a:avLst/>
                <a:gdLst/>
                <a:ahLst/>
                <a:cxnLst/>
                <a:rect l="l" t="t" r="r" b="b"/>
                <a:pathLst>
                  <a:path w="10202" h="578" extrusionOk="0">
                    <a:moveTo>
                      <a:pt x="1" y="1"/>
                    </a:moveTo>
                    <a:lnTo>
                      <a:pt x="1" y="577"/>
                    </a:lnTo>
                    <a:lnTo>
                      <a:pt x="10201" y="577"/>
                    </a:lnTo>
                    <a:lnTo>
                      <a:pt x="10201" y="1"/>
                    </a:lnTo>
                    <a:close/>
                  </a:path>
                </a:pathLst>
              </a:custGeom>
              <a:solidFill>
                <a:srgbClr val="F6A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2"/>
              <p:cNvSpPr/>
              <p:nvPr/>
            </p:nvSpPr>
            <p:spPr>
              <a:xfrm rot="-539285">
                <a:off x="-1744217" y="1372906"/>
                <a:ext cx="167172" cy="9471"/>
              </a:xfrm>
              <a:custGeom>
                <a:avLst/>
                <a:gdLst/>
                <a:ahLst/>
                <a:cxnLst/>
                <a:rect l="l" t="t" r="r" b="b"/>
                <a:pathLst>
                  <a:path w="10202" h="578" extrusionOk="0">
                    <a:moveTo>
                      <a:pt x="1" y="1"/>
                    </a:moveTo>
                    <a:lnTo>
                      <a:pt x="1" y="577"/>
                    </a:lnTo>
                    <a:lnTo>
                      <a:pt x="10201" y="577"/>
                    </a:lnTo>
                    <a:lnTo>
                      <a:pt x="10201" y="1"/>
                    </a:lnTo>
                    <a:close/>
                  </a:path>
                </a:pathLst>
              </a:custGeom>
              <a:solidFill>
                <a:srgbClr val="F6A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2"/>
              <p:cNvSpPr/>
              <p:nvPr/>
            </p:nvSpPr>
            <p:spPr>
              <a:xfrm rot="-539285">
                <a:off x="-1909082" y="1411441"/>
                <a:ext cx="677242" cy="341702"/>
              </a:xfrm>
              <a:custGeom>
                <a:avLst/>
                <a:gdLst/>
                <a:ahLst/>
                <a:cxnLst/>
                <a:rect l="l" t="t" r="r" b="b"/>
                <a:pathLst>
                  <a:path w="41330" h="20853" extrusionOk="0">
                    <a:moveTo>
                      <a:pt x="1" y="0"/>
                    </a:moveTo>
                    <a:lnTo>
                      <a:pt x="1" y="20852"/>
                    </a:lnTo>
                    <a:lnTo>
                      <a:pt x="41329" y="20852"/>
                    </a:lnTo>
                    <a:lnTo>
                      <a:pt x="4132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2"/>
              <p:cNvSpPr/>
              <p:nvPr/>
            </p:nvSpPr>
            <p:spPr>
              <a:xfrm rot="-539285">
                <a:off x="-1841820" y="1475981"/>
                <a:ext cx="465729" cy="238567"/>
              </a:xfrm>
              <a:custGeom>
                <a:avLst/>
                <a:gdLst/>
                <a:ahLst/>
                <a:cxnLst/>
                <a:rect l="l" t="t" r="r" b="b"/>
                <a:pathLst>
                  <a:path w="28422" h="14559" extrusionOk="0">
                    <a:moveTo>
                      <a:pt x="10087" y="0"/>
                    </a:moveTo>
                    <a:cubicBezTo>
                      <a:pt x="9406" y="0"/>
                      <a:pt x="8728" y="326"/>
                      <a:pt x="8321" y="975"/>
                    </a:cubicBezTo>
                    <a:lnTo>
                      <a:pt x="1" y="14559"/>
                    </a:lnTo>
                    <a:lnTo>
                      <a:pt x="28422" y="14559"/>
                    </a:lnTo>
                    <a:lnTo>
                      <a:pt x="26642" y="8017"/>
                    </a:lnTo>
                    <a:cubicBezTo>
                      <a:pt x="26382" y="7057"/>
                      <a:pt x="25520" y="6488"/>
                      <a:pt x="24631" y="6488"/>
                    </a:cubicBezTo>
                    <a:cubicBezTo>
                      <a:pt x="24151" y="6488"/>
                      <a:pt x="23663" y="6654"/>
                      <a:pt x="23259" y="7015"/>
                    </a:cubicBezTo>
                    <a:lnTo>
                      <a:pt x="18547" y="11200"/>
                    </a:lnTo>
                    <a:lnTo>
                      <a:pt x="11830" y="924"/>
                    </a:lnTo>
                    <a:cubicBezTo>
                      <a:pt x="11410" y="307"/>
                      <a:pt x="10747" y="0"/>
                      <a:pt x="10087" y="0"/>
                    </a:cubicBezTo>
                    <a:close/>
                  </a:path>
                </a:pathLst>
              </a:custGeom>
              <a:solidFill>
                <a:srgbClr val="FDF3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2"/>
              <p:cNvSpPr/>
              <p:nvPr/>
            </p:nvSpPr>
            <p:spPr>
              <a:xfrm rot="-539285">
                <a:off x="-1818221" y="1822763"/>
                <a:ext cx="89125" cy="72706"/>
              </a:xfrm>
              <a:custGeom>
                <a:avLst/>
                <a:gdLst/>
                <a:ahLst/>
                <a:cxnLst/>
                <a:rect l="l" t="t" r="r" b="b"/>
                <a:pathLst>
                  <a:path w="5439" h="4437" fill="none" extrusionOk="0">
                    <a:moveTo>
                      <a:pt x="4712" y="953"/>
                    </a:moveTo>
                    <a:cubicBezTo>
                      <a:pt x="4010" y="1"/>
                      <a:pt x="2882" y="1204"/>
                      <a:pt x="2707" y="1379"/>
                    </a:cubicBezTo>
                    <a:cubicBezTo>
                      <a:pt x="2557" y="1204"/>
                      <a:pt x="1429" y="1"/>
                      <a:pt x="727" y="953"/>
                    </a:cubicBezTo>
                    <a:cubicBezTo>
                      <a:pt x="0" y="1981"/>
                      <a:pt x="2632" y="4312"/>
                      <a:pt x="2782" y="4437"/>
                    </a:cubicBezTo>
                    <a:lnTo>
                      <a:pt x="2782" y="4437"/>
                    </a:lnTo>
                    <a:cubicBezTo>
                      <a:pt x="2782" y="4437"/>
                      <a:pt x="2782" y="4437"/>
                      <a:pt x="2782" y="4437"/>
                    </a:cubicBezTo>
                    <a:cubicBezTo>
                      <a:pt x="2782" y="4437"/>
                      <a:pt x="2782" y="4437"/>
                      <a:pt x="2782" y="4437"/>
                    </a:cubicBezTo>
                    <a:lnTo>
                      <a:pt x="2782" y="4437"/>
                    </a:lnTo>
                    <a:cubicBezTo>
                      <a:pt x="2933" y="4312"/>
                      <a:pt x="5439" y="1981"/>
                      <a:pt x="4712" y="953"/>
                    </a:cubicBezTo>
                    <a:close/>
                  </a:path>
                </a:pathLst>
              </a:custGeom>
              <a:noFill/>
              <a:ln w="3750" cap="rnd" cmpd="sng">
                <a:solidFill>
                  <a:srgbClr val="A4C2F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2"/>
              <p:cNvSpPr/>
              <p:nvPr/>
            </p:nvSpPr>
            <p:spPr>
              <a:xfrm rot="-539285">
                <a:off x="-1712009" y="1807940"/>
                <a:ext cx="74754" cy="74361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38" fill="none" extrusionOk="0">
                    <a:moveTo>
                      <a:pt x="652" y="3434"/>
                    </a:moveTo>
                    <a:cubicBezTo>
                      <a:pt x="1" y="2532"/>
                      <a:pt x="226" y="1279"/>
                      <a:pt x="1128" y="627"/>
                    </a:cubicBezTo>
                    <a:cubicBezTo>
                      <a:pt x="2056" y="1"/>
                      <a:pt x="3309" y="201"/>
                      <a:pt x="3961" y="1129"/>
                    </a:cubicBezTo>
                    <a:cubicBezTo>
                      <a:pt x="4562" y="1981"/>
                      <a:pt x="4387" y="3134"/>
                      <a:pt x="3610" y="3810"/>
                    </a:cubicBezTo>
                    <a:lnTo>
                      <a:pt x="3810" y="4412"/>
                    </a:lnTo>
                    <a:lnTo>
                      <a:pt x="3209" y="4086"/>
                    </a:lnTo>
                    <a:cubicBezTo>
                      <a:pt x="2331" y="4537"/>
                      <a:pt x="1229" y="4262"/>
                      <a:pt x="652" y="3434"/>
                    </a:cubicBezTo>
                    <a:close/>
                  </a:path>
                </a:pathLst>
              </a:custGeom>
              <a:noFill/>
              <a:ln w="3750" cap="rnd" cmpd="sng">
                <a:solidFill>
                  <a:srgbClr val="A4C2F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2" name="Google Shape;1362;p22"/>
            <p:cNvGrpSpPr/>
            <p:nvPr/>
          </p:nvGrpSpPr>
          <p:grpSpPr>
            <a:xfrm>
              <a:off x="7135604" y="1235567"/>
              <a:ext cx="666151" cy="464916"/>
              <a:chOff x="396063" y="2096875"/>
              <a:chExt cx="924825" cy="645448"/>
            </a:xfrm>
          </p:grpSpPr>
          <p:sp>
            <p:nvSpPr>
              <p:cNvPr id="1363" name="Google Shape;1363;p22"/>
              <p:cNvSpPr/>
              <p:nvPr/>
            </p:nvSpPr>
            <p:spPr>
              <a:xfrm flipH="1">
                <a:off x="396063" y="2096875"/>
                <a:ext cx="924825" cy="645448"/>
              </a:xfrm>
              <a:custGeom>
                <a:avLst/>
                <a:gdLst/>
                <a:ahLst/>
                <a:cxnLst/>
                <a:rect l="l" t="t" r="r" b="b"/>
                <a:pathLst>
                  <a:path w="36993" h="18899" extrusionOk="0">
                    <a:moveTo>
                      <a:pt x="2958" y="1"/>
                    </a:moveTo>
                    <a:cubicBezTo>
                      <a:pt x="1328" y="1"/>
                      <a:pt x="0" y="1354"/>
                      <a:pt x="0" y="2983"/>
                    </a:cubicBezTo>
                    <a:lnTo>
                      <a:pt x="0" y="9450"/>
                    </a:lnTo>
                    <a:cubicBezTo>
                      <a:pt x="0" y="11104"/>
                      <a:pt x="1328" y="12432"/>
                      <a:pt x="2958" y="12432"/>
                    </a:cubicBezTo>
                    <a:lnTo>
                      <a:pt x="11629" y="12432"/>
                    </a:lnTo>
                    <a:lnTo>
                      <a:pt x="10877" y="18898"/>
                    </a:lnTo>
                    <a:lnTo>
                      <a:pt x="15664" y="12432"/>
                    </a:lnTo>
                    <a:lnTo>
                      <a:pt x="34010" y="12432"/>
                    </a:lnTo>
                    <a:cubicBezTo>
                      <a:pt x="35664" y="12432"/>
                      <a:pt x="36993" y="11104"/>
                      <a:pt x="36993" y="9450"/>
                    </a:cubicBezTo>
                    <a:lnTo>
                      <a:pt x="36993" y="2983"/>
                    </a:lnTo>
                    <a:cubicBezTo>
                      <a:pt x="36993" y="1354"/>
                      <a:pt x="35664" y="1"/>
                      <a:pt x="340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22"/>
              <p:cNvSpPr/>
              <p:nvPr/>
            </p:nvSpPr>
            <p:spPr>
              <a:xfrm>
                <a:off x="511988" y="2229313"/>
                <a:ext cx="69300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27720" h="1003" extrusionOk="0">
                    <a:moveTo>
                      <a:pt x="0" y="0"/>
                    </a:moveTo>
                    <a:lnTo>
                      <a:pt x="0" y="1003"/>
                    </a:lnTo>
                    <a:lnTo>
                      <a:pt x="27720" y="1003"/>
                    </a:lnTo>
                    <a:lnTo>
                      <a:pt x="27720" y="0"/>
                    </a:lnTo>
                    <a:close/>
                  </a:path>
                </a:pathLst>
              </a:custGeom>
              <a:solidFill>
                <a:srgbClr val="FDF3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2"/>
              <p:cNvSpPr/>
              <p:nvPr/>
            </p:nvSpPr>
            <p:spPr>
              <a:xfrm>
                <a:off x="511988" y="2289463"/>
                <a:ext cx="69300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27720" h="1003" extrusionOk="0">
                    <a:moveTo>
                      <a:pt x="0" y="0"/>
                    </a:moveTo>
                    <a:lnTo>
                      <a:pt x="0" y="1003"/>
                    </a:lnTo>
                    <a:lnTo>
                      <a:pt x="27720" y="1003"/>
                    </a:lnTo>
                    <a:lnTo>
                      <a:pt x="27720" y="0"/>
                    </a:lnTo>
                    <a:close/>
                  </a:path>
                </a:pathLst>
              </a:custGeom>
              <a:solidFill>
                <a:srgbClr val="FDF3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2"/>
              <p:cNvSpPr/>
              <p:nvPr/>
            </p:nvSpPr>
            <p:spPr>
              <a:xfrm>
                <a:off x="511988" y="2349613"/>
                <a:ext cx="69300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27720" h="1003" extrusionOk="0">
                    <a:moveTo>
                      <a:pt x="0" y="0"/>
                    </a:moveTo>
                    <a:lnTo>
                      <a:pt x="0" y="1003"/>
                    </a:lnTo>
                    <a:lnTo>
                      <a:pt x="27720" y="1003"/>
                    </a:lnTo>
                    <a:lnTo>
                      <a:pt x="27720" y="0"/>
                    </a:lnTo>
                    <a:close/>
                  </a:path>
                </a:pathLst>
              </a:custGeom>
              <a:solidFill>
                <a:srgbClr val="FDF3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7" name="Google Shape;1367;p22"/>
            <p:cNvGrpSpPr/>
            <p:nvPr/>
          </p:nvGrpSpPr>
          <p:grpSpPr>
            <a:xfrm>
              <a:off x="7808094" y="1918208"/>
              <a:ext cx="433411" cy="423928"/>
              <a:chOff x="6343431" y="2588468"/>
              <a:chExt cx="603300" cy="590100"/>
            </a:xfrm>
          </p:grpSpPr>
          <p:sp>
            <p:nvSpPr>
              <p:cNvPr id="1368" name="Google Shape;1368;p22"/>
              <p:cNvSpPr/>
              <p:nvPr/>
            </p:nvSpPr>
            <p:spPr>
              <a:xfrm rot="-1172987">
                <a:off x="6406157" y="2655219"/>
                <a:ext cx="477847" cy="456597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2"/>
              <p:cNvSpPr/>
              <p:nvPr/>
            </p:nvSpPr>
            <p:spPr>
              <a:xfrm>
                <a:off x="6460956" y="2712615"/>
                <a:ext cx="368246" cy="370172"/>
              </a:xfrm>
              <a:custGeom>
                <a:avLst/>
                <a:gdLst/>
                <a:ahLst/>
                <a:cxnLst/>
                <a:rect l="l" t="t" r="r" b="b"/>
                <a:pathLst>
                  <a:path w="14344" h="14419" extrusionOk="0">
                    <a:moveTo>
                      <a:pt x="7618" y="1027"/>
                    </a:moveTo>
                    <a:cubicBezTo>
                      <a:pt x="9447" y="1027"/>
                      <a:pt x="11177" y="2085"/>
                      <a:pt x="12009" y="3778"/>
                    </a:cubicBezTo>
                    <a:cubicBezTo>
                      <a:pt x="13610" y="6580"/>
                      <a:pt x="12075" y="10282"/>
                      <a:pt x="8940" y="11283"/>
                    </a:cubicBezTo>
                    <a:cubicBezTo>
                      <a:pt x="8416" y="11451"/>
                      <a:pt x="7867" y="11526"/>
                      <a:pt x="7307" y="11526"/>
                    </a:cubicBezTo>
                    <a:cubicBezTo>
                      <a:pt x="6975" y="11526"/>
                      <a:pt x="6640" y="11500"/>
                      <a:pt x="6305" y="11450"/>
                    </a:cubicBezTo>
                    <a:cubicBezTo>
                      <a:pt x="6255" y="11441"/>
                      <a:pt x="6207" y="11437"/>
                      <a:pt x="6160" y="11437"/>
                    </a:cubicBezTo>
                    <a:cubicBezTo>
                      <a:pt x="6021" y="11437"/>
                      <a:pt x="5896" y="11475"/>
                      <a:pt x="5771" y="11550"/>
                    </a:cubicBezTo>
                    <a:cubicBezTo>
                      <a:pt x="5271" y="11850"/>
                      <a:pt x="4837" y="12150"/>
                      <a:pt x="4270" y="12484"/>
                    </a:cubicBezTo>
                    <a:cubicBezTo>
                      <a:pt x="4237" y="11917"/>
                      <a:pt x="4237" y="11383"/>
                      <a:pt x="4170" y="10849"/>
                    </a:cubicBezTo>
                    <a:cubicBezTo>
                      <a:pt x="4136" y="10616"/>
                      <a:pt x="4036" y="10449"/>
                      <a:pt x="3903" y="10282"/>
                    </a:cubicBezTo>
                    <a:cubicBezTo>
                      <a:pt x="2235" y="8748"/>
                      <a:pt x="1668" y="6880"/>
                      <a:pt x="2335" y="4745"/>
                    </a:cubicBezTo>
                    <a:cubicBezTo>
                      <a:pt x="2902" y="2677"/>
                      <a:pt x="4770" y="1176"/>
                      <a:pt x="6938" y="1076"/>
                    </a:cubicBezTo>
                    <a:cubicBezTo>
                      <a:pt x="7165" y="1043"/>
                      <a:pt x="7392" y="1027"/>
                      <a:pt x="7618" y="1027"/>
                    </a:cubicBezTo>
                    <a:close/>
                    <a:moveTo>
                      <a:pt x="7417" y="1"/>
                    </a:moveTo>
                    <a:cubicBezTo>
                      <a:pt x="6320" y="1"/>
                      <a:pt x="5202" y="290"/>
                      <a:pt x="4170" y="909"/>
                    </a:cubicBezTo>
                    <a:cubicBezTo>
                      <a:pt x="667" y="3010"/>
                      <a:pt x="0" y="7781"/>
                      <a:pt x="2836" y="10749"/>
                    </a:cubicBezTo>
                    <a:cubicBezTo>
                      <a:pt x="3036" y="10916"/>
                      <a:pt x="3136" y="11183"/>
                      <a:pt x="3169" y="11483"/>
                    </a:cubicBezTo>
                    <a:cubicBezTo>
                      <a:pt x="3169" y="12451"/>
                      <a:pt x="3236" y="13385"/>
                      <a:pt x="3303" y="14419"/>
                    </a:cubicBezTo>
                    <a:cubicBezTo>
                      <a:pt x="4237" y="13785"/>
                      <a:pt x="5070" y="13218"/>
                      <a:pt x="5938" y="12651"/>
                    </a:cubicBezTo>
                    <a:cubicBezTo>
                      <a:pt x="6075" y="12568"/>
                      <a:pt x="6235" y="12509"/>
                      <a:pt x="6417" y="12509"/>
                    </a:cubicBezTo>
                    <a:cubicBezTo>
                      <a:pt x="6457" y="12509"/>
                      <a:pt x="6497" y="12511"/>
                      <a:pt x="6538" y="12517"/>
                    </a:cubicBezTo>
                    <a:cubicBezTo>
                      <a:pt x="6764" y="12538"/>
                      <a:pt x="6989" y="12549"/>
                      <a:pt x="7214" y="12549"/>
                    </a:cubicBezTo>
                    <a:cubicBezTo>
                      <a:pt x="8055" y="12549"/>
                      <a:pt x="8891" y="12399"/>
                      <a:pt x="9707" y="12084"/>
                    </a:cubicBezTo>
                    <a:cubicBezTo>
                      <a:pt x="12743" y="10849"/>
                      <a:pt x="14344" y="7547"/>
                      <a:pt x="13443" y="4411"/>
                    </a:cubicBezTo>
                    <a:cubicBezTo>
                      <a:pt x="12549" y="1658"/>
                      <a:pt x="10045" y="1"/>
                      <a:pt x="7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2"/>
              <p:cNvSpPr/>
              <p:nvPr/>
            </p:nvSpPr>
            <p:spPr>
              <a:xfrm>
                <a:off x="6557705" y="2819196"/>
                <a:ext cx="192492" cy="117426"/>
              </a:xfrm>
              <a:custGeom>
                <a:avLst/>
                <a:gdLst/>
                <a:ahLst/>
                <a:cxnLst/>
                <a:rect l="l" t="t" r="r" b="b"/>
                <a:pathLst>
                  <a:path w="7498" h="4574" extrusionOk="0">
                    <a:moveTo>
                      <a:pt x="807" y="1"/>
                    </a:moveTo>
                    <a:cubicBezTo>
                      <a:pt x="525" y="1"/>
                      <a:pt x="281" y="194"/>
                      <a:pt x="167" y="593"/>
                    </a:cubicBezTo>
                    <a:cubicBezTo>
                      <a:pt x="34" y="993"/>
                      <a:pt x="1" y="1394"/>
                      <a:pt x="101" y="1794"/>
                    </a:cubicBezTo>
                    <a:cubicBezTo>
                      <a:pt x="267" y="2294"/>
                      <a:pt x="601" y="2695"/>
                      <a:pt x="1001" y="2995"/>
                    </a:cubicBezTo>
                    <a:cubicBezTo>
                      <a:pt x="2173" y="4012"/>
                      <a:pt x="3687" y="4574"/>
                      <a:pt x="5227" y="4574"/>
                    </a:cubicBezTo>
                    <a:cubicBezTo>
                      <a:pt x="5352" y="4574"/>
                      <a:pt x="5479" y="4570"/>
                      <a:pt x="5605" y="4563"/>
                    </a:cubicBezTo>
                    <a:cubicBezTo>
                      <a:pt x="6238" y="4563"/>
                      <a:pt x="6839" y="4162"/>
                      <a:pt x="7139" y="3595"/>
                    </a:cubicBezTo>
                    <a:cubicBezTo>
                      <a:pt x="7497" y="3106"/>
                      <a:pt x="7156" y="2427"/>
                      <a:pt x="6580" y="2427"/>
                    </a:cubicBezTo>
                    <a:cubicBezTo>
                      <a:pt x="6566" y="2427"/>
                      <a:pt x="6552" y="2427"/>
                      <a:pt x="6539" y="2428"/>
                    </a:cubicBezTo>
                    <a:lnTo>
                      <a:pt x="6238" y="2361"/>
                    </a:lnTo>
                    <a:cubicBezTo>
                      <a:pt x="6012" y="2335"/>
                      <a:pt x="5844" y="2316"/>
                      <a:pt x="5715" y="2316"/>
                    </a:cubicBezTo>
                    <a:cubicBezTo>
                      <a:pt x="5348" y="2316"/>
                      <a:pt x="5284" y="2470"/>
                      <a:pt x="5037" y="3061"/>
                    </a:cubicBezTo>
                    <a:cubicBezTo>
                      <a:pt x="5008" y="3271"/>
                      <a:pt x="4816" y="3400"/>
                      <a:pt x="4608" y="3400"/>
                    </a:cubicBezTo>
                    <a:cubicBezTo>
                      <a:pt x="4585" y="3400"/>
                      <a:pt x="4561" y="3398"/>
                      <a:pt x="4537" y="3395"/>
                    </a:cubicBezTo>
                    <a:cubicBezTo>
                      <a:pt x="3670" y="3295"/>
                      <a:pt x="2869" y="2961"/>
                      <a:pt x="2202" y="2461"/>
                    </a:cubicBezTo>
                    <a:cubicBezTo>
                      <a:pt x="1969" y="2261"/>
                      <a:pt x="1902" y="2127"/>
                      <a:pt x="2035" y="1861"/>
                    </a:cubicBezTo>
                    <a:cubicBezTo>
                      <a:pt x="2269" y="1527"/>
                      <a:pt x="2202" y="1093"/>
                      <a:pt x="1902" y="860"/>
                    </a:cubicBezTo>
                    <a:cubicBezTo>
                      <a:pt x="1702" y="626"/>
                      <a:pt x="1635" y="526"/>
                      <a:pt x="1468" y="326"/>
                    </a:cubicBezTo>
                    <a:cubicBezTo>
                      <a:pt x="1253" y="111"/>
                      <a:pt x="1019" y="1"/>
                      <a:pt x="8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1" name="Google Shape;1371;p22"/>
            <p:cNvGrpSpPr/>
            <p:nvPr/>
          </p:nvGrpSpPr>
          <p:grpSpPr>
            <a:xfrm>
              <a:off x="7937368" y="1376916"/>
              <a:ext cx="416659" cy="416659"/>
              <a:chOff x="7983118" y="1373116"/>
              <a:chExt cx="416659" cy="416659"/>
            </a:xfrm>
          </p:grpSpPr>
          <p:sp>
            <p:nvSpPr>
              <p:cNvPr id="1372" name="Google Shape;1372;p22"/>
              <p:cNvSpPr/>
              <p:nvPr/>
            </p:nvSpPr>
            <p:spPr>
              <a:xfrm>
                <a:off x="7983118" y="1373116"/>
                <a:ext cx="416659" cy="416659"/>
              </a:xfrm>
              <a:custGeom>
                <a:avLst/>
                <a:gdLst/>
                <a:ahLst/>
                <a:cxnLst/>
                <a:rect l="l" t="t" r="r" b="b"/>
                <a:pathLst>
                  <a:path w="11300" h="11300" extrusionOk="0">
                    <a:moveTo>
                      <a:pt x="5662" y="1"/>
                    </a:moveTo>
                    <a:cubicBezTo>
                      <a:pt x="2534" y="1"/>
                      <a:pt x="1" y="2534"/>
                      <a:pt x="1" y="5638"/>
                    </a:cubicBezTo>
                    <a:cubicBezTo>
                      <a:pt x="1" y="8765"/>
                      <a:pt x="2534" y="11299"/>
                      <a:pt x="5662" y="11299"/>
                    </a:cubicBezTo>
                    <a:cubicBezTo>
                      <a:pt x="8789" y="11299"/>
                      <a:pt x="11299" y="8765"/>
                      <a:pt x="11299" y="5638"/>
                    </a:cubicBezTo>
                    <a:cubicBezTo>
                      <a:pt x="11299" y="2534"/>
                      <a:pt x="8789" y="1"/>
                      <a:pt x="5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2"/>
              <p:cNvSpPr/>
              <p:nvPr/>
            </p:nvSpPr>
            <p:spPr>
              <a:xfrm rot="-1163165">
                <a:off x="8125789" y="1399875"/>
                <a:ext cx="204636" cy="254340"/>
              </a:xfrm>
              <a:custGeom>
                <a:avLst/>
                <a:gdLst/>
                <a:ahLst/>
                <a:cxnLst/>
                <a:rect l="l" t="t" r="r" b="b"/>
                <a:pathLst>
                  <a:path w="11676" h="14512" extrusionOk="0">
                    <a:moveTo>
                      <a:pt x="1301" y="14311"/>
                    </a:moveTo>
                    <a:cubicBezTo>
                      <a:pt x="934" y="14077"/>
                      <a:pt x="634" y="13744"/>
                      <a:pt x="167" y="13811"/>
                    </a:cubicBezTo>
                    <a:cubicBezTo>
                      <a:pt x="0" y="13811"/>
                      <a:pt x="33" y="13677"/>
                      <a:pt x="33" y="13577"/>
                    </a:cubicBezTo>
                    <a:lnTo>
                      <a:pt x="33" y="8273"/>
                    </a:lnTo>
                    <a:cubicBezTo>
                      <a:pt x="33" y="8140"/>
                      <a:pt x="33" y="8040"/>
                      <a:pt x="167" y="7973"/>
                    </a:cubicBezTo>
                    <a:cubicBezTo>
                      <a:pt x="1535" y="7272"/>
                      <a:pt x="2102" y="5938"/>
                      <a:pt x="2936" y="4804"/>
                    </a:cubicBezTo>
                    <a:cubicBezTo>
                      <a:pt x="3803" y="3637"/>
                      <a:pt x="4170" y="2202"/>
                      <a:pt x="3936" y="768"/>
                    </a:cubicBezTo>
                    <a:cubicBezTo>
                      <a:pt x="3870" y="368"/>
                      <a:pt x="4070" y="201"/>
                      <a:pt x="4403" y="101"/>
                    </a:cubicBezTo>
                    <a:cubicBezTo>
                      <a:pt x="4770" y="1"/>
                      <a:pt x="5204" y="134"/>
                      <a:pt x="5437" y="434"/>
                    </a:cubicBezTo>
                    <a:cubicBezTo>
                      <a:pt x="5804" y="1168"/>
                      <a:pt x="6071" y="1935"/>
                      <a:pt x="6205" y="2769"/>
                    </a:cubicBezTo>
                    <a:cubicBezTo>
                      <a:pt x="6271" y="3436"/>
                      <a:pt x="6038" y="4070"/>
                      <a:pt x="5938" y="4737"/>
                    </a:cubicBezTo>
                    <a:cubicBezTo>
                      <a:pt x="5871" y="5238"/>
                      <a:pt x="5771" y="5705"/>
                      <a:pt x="5671" y="6205"/>
                    </a:cubicBezTo>
                    <a:cubicBezTo>
                      <a:pt x="5804" y="6272"/>
                      <a:pt x="5938" y="6238"/>
                      <a:pt x="6071" y="6238"/>
                    </a:cubicBezTo>
                    <a:lnTo>
                      <a:pt x="10541" y="6238"/>
                    </a:lnTo>
                    <a:cubicBezTo>
                      <a:pt x="11175" y="6238"/>
                      <a:pt x="11475" y="6439"/>
                      <a:pt x="11575" y="6839"/>
                    </a:cubicBezTo>
                    <a:cubicBezTo>
                      <a:pt x="11675" y="7373"/>
                      <a:pt x="11408" y="7906"/>
                      <a:pt x="10908" y="8140"/>
                    </a:cubicBezTo>
                    <a:cubicBezTo>
                      <a:pt x="10808" y="8206"/>
                      <a:pt x="10608" y="8140"/>
                      <a:pt x="10608" y="8307"/>
                    </a:cubicBezTo>
                    <a:cubicBezTo>
                      <a:pt x="10574" y="8507"/>
                      <a:pt x="10774" y="8473"/>
                      <a:pt x="10908" y="8540"/>
                    </a:cubicBezTo>
                    <a:cubicBezTo>
                      <a:pt x="11442" y="8907"/>
                      <a:pt x="11342" y="9674"/>
                      <a:pt x="10708" y="10141"/>
                    </a:cubicBezTo>
                    <a:cubicBezTo>
                      <a:pt x="10541" y="10241"/>
                      <a:pt x="10274" y="10175"/>
                      <a:pt x="10241" y="10408"/>
                    </a:cubicBezTo>
                    <a:cubicBezTo>
                      <a:pt x="10241" y="10642"/>
                      <a:pt x="10541" y="10575"/>
                      <a:pt x="10641" y="10708"/>
                    </a:cubicBezTo>
                    <a:cubicBezTo>
                      <a:pt x="11075" y="11109"/>
                      <a:pt x="10875" y="11943"/>
                      <a:pt x="10241" y="12276"/>
                    </a:cubicBezTo>
                    <a:cubicBezTo>
                      <a:pt x="10141" y="12276"/>
                      <a:pt x="10041" y="12309"/>
                      <a:pt x="9974" y="12376"/>
                    </a:cubicBezTo>
                    <a:cubicBezTo>
                      <a:pt x="9907" y="12410"/>
                      <a:pt x="9840" y="12476"/>
                      <a:pt x="9974" y="12576"/>
                    </a:cubicBezTo>
                    <a:cubicBezTo>
                      <a:pt x="10608" y="13043"/>
                      <a:pt x="10608" y="13677"/>
                      <a:pt x="9974" y="14144"/>
                    </a:cubicBezTo>
                    <a:lnTo>
                      <a:pt x="9774" y="14278"/>
                    </a:lnTo>
                    <a:cubicBezTo>
                      <a:pt x="9540" y="14444"/>
                      <a:pt x="9273" y="14478"/>
                      <a:pt x="8973" y="14478"/>
                    </a:cubicBezTo>
                    <a:lnTo>
                      <a:pt x="1968" y="14478"/>
                    </a:lnTo>
                    <a:cubicBezTo>
                      <a:pt x="1735" y="14511"/>
                      <a:pt x="1468" y="14444"/>
                      <a:pt x="1301" y="143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2"/>
              <p:cNvSpPr/>
              <p:nvPr/>
            </p:nvSpPr>
            <p:spPr>
              <a:xfrm rot="-1163165">
                <a:off x="8063436" y="1578333"/>
                <a:ext cx="83039" cy="130973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7473" extrusionOk="0">
                    <a:moveTo>
                      <a:pt x="1" y="3703"/>
                    </a:moveTo>
                    <a:lnTo>
                      <a:pt x="1" y="334"/>
                    </a:lnTo>
                    <a:cubicBezTo>
                      <a:pt x="1" y="101"/>
                      <a:pt x="34" y="1"/>
                      <a:pt x="301" y="1"/>
                    </a:cubicBezTo>
                    <a:lnTo>
                      <a:pt x="4437" y="1"/>
                    </a:lnTo>
                    <a:cubicBezTo>
                      <a:pt x="4704" y="1"/>
                      <a:pt x="4737" y="67"/>
                      <a:pt x="4737" y="301"/>
                    </a:cubicBezTo>
                    <a:lnTo>
                      <a:pt x="4737" y="7106"/>
                    </a:lnTo>
                    <a:cubicBezTo>
                      <a:pt x="4737" y="7406"/>
                      <a:pt x="4637" y="7473"/>
                      <a:pt x="4370" y="7473"/>
                    </a:cubicBezTo>
                    <a:cubicBezTo>
                      <a:pt x="3036" y="7439"/>
                      <a:pt x="1702" y="7439"/>
                      <a:pt x="368" y="7473"/>
                    </a:cubicBezTo>
                    <a:cubicBezTo>
                      <a:pt x="34" y="7473"/>
                      <a:pt x="1" y="7373"/>
                      <a:pt x="1" y="7039"/>
                    </a:cubicBezTo>
                    <a:cubicBezTo>
                      <a:pt x="34" y="5972"/>
                      <a:pt x="1" y="4837"/>
                      <a:pt x="1" y="37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Slika 2">
            <a:extLst>
              <a:ext uri="{FF2B5EF4-FFF2-40B4-BE49-F238E27FC236}">
                <a16:creationId xmlns:a16="http://schemas.microsoft.com/office/drawing/2014/main" id="{C4F70476-1379-E5AB-FC48-2DD56A067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37" y="550333"/>
            <a:ext cx="5957449" cy="376259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523d5c26-d1f0-43e5-9e95-eae3a4c0d125"/>
  <p:tag name="SLIDO_EVENT_SECTION_UUID" val="513d94ab-3a23-4253-867e-de14fea4ee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g0Nzk3ODd9"/>
  <p:tag name="SLIDO_TYPE" val="SlidoPoll"/>
  <p:tag name="SLIDO_POLL_UUID" val="25a45b9a-ea6c-44e9-9995-acd3f9c15ca8"/>
  <p:tag name="SLIDO_TIMELINE" val="W3sicG9sbFF1ZXN0aW9uVXVpZCI6ImYyYzFiOTk5LWM3ZmQtNDA1YS04MDI5LWFkYmRlMDBlMmY4Mi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g0Nzk4Njl9"/>
  <p:tag name="SLIDO_TYPE" val="SlidoPoll"/>
  <p:tag name="SLIDO_POLL_UUID" val="9f0c90e9-1bbe-483b-9397-419fd2a5af6b"/>
  <p:tag name="SLIDO_TIMELINE" val="W3sicG9sbFF1ZXN0aW9uVXVpZCI6IjNhODU4N2UwLWM5YmUtNDkyNC04Y2NkLTVhNjI3ZDBkYmM2MCIsInNob3dSZXN1bHRzIjp0cnVlLCJzaG93Q29ycmVjdEFuc3dlcnMiOmZhbHNlLCJ2b3RpbmdMb2NrZWQiOmZhbHNlfV0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Rati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heme/theme1.xml><?xml version="1.0" encoding="utf-8"?>
<a:theme xmlns:a="http://schemas.openxmlformats.org/drawingml/2006/main" name="Community Management infographics by Slidesgo">
  <a:themeElements>
    <a:clrScheme name="Simple Light">
      <a:dk1>
        <a:srgbClr val="000000"/>
      </a:dk1>
      <a:lt1>
        <a:srgbClr val="FFFFFF"/>
      </a:lt1>
      <a:dk2>
        <a:srgbClr val="FBA033"/>
      </a:dk2>
      <a:lt2>
        <a:srgbClr val="DD4C36"/>
      </a:lt2>
      <a:accent1>
        <a:srgbClr val="144EA9"/>
      </a:accent1>
      <a:accent2>
        <a:srgbClr val="047C6C"/>
      </a:accent2>
      <a:accent3>
        <a:srgbClr val="3D81EF"/>
      </a:accent3>
      <a:accent4>
        <a:srgbClr val="F38271"/>
      </a:accent4>
      <a:accent5>
        <a:srgbClr val="13B39D"/>
      </a:accent5>
      <a:accent6>
        <a:srgbClr val="FAD6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231</Words>
  <Application>Microsoft Office PowerPoint</Application>
  <PresentationFormat>On-screen Show (16:9)</PresentationFormat>
  <Paragraphs>37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Segoe UI Historic</vt:lpstr>
      <vt:lpstr>inherit</vt:lpstr>
      <vt:lpstr>Arial</vt:lpstr>
      <vt:lpstr>Proxima Nova Semibold</vt:lpstr>
      <vt:lpstr>Fira Sans Extra Condensed SemiBold</vt:lpstr>
      <vt:lpstr>Roboto</vt:lpstr>
      <vt:lpstr>Proxima Nova</vt:lpstr>
      <vt:lpstr>Fira Sans Extra Condensed ExtraBold</vt:lpstr>
      <vt:lpstr>Community Management infographics by Slidesgo</vt:lpstr>
      <vt:lpstr>Slidesgo Final Pages</vt:lpstr>
      <vt:lpstr>Društvene mreže i učiteljske FB grupe kao zajednica praktičara</vt:lpstr>
      <vt:lpstr>Anketa Slido.com </vt:lpstr>
      <vt:lpstr>PowerPoint Presentation</vt:lpstr>
      <vt:lpstr>PowerPoint Presentation</vt:lpstr>
      <vt:lpstr>Nastavnička Facebook grupa Školska zbornica</vt:lpstr>
      <vt:lpstr>HIPOTEZA</vt:lpstr>
      <vt:lpstr>ISTRAŽIVANJE- Utjecaj Facebook nastavničkih grupa na razvoj sustava obrazovanja RH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UTJECAJ FACEBOOK GRUPA</vt:lpstr>
      <vt:lpstr>POHVALE I PRIJEDLOZI ZA POBOLJŠANJE RADA GRUPE</vt:lpstr>
      <vt:lpstr>PowerPoint Presentation</vt:lpstr>
      <vt:lpstr>ZAKLJUČAK</vt:lpstr>
      <vt:lpstr>EVALUACIJA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Utjecaj nastavničkih Facebook grupa na razvoj sustava obrazovanja u Republici Hrvatskoj</dc:title>
  <dc:creator>Eustahije</dc:creator>
  <cp:lastModifiedBy>osmgubec mgubec</cp:lastModifiedBy>
  <cp:revision>14</cp:revision>
  <dcterms:modified xsi:type="dcterms:W3CDTF">2023-03-27T17:47:54Z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1.5.3.3511</vt:lpwstr>
  </property>
</Properties>
</file>