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5" r:id="rId4"/>
    <p:sldId id="303" r:id="rId5"/>
    <p:sldId id="304" r:id="rId6"/>
    <p:sldId id="314" r:id="rId7"/>
    <p:sldId id="257" r:id="rId8"/>
    <p:sldId id="272" r:id="rId9"/>
    <p:sldId id="306" r:id="rId10"/>
    <p:sldId id="315" r:id="rId11"/>
    <p:sldId id="27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83985D-E2B2-4CAE-A708-19715740A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9C6B370-4AE3-47E7-8FD3-4EE3015CE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364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42301D-704A-4CDE-B8C3-FBAABD34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B710A53-04BE-40AF-BCC4-0720569D5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E1065A-9A18-4575-952D-F08385FE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3B64C7D-C948-437E-8BAB-69F9DEFD5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116ADD1-6BC8-470C-B93C-742A093B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365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679C166-3647-4FC1-B396-05C708433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180D7C0-E498-4EAA-B3D2-E93822A34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660FAE-796D-4D2D-A2D4-DFC7574D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8ED368-910F-4149-B197-CCEF310B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7E7DF8-A81B-49EE-8EF4-97663BA4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42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CCAA66-C321-423A-9641-F5C231FC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8AF967-8021-4617-8843-1C8BFEEAF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8DFB0F-2930-4069-A0E7-140D98AE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97D4D2-EE8E-4E8F-A694-7C30E1FA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E896773-4C32-4AB1-915F-4AD5A635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16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4E71B-E638-49CD-8FCD-14994585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4F0ED6A-B05C-442D-A345-E2B87E13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323573-FB15-4ACF-AE8B-BD8E0F29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8B9225-5F53-449D-BF28-D791CC00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30013D-74FE-48E5-8E4D-53F5D9D7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19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77F2A-69C3-41C1-9543-9960C640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903929-87CC-4155-8EC6-CACEFC5F6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A222EEF-5575-4BB4-89DB-450FB09D0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CE32129-09CD-4584-8A4E-ACA4C96F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F73FA01-34E0-48F6-973A-1C7EBC4E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04AD692-E8E9-472D-B91D-AA05B206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9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975B90-589C-4173-B2A2-99A2FE62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4B3F2E3-9D7E-43DC-B579-15A6ED9D1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A186CA1-81EC-4CF3-9DC5-2A380B88D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907CB19-8FF1-41EF-916A-A415F15F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DD016EA-C560-4535-98FE-D94E85CD9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7B61FCE-96E9-4B36-8D33-0F721C78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4A37F91-EA49-4B56-BAA6-793BBBC1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8E2CCF3-508E-45B0-9E18-B1D9B65D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276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F9554A-E0CE-441A-B443-33940DD4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06234E9-A625-473C-85E3-E964B1C7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94A6822-B51D-4372-A4D3-77C510BB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00F6248-CECA-48E4-8B43-CAABB3EF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666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BE26B18-1D83-421A-BAA2-721C1202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64C1660-04D4-4EE9-A55F-55939DFB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F8D0C37-FC5D-41D6-8624-27E4BF6E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452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36952D-FA32-4EDD-A521-31AFA5A69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57C201-B4EF-4C61-AA18-3A37144F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E1A40A4-B579-44E3-893E-80888214C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3AAF40E-438E-4F91-AB55-38DB4D99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C74773E-4375-44DC-9C2E-1B82979D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C12D3EF-F620-471D-862A-F46CEAF0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2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9EC91D-1902-46FC-93D4-29ED1982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97E6304-3379-4D52-A205-0D644342E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8F13A96-7CC1-4B1D-8FE5-FFF40BFE4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27900BA-155E-4D1E-A10B-56EA10DA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DDD5DD8-DBE9-404F-B325-3AFA5645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D5DE399-0197-42BE-A285-82FA577D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60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FBDF396-3F76-4033-A1D6-BBDFFC27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F6A2589-7427-467A-BA49-70E99D5B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0212BB-1410-466E-849E-76C8B0266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2D31F-D9C6-4CEE-83AE-7F55B8599E7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577CF6-53EC-40C3-95E6-068AB80DC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6502D5-F662-4842-B3F7-00436DEA8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540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ja.borozan1@skole.hr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02E63EFD-9FFB-441B-9392-C7257A32B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221" y="181546"/>
            <a:ext cx="9797143" cy="2948894"/>
          </a:xfrm>
        </p:spPr>
        <p:txBody>
          <a:bodyPr>
            <a:normAutofit/>
          </a:bodyPr>
          <a:lstStyle/>
          <a:p>
            <a:r>
              <a:rPr lang="hr-HR" sz="5400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SUSTAV PREPOZNAVANJA LICA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3F47D916-A107-4476-B651-101F824EE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992" y="3717701"/>
            <a:ext cx="9601200" cy="719591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Marija </a:t>
            </a:r>
            <a:r>
              <a:rPr lang="hr-HR" b="1" dirty="0" err="1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Gaurina</a:t>
            </a:r>
            <a:r>
              <a:rPr lang="hr-HR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prof. mentor, Tehnička i industrijska škola Ruđera Boškovića u Sinju</a:t>
            </a:r>
          </a:p>
          <a:p>
            <a:r>
              <a:rPr lang="hr-HR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Ivan Vulić, prof. mentor, Tehnička i industrijska škola Ruđera Boškovića u Sinju</a:t>
            </a:r>
          </a:p>
          <a:p>
            <a:endParaRPr lang="hr-HR" b="1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hr-H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1CB1F73-1E3B-4D61-B6BA-F080C2D7E2B1}"/>
              </a:ext>
            </a:extLst>
          </p:cNvPr>
          <p:cNvSpPr txBox="1"/>
          <p:nvPr/>
        </p:nvSpPr>
        <p:spPr>
          <a:xfrm>
            <a:off x="1088221" y="5744146"/>
            <a:ext cx="1000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Carnet</a:t>
            </a:r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r-HR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Users</a:t>
            </a:r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r-HR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Conference</a:t>
            </a:r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(CUC ), Rovinj, 26.travnja 2023.godine</a:t>
            </a:r>
          </a:p>
          <a:p>
            <a:pPr algn="ctr"/>
            <a:endParaRPr lang="hr-H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2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115295" y="64771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Tijek aktivnosti…zadatak…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FD409E6-58FF-433C-A2F7-41A246F4E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5221"/>
          <a:stretch/>
        </p:blipFill>
        <p:spPr>
          <a:xfrm>
            <a:off x="7212444" y="180029"/>
            <a:ext cx="4166061" cy="235344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FA65198-136F-4B27-B2F4-63E13998D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05" y="1492272"/>
            <a:ext cx="2629258" cy="467423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434C400-917E-4988-8837-C00B6A4E41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7"/>
          <a:stretch/>
        </p:blipFill>
        <p:spPr>
          <a:xfrm>
            <a:off x="8025097" y="2648732"/>
            <a:ext cx="2072771" cy="4028054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C1C049C9-2781-4A9A-BD6F-7CD8398CAA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 b="9950"/>
          <a:stretch/>
        </p:blipFill>
        <p:spPr>
          <a:xfrm>
            <a:off x="248166" y="1426370"/>
            <a:ext cx="2629258" cy="46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1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3842999" y="909655"/>
            <a:ext cx="382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</a:rPr>
              <a:t>HVALA NA PAŽNJI!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3441409-41FD-44BF-B274-906D29851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17" y="1889326"/>
            <a:ext cx="2906660" cy="290666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62B5F00-F3A0-40DA-A3D0-2BEA3E6B336D}"/>
              </a:ext>
            </a:extLst>
          </p:cNvPr>
          <p:cNvSpPr txBox="1"/>
          <p:nvPr/>
        </p:nvSpPr>
        <p:spPr>
          <a:xfrm>
            <a:off x="3539220" y="5129326"/>
            <a:ext cx="4691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Ivan.vulic3@skole.hr</a:t>
            </a:r>
          </a:p>
          <a:p>
            <a:pPr algn="ctr"/>
            <a:r>
              <a:rPr lang="hr-HR" sz="3200" dirty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marija.borozan1@skole.hr</a:t>
            </a:r>
            <a:endParaRPr lang="hr-HR" sz="3200" dirty="0">
              <a:solidFill>
                <a:schemeClr val="accent2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1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43BFF7-2EF3-4546-8A1A-4901E046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75" y="861296"/>
            <a:ext cx="12280738" cy="1439685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umjetne</a:t>
            </a:r>
            <a:r>
              <a:rPr lang="en-US" dirty="0"/>
              <a:t> </a:t>
            </a:r>
            <a:r>
              <a:rPr lang="en-US" dirty="0" err="1"/>
              <a:t>neuronske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</a:t>
            </a:r>
            <a:r>
              <a:rPr lang="en-US" dirty="0" err="1"/>
              <a:t>najlakše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objasniti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primjeru</a:t>
            </a:r>
            <a:r>
              <a:rPr lang="en-US" dirty="0"/>
              <a:t> </a:t>
            </a:r>
            <a:r>
              <a:rPr lang="en-US" dirty="0" err="1"/>
              <a:t>jednostavnog</a:t>
            </a:r>
            <a:r>
              <a:rPr lang="en-US" dirty="0"/>
              <a:t> </a:t>
            </a:r>
            <a:r>
              <a:rPr lang="hr-HR" dirty="0"/>
              <a:t>neurona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275934" y="214965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Od papirnatog neurona…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C0CD413-FC07-4A88-ADCE-024438746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84" y="2367950"/>
            <a:ext cx="6105707" cy="233478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D2FDB92-EF35-440E-A3F8-7420A662E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34" y="4975026"/>
            <a:ext cx="5681654" cy="165932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847FFE5-CE9B-467C-929D-19A5BFC1C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13" y="4983707"/>
            <a:ext cx="5957587" cy="16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4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275934" y="214965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85A0922-116A-4AAB-8C13-17DA85526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89" y="761628"/>
            <a:ext cx="6754168" cy="266737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A8231A1-7ADA-46A5-A591-13C0F0F2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82" y="3429000"/>
            <a:ext cx="5776593" cy="314250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D3131FA-12AA-4787-8033-DFDCA020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427" y="3429000"/>
            <a:ext cx="5861545" cy="31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9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212702" y="230063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…preko jednostavne…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21D37A1-647F-4019-AD9B-99B868F49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5" y="5492717"/>
            <a:ext cx="5306165" cy="84784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C22BB47-717E-4E71-A325-6EA11C315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21" y="936144"/>
            <a:ext cx="8238079" cy="4496822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4EE11D2C-814A-45B7-8CA8-4CBE318A787B}"/>
              </a:ext>
            </a:extLst>
          </p:cNvPr>
          <p:cNvSpPr txBox="1"/>
          <p:nvPr/>
        </p:nvSpPr>
        <p:spPr>
          <a:xfrm>
            <a:off x="7284328" y="5731972"/>
            <a:ext cx="433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AKTIVACIJSKA FUNKCIJA - SIGMOIDALNA</a:t>
            </a:r>
            <a:endParaRPr lang="en-US" b="1" dirty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43BFF7-2EF3-4546-8A1A-4901E046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4" y="884549"/>
            <a:ext cx="10551615" cy="335521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hr-HR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Nadogradnja jednostavne višeslojne mreže</a:t>
            </a:r>
          </a:p>
          <a:p>
            <a:pPr lvl="1">
              <a:lnSpc>
                <a:spcPct val="160000"/>
              </a:lnSpc>
            </a:pPr>
            <a:r>
              <a:rPr lang="hr-HR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Ulazni sloj</a:t>
            </a:r>
          </a:p>
          <a:p>
            <a:pPr lvl="1">
              <a:lnSpc>
                <a:spcPct val="160000"/>
              </a:lnSpc>
            </a:pPr>
            <a:r>
              <a:rPr lang="hr-HR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Skriveni sloj </a:t>
            </a:r>
          </a:p>
          <a:p>
            <a:pPr lvl="1">
              <a:lnSpc>
                <a:spcPct val="160000"/>
              </a:lnSpc>
            </a:pPr>
            <a:r>
              <a:rPr lang="hr-HR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Izlazni sloj</a:t>
            </a:r>
          </a:p>
          <a:p>
            <a:pPr>
              <a:lnSpc>
                <a:spcPct val="160000"/>
              </a:lnSpc>
            </a:pP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Arhitektura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konvolucijskih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neuronskih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mreža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pokazala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izrazito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dobra u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radu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slikama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prepoznavanju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zna</a:t>
            </a:r>
            <a:r>
              <a:rPr lang="hr-HR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č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ajki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istih</a:t>
            </a:r>
            <a:endParaRPr lang="hr-HR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195924" y="238218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…i </a:t>
            </a:r>
            <a:r>
              <a:rPr lang="hr-HR" sz="3600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konvolucijske</a:t>
            </a:r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neuronske mreže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A3E6EFE-B3CB-40A9-823A-384772E81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1" y="4122319"/>
            <a:ext cx="7268589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43BFF7-2EF3-4546-8A1A-4901E046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0" y="1020759"/>
            <a:ext cx="10551615" cy="19089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hr-HR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Ovim projektom pokušali smo učenicima približiti sustav prepoznavanja lica primjenom HUSKEYLENS kamere koristeći ugrađenu funkciju za razlikovanje lica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hr-HR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Kao i druge biološke karakteristike tijela lice je jedinstveno i teško ga je kopirati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195924" y="238218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…do sustava prepoznavanja lica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EA570A8-C53D-4105-B9F1-DC1023BE7C3B}"/>
              </a:ext>
            </a:extLst>
          </p:cNvPr>
          <p:cNvSpPr txBox="1"/>
          <p:nvPr/>
        </p:nvSpPr>
        <p:spPr>
          <a:xfrm>
            <a:off x="604008" y="3026329"/>
            <a:ext cx="989062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Što je i kako funkcionira sustav za prepoznavanje lica?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Tehnologija biološkog utvrđivanja identiteta temeljena na prepoznavanju crta lica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Kamerom se prikupljaju slike ili videozapisi ljudskih lica koja se automatski prate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Izvodi se niz analitičkih tehnika prepoznavanja lica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6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43BFF7-2EF3-4546-8A1A-4901E046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57" y="1675079"/>
            <a:ext cx="11470321" cy="3844878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Cilj - otkriti bilo koju konturu lica, prepoznati i pratiti naučeno lice.</a:t>
            </a:r>
          </a:p>
          <a:p>
            <a:pPr lvl="1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Prepoznavanje jednog lica</a:t>
            </a:r>
          </a:p>
          <a:p>
            <a:pPr lvl="1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Prepoznavanje više lica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9E3A208-D72B-47C4-B768-C037929E2CBD}"/>
              </a:ext>
            </a:extLst>
          </p:cNvPr>
          <p:cNvSpPr txBox="1"/>
          <p:nvPr/>
        </p:nvSpPr>
        <p:spPr>
          <a:xfrm>
            <a:off x="271897" y="97419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 aktivnosti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2D23432-A8A7-4A1D-90B5-80D4B6C68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06" y="4391513"/>
            <a:ext cx="4060272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43BFF7-2EF3-4546-8A1A-4901E046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92" y="1253331"/>
            <a:ext cx="11793208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Nakon provedene aktivnosti učenici će moći: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Jednostavnim riječima objasniti kako funkcionira HUSKEYLENS kamera.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Detektirati lice </a:t>
            </a:r>
            <a:r>
              <a:rPr lang="hr-HR" altLang="sr-Latn-RS" sz="2400" b="1" dirty="0" err="1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HuskeyLens</a:t>
            </a: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kamerom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Naučiti lice </a:t>
            </a:r>
            <a:r>
              <a:rPr lang="hr-HR" altLang="sr-Latn-RS" sz="2400" b="1" dirty="0" err="1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HuskeyLens</a:t>
            </a: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kamerom (iz različitih kutova)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Prepoznati lice </a:t>
            </a:r>
            <a:r>
              <a:rPr lang="hr-HR" altLang="sr-Latn-RS" sz="2400" b="1" dirty="0" err="1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HuskeyLens</a:t>
            </a: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kamerom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Izraditi model vrata koja se otvaraju primjenom </a:t>
            </a:r>
            <a:r>
              <a:rPr lang="hr-HR" altLang="sr-Latn-RS" sz="2400" b="1" dirty="0" err="1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HuskeyLens</a:t>
            </a: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kamere</a:t>
            </a:r>
            <a:endParaRPr lang="hr-HR" altLang="sr-Latn-RS" sz="2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60000"/>
              </a:lnSpc>
            </a:pPr>
            <a:endParaRPr lang="hr-HR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288203" y="300380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Ishodi</a:t>
            </a:r>
          </a:p>
        </p:txBody>
      </p:sp>
    </p:spTree>
    <p:extLst>
      <p:ext uri="{BB962C8B-B14F-4D97-AF65-F5344CB8AC3E}">
        <p14:creationId xmlns:p14="http://schemas.microsoft.com/office/powerpoint/2010/main" val="22579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115295" y="64771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Tijek aktivnosti…zadatak…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1D50792A-1D91-4BAD-B055-8799A6721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0" y="1877172"/>
            <a:ext cx="5639790" cy="3575672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68F074CA-45AF-453D-8987-FD442798B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58" y="934344"/>
            <a:ext cx="4413098" cy="57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3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3660</TotalTime>
  <Words>273</Words>
  <Application>Microsoft Office PowerPoint</Application>
  <PresentationFormat>Široki zaslon</PresentationFormat>
  <Paragraphs>38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 Semilight</vt:lpstr>
      <vt:lpstr>Times New Roman</vt:lpstr>
      <vt:lpstr>Tema sustava Office</vt:lpstr>
      <vt:lpstr>SUSTAV PREPOZNAVANJA LICA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Aktivno učenje – pristup u nastavi fizike</dc:title>
  <dc:creator>Marija Gaurina</dc:creator>
  <cp:lastModifiedBy>Marija Gaurina</cp:lastModifiedBy>
  <cp:revision>67</cp:revision>
  <dcterms:created xsi:type="dcterms:W3CDTF">2021-10-23T06:35:48Z</dcterms:created>
  <dcterms:modified xsi:type="dcterms:W3CDTF">2023-04-25T20:52:56Z</dcterms:modified>
</cp:coreProperties>
</file>