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8" r:id="rId3"/>
    <p:sldId id="257" r:id="rId4"/>
    <p:sldId id="258" r:id="rId5"/>
    <p:sldId id="259" r:id="rId6"/>
    <p:sldId id="260" r:id="rId7"/>
    <p:sldId id="261" r:id="rId8"/>
    <p:sldId id="269" r:id="rId9"/>
    <p:sldId id="270" r:id="rId10"/>
    <p:sldId id="262" r:id="rId11"/>
    <p:sldId id="271" r:id="rId12"/>
    <p:sldId id="263" r:id="rId13"/>
    <p:sldId id="264" r:id="rId14"/>
    <p:sldId id="267" r:id="rId15"/>
    <p:sldId id="266" r:id="rId16"/>
    <p:sldId id="26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1B02DD-0635-A3DE-7913-1DEA5DE6AD79}" v="26" dt="2023-03-26T18:07:13.844"/>
    <p1510:client id="{1A3DB5AC-6ABC-DA9E-803F-518854875CEE}" v="35" dt="2023-03-15T19:00:40.769"/>
    <p1510:client id="{24CC93FE-5825-DC2F-46D0-50D6C9CDB7BC}" v="66" dt="2023-03-19T14:52:55.215"/>
    <p1510:client id="{540001CB-B3AA-FE12-B007-2452C90CB2C2}" v="4" dt="2023-03-27T06:23:27.070"/>
    <p1510:client id="{54D0334B-30A2-FB99-CC08-C3BD66350A9D}" v="613" dt="2023-03-11T21:29:40.808"/>
    <p1510:client id="{68CEF826-A5C9-5621-AC87-6E549E548664}" v="158" dt="2023-03-15T19:44:56.132"/>
    <p1510:client id="{9F50012A-640E-122E-9EA2-F9EC279B1541}" v="10" dt="2023-03-20T13:08:46.033"/>
    <p1510:client id="{A311265F-BBF0-45D7-9EEC-A10E81D5BDB5}" v="84" dt="2023-03-21T09:38:40.939"/>
    <p1510:client id="{A62BE460-4BB6-45D0-94DD-112733458280}" v="80" dt="2023-03-11T18:18:27.774"/>
    <p1510:client id="{ADCB7E85-EA3B-06A9-F72B-EAC06C025C2D}" v="22" dt="2023-03-15T19:56:47.687"/>
    <p1510:client id="{C88161B3-4A6F-A1CF-58C5-7615D18FF18C}" v="124" dt="2023-03-22T08:18:22.5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94E914-E50C-4FBC-A4AC-252D554F523F}" type="doc">
      <dgm:prSet loTypeId="urn:microsoft.com/office/officeart/2005/8/layout/vProcess5" loCatId="process" qsTypeId="urn:microsoft.com/office/officeart/2005/8/quickstyle/simple4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DF7A35DA-1A5F-4A2B-9A2B-3DBB002E1ED1}">
      <dgm:prSet/>
      <dgm:spPr/>
      <dgm:t>
        <a:bodyPr/>
        <a:lstStyle/>
        <a:p>
          <a:r>
            <a:rPr lang="en-US"/>
            <a:t>Razmišljanje</a:t>
          </a:r>
        </a:p>
      </dgm:t>
    </dgm:pt>
    <dgm:pt modelId="{3F849467-D7A0-49FC-9D85-372B03DA9B7C}" type="parTrans" cxnId="{549C66C9-5192-44A3-A21A-53F63F69B2BC}">
      <dgm:prSet/>
      <dgm:spPr/>
      <dgm:t>
        <a:bodyPr/>
        <a:lstStyle/>
        <a:p>
          <a:endParaRPr lang="en-US"/>
        </a:p>
      </dgm:t>
    </dgm:pt>
    <dgm:pt modelId="{E024F13D-A1CF-435C-A09F-31968D0E9C31}" type="sibTrans" cxnId="{549C66C9-5192-44A3-A21A-53F63F69B2BC}">
      <dgm:prSet/>
      <dgm:spPr/>
      <dgm:t>
        <a:bodyPr/>
        <a:lstStyle/>
        <a:p>
          <a:endParaRPr lang="en-US"/>
        </a:p>
      </dgm:t>
    </dgm:pt>
    <dgm:pt modelId="{ACA57E8E-C64D-42B4-AF9F-F8F4DBB0443D}">
      <dgm:prSet/>
      <dgm:spPr/>
      <dgm:t>
        <a:bodyPr/>
        <a:lstStyle/>
        <a:p>
          <a:r>
            <a:rPr lang="en-US"/>
            <a:t>Timski rad</a:t>
          </a:r>
        </a:p>
      </dgm:t>
    </dgm:pt>
    <dgm:pt modelId="{B14D26E2-B9B9-4C8C-B279-BC9D5CF68AED}" type="parTrans" cxnId="{6FCA2F36-7C4F-4C53-B01A-3D288BA8BDEB}">
      <dgm:prSet/>
      <dgm:spPr/>
      <dgm:t>
        <a:bodyPr/>
        <a:lstStyle/>
        <a:p>
          <a:endParaRPr lang="en-US"/>
        </a:p>
      </dgm:t>
    </dgm:pt>
    <dgm:pt modelId="{E0498910-90BE-4D4F-BB82-245055FC7100}" type="sibTrans" cxnId="{6FCA2F36-7C4F-4C53-B01A-3D288BA8BDEB}">
      <dgm:prSet/>
      <dgm:spPr/>
      <dgm:t>
        <a:bodyPr/>
        <a:lstStyle/>
        <a:p>
          <a:endParaRPr lang="en-US"/>
        </a:p>
      </dgm:t>
    </dgm:pt>
    <dgm:pt modelId="{ACEA7144-D48B-4615-9C8E-D1BB3ACCCF1D}">
      <dgm:prSet/>
      <dgm:spPr/>
      <dgm:t>
        <a:bodyPr/>
        <a:lstStyle/>
        <a:p>
          <a:r>
            <a:rPr lang="en-US"/>
            <a:t>Analiza</a:t>
          </a:r>
        </a:p>
      </dgm:t>
    </dgm:pt>
    <dgm:pt modelId="{1DEABAD0-103A-4358-B869-2DD68D793345}" type="parTrans" cxnId="{9A4A8FDE-3C9B-4981-8F27-315FEC9A386A}">
      <dgm:prSet/>
      <dgm:spPr/>
      <dgm:t>
        <a:bodyPr/>
        <a:lstStyle/>
        <a:p>
          <a:endParaRPr lang="en-US"/>
        </a:p>
      </dgm:t>
    </dgm:pt>
    <dgm:pt modelId="{13DC9510-94F0-46F9-B747-8932DD7414C3}" type="sibTrans" cxnId="{9A4A8FDE-3C9B-4981-8F27-315FEC9A386A}">
      <dgm:prSet/>
      <dgm:spPr/>
      <dgm:t>
        <a:bodyPr/>
        <a:lstStyle/>
        <a:p>
          <a:endParaRPr lang="en-US"/>
        </a:p>
      </dgm:t>
    </dgm:pt>
    <dgm:pt modelId="{6FA9B669-EE67-4366-AE03-9C62D60CAA88}">
      <dgm:prSet/>
      <dgm:spPr/>
      <dgm:t>
        <a:bodyPr/>
        <a:lstStyle/>
        <a:p>
          <a:r>
            <a:rPr lang="en-US"/>
            <a:t>Ispravljanje pogrešaka</a:t>
          </a:r>
        </a:p>
      </dgm:t>
    </dgm:pt>
    <dgm:pt modelId="{5B2F0DE3-AD3B-4CED-AD49-B66058D0EA54}" type="parTrans" cxnId="{B20F7563-0BF3-4AE7-B05B-398D83326EFD}">
      <dgm:prSet/>
      <dgm:spPr/>
      <dgm:t>
        <a:bodyPr/>
        <a:lstStyle/>
        <a:p>
          <a:endParaRPr lang="en-US"/>
        </a:p>
      </dgm:t>
    </dgm:pt>
    <dgm:pt modelId="{CFAFFE39-B2B7-4889-9A95-88BD5443F94E}" type="sibTrans" cxnId="{B20F7563-0BF3-4AE7-B05B-398D83326EFD}">
      <dgm:prSet/>
      <dgm:spPr/>
      <dgm:t>
        <a:bodyPr/>
        <a:lstStyle/>
        <a:p>
          <a:endParaRPr lang="en-US"/>
        </a:p>
      </dgm:t>
    </dgm:pt>
    <dgm:pt modelId="{D2B9489C-6E3A-4AAC-A204-3ABA24238321}">
      <dgm:prSet/>
      <dgm:spPr/>
      <dgm:t>
        <a:bodyPr/>
        <a:lstStyle/>
        <a:p>
          <a:r>
            <a:rPr lang="en-US"/>
            <a:t>Primjena naučenog</a:t>
          </a:r>
        </a:p>
      </dgm:t>
    </dgm:pt>
    <dgm:pt modelId="{6C95D9FF-397B-471A-9BD0-59502DCD48E8}" type="parTrans" cxnId="{5AF1C38F-200B-4C2D-87EB-37F8CB625E33}">
      <dgm:prSet/>
      <dgm:spPr/>
      <dgm:t>
        <a:bodyPr/>
        <a:lstStyle/>
        <a:p>
          <a:endParaRPr lang="en-US"/>
        </a:p>
      </dgm:t>
    </dgm:pt>
    <dgm:pt modelId="{40CAFC22-D455-42E2-BD3A-13243B66DE0E}" type="sibTrans" cxnId="{5AF1C38F-200B-4C2D-87EB-37F8CB625E33}">
      <dgm:prSet/>
      <dgm:spPr/>
      <dgm:t>
        <a:bodyPr/>
        <a:lstStyle/>
        <a:p>
          <a:endParaRPr lang="en-US"/>
        </a:p>
      </dgm:t>
    </dgm:pt>
    <dgm:pt modelId="{E82A3532-0154-4DBA-9C2D-FFBA3B3A4AA2}" type="pres">
      <dgm:prSet presAssocID="{2794E914-E50C-4FBC-A4AC-252D554F523F}" presName="outerComposite" presStyleCnt="0">
        <dgm:presLayoutVars>
          <dgm:chMax val="5"/>
          <dgm:dir/>
          <dgm:resizeHandles val="exact"/>
        </dgm:presLayoutVars>
      </dgm:prSet>
      <dgm:spPr/>
    </dgm:pt>
    <dgm:pt modelId="{224F067E-87CE-4E0D-B49A-EF4B7A21A251}" type="pres">
      <dgm:prSet presAssocID="{2794E914-E50C-4FBC-A4AC-252D554F523F}" presName="dummyMaxCanvas" presStyleCnt="0">
        <dgm:presLayoutVars/>
      </dgm:prSet>
      <dgm:spPr/>
    </dgm:pt>
    <dgm:pt modelId="{E3AE4074-AAEE-40D6-BAC0-9C276FBDA971}" type="pres">
      <dgm:prSet presAssocID="{2794E914-E50C-4FBC-A4AC-252D554F523F}" presName="FiveNodes_1" presStyleLbl="node1" presStyleIdx="0" presStyleCnt="5">
        <dgm:presLayoutVars>
          <dgm:bulletEnabled val="1"/>
        </dgm:presLayoutVars>
      </dgm:prSet>
      <dgm:spPr/>
    </dgm:pt>
    <dgm:pt modelId="{7F24CB70-CBBA-4417-9389-2D1F71578089}" type="pres">
      <dgm:prSet presAssocID="{2794E914-E50C-4FBC-A4AC-252D554F523F}" presName="FiveNodes_2" presStyleLbl="node1" presStyleIdx="1" presStyleCnt="5">
        <dgm:presLayoutVars>
          <dgm:bulletEnabled val="1"/>
        </dgm:presLayoutVars>
      </dgm:prSet>
      <dgm:spPr/>
    </dgm:pt>
    <dgm:pt modelId="{F4D3B679-9A30-4B6F-A3BA-2CFFABD508CA}" type="pres">
      <dgm:prSet presAssocID="{2794E914-E50C-4FBC-A4AC-252D554F523F}" presName="FiveNodes_3" presStyleLbl="node1" presStyleIdx="2" presStyleCnt="5">
        <dgm:presLayoutVars>
          <dgm:bulletEnabled val="1"/>
        </dgm:presLayoutVars>
      </dgm:prSet>
      <dgm:spPr/>
    </dgm:pt>
    <dgm:pt modelId="{FEEB6B6F-4DC1-4970-A23B-DBDDD24D2CC6}" type="pres">
      <dgm:prSet presAssocID="{2794E914-E50C-4FBC-A4AC-252D554F523F}" presName="FiveNodes_4" presStyleLbl="node1" presStyleIdx="3" presStyleCnt="5">
        <dgm:presLayoutVars>
          <dgm:bulletEnabled val="1"/>
        </dgm:presLayoutVars>
      </dgm:prSet>
      <dgm:spPr/>
    </dgm:pt>
    <dgm:pt modelId="{46CE43E8-7460-46D9-97EE-68778D93A674}" type="pres">
      <dgm:prSet presAssocID="{2794E914-E50C-4FBC-A4AC-252D554F523F}" presName="FiveNodes_5" presStyleLbl="node1" presStyleIdx="4" presStyleCnt="5">
        <dgm:presLayoutVars>
          <dgm:bulletEnabled val="1"/>
        </dgm:presLayoutVars>
      </dgm:prSet>
      <dgm:spPr/>
    </dgm:pt>
    <dgm:pt modelId="{6DFD1A80-33C5-46E4-9627-E124B5F709D4}" type="pres">
      <dgm:prSet presAssocID="{2794E914-E50C-4FBC-A4AC-252D554F523F}" presName="FiveConn_1-2" presStyleLbl="fgAccFollowNode1" presStyleIdx="0" presStyleCnt="4">
        <dgm:presLayoutVars>
          <dgm:bulletEnabled val="1"/>
        </dgm:presLayoutVars>
      </dgm:prSet>
      <dgm:spPr/>
    </dgm:pt>
    <dgm:pt modelId="{58D1CF6D-0983-4E45-B471-F05E9CC542E0}" type="pres">
      <dgm:prSet presAssocID="{2794E914-E50C-4FBC-A4AC-252D554F523F}" presName="FiveConn_2-3" presStyleLbl="fgAccFollowNode1" presStyleIdx="1" presStyleCnt="4">
        <dgm:presLayoutVars>
          <dgm:bulletEnabled val="1"/>
        </dgm:presLayoutVars>
      </dgm:prSet>
      <dgm:spPr/>
    </dgm:pt>
    <dgm:pt modelId="{EB1B3A5D-DED2-4498-A48E-4CC92AF2F3C0}" type="pres">
      <dgm:prSet presAssocID="{2794E914-E50C-4FBC-A4AC-252D554F523F}" presName="FiveConn_3-4" presStyleLbl="fgAccFollowNode1" presStyleIdx="2" presStyleCnt="4">
        <dgm:presLayoutVars>
          <dgm:bulletEnabled val="1"/>
        </dgm:presLayoutVars>
      </dgm:prSet>
      <dgm:spPr/>
    </dgm:pt>
    <dgm:pt modelId="{28EAED96-F3ED-4CF8-83B1-39DFC90219EE}" type="pres">
      <dgm:prSet presAssocID="{2794E914-E50C-4FBC-A4AC-252D554F523F}" presName="FiveConn_4-5" presStyleLbl="fgAccFollowNode1" presStyleIdx="3" presStyleCnt="4">
        <dgm:presLayoutVars>
          <dgm:bulletEnabled val="1"/>
        </dgm:presLayoutVars>
      </dgm:prSet>
      <dgm:spPr/>
    </dgm:pt>
    <dgm:pt modelId="{9D9824DD-EBF5-4F71-BE83-BCBA7C40438C}" type="pres">
      <dgm:prSet presAssocID="{2794E914-E50C-4FBC-A4AC-252D554F523F}" presName="FiveNodes_1_text" presStyleLbl="node1" presStyleIdx="4" presStyleCnt="5">
        <dgm:presLayoutVars>
          <dgm:bulletEnabled val="1"/>
        </dgm:presLayoutVars>
      </dgm:prSet>
      <dgm:spPr/>
    </dgm:pt>
    <dgm:pt modelId="{C8D18975-4B88-42B4-9143-94401CBF6CAF}" type="pres">
      <dgm:prSet presAssocID="{2794E914-E50C-4FBC-A4AC-252D554F523F}" presName="FiveNodes_2_text" presStyleLbl="node1" presStyleIdx="4" presStyleCnt="5">
        <dgm:presLayoutVars>
          <dgm:bulletEnabled val="1"/>
        </dgm:presLayoutVars>
      </dgm:prSet>
      <dgm:spPr/>
    </dgm:pt>
    <dgm:pt modelId="{BC8348FD-316A-4E17-B216-C2239D11EABD}" type="pres">
      <dgm:prSet presAssocID="{2794E914-E50C-4FBC-A4AC-252D554F523F}" presName="FiveNodes_3_text" presStyleLbl="node1" presStyleIdx="4" presStyleCnt="5">
        <dgm:presLayoutVars>
          <dgm:bulletEnabled val="1"/>
        </dgm:presLayoutVars>
      </dgm:prSet>
      <dgm:spPr/>
    </dgm:pt>
    <dgm:pt modelId="{4A496673-DC01-4DBA-A2A6-B6E41F88B0C6}" type="pres">
      <dgm:prSet presAssocID="{2794E914-E50C-4FBC-A4AC-252D554F523F}" presName="FiveNodes_4_text" presStyleLbl="node1" presStyleIdx="4" presStyleCnt="5">
        <dgm:presLayoutVars>
          <dgm:bulletEnabled val="1"/>
        </dgm:presLayoutVars>
      </dgm:prSet>
      <dgm:spPr/>
    </dgm:pt>
    <dgm:pt modelId="{FC767FB7-DE93-4F7B-9DB7-C14E5755F66A}" type="pres">
      <dgm:prSet presAssocID="{2794E914-E50C-4FBC-A4AC-252D554F523F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EE414E08-3A88-43BE-9BAD-7FD2702309DB}" type="presOf" srcId="{DF7A35DA-1A5F-4A2B-9A2B-3DBB002E1ED1}" destId="{9D9824DD-EBF5-4F71-BE83-BCBA7C40438C}" srcOrd="1" destOrd="0" presId="urn:microsoft.com/office/officeart/2005/8/layout/vProcess5"/>
    <dgm:cxn modelId="{7B12B81E-7665-4595-8386-9368087F7C6D}" type="presOf" srcId="{DF7A35DA-1A5F-4A2B-9A2B-3DBB002E1ED1}" destId="{E3AE4074-AAEE-40D6-BAC0-9C276FBDA971}" srcOrd="0" destOrd="0" presId="urn:microsoft.com/office/officeart/2005/8/layout/vProcess5"/>
    <dgm:cxn modelId="{B313CD20-2DDC-4AAF-84B5-93FCF8A27A31}" type="presOf" srcId="{ACA57E8E-C64D-42B4-AF9F-F8F4DBB0443D}" destId="{C8D18975-4B88-42B4-9143-94401CBF6CAF}" srcOrd="1" destOrd="0" presId="urn:microsoft.com/office/officeart/2005/8/layout/vProcess5"/>
    <dgm:cxn modelId="{1A67E02B-21A4-4E56-BC97-12E368F693EE}" type="presOf" srcId="{E024F13D-A1CF-435C-A09F-31968D0E9C31}" destId="{6DFD1A80-33C5-46E4-9627-E124B5F709D4}" srcOrd="0" destOrd="0" presId="urn:microsoft.com/office/officeart/2005/8/layout/vProcess5"/>
    <dgm:cxn modelId="{1D2F6035-6A20-40DE-BE0E-BA9889655213}" type="presOf" srcId="{6FA9B669-EE67-4366-AE03-9C62D60CAA88}" destId="{4A496673-DC01-4DBA-A2A6-B6E41F88B0C6}" srcOrd="1" destOrd="0" presId="urn:microsoft.com/office/officeart/2005/8/layout/vProcess5"/>
    <dgm:cxn modelId="{6FCA2F36-7C4F-4C53-B01A-3D288BA8BDEB}" srcId="{2794E914-E50C-4FBC-A4AC-252D554F523F}" destId="{ACA57E8E-C64D-42B4-AF9F-F8F4DBB0443D}" srcOrd="1" destOrd="0" parTransId="{B14D26E2-B9B9-4C8C-B279-BC9D5CF68AED}" sibTransId="{E0498910-90BE-4D4F-BB82-245055FC7100}"/>
    <dgm:cxn modelId="{5500463D-2AC3-4B8C-81F2-C94DC2C9C205}" type="presOf" srcId="{13DC9510-94F0-46F9-B747-8932DD7414C3}" destId="{EB1B3A5D-DED2-4498-A48E-4CC92AF2F3C0}" srcOrd="0" destOrd="0" presId="urn:microsoft.com/office/officeart/2005/8/layout/vProcess5"/>
    <dgm:cxn modelId="{B20F7563-0BF3-4AE7-B05B-398D83326EFD}" srcId="{2794E914-E50C-4FBC-A4AC-252D554F523F}" destId="{6FA9B669-EE67-4366-AE03-9C62D60CAA88}" srcOrd="3" destOrd="0" parTransId="{5B2F0DE3-AD3B-4CED-AD49-B66058D0EA54}" sibTransId="{CFAFFE39-B2B7-4889-9A95-88BD5443F94E}"/>
    <dgm:cxn modelId="{046F6675-6006-43D7-8600-8D76395E649D}" type="presOf" srcId="{ACEA7144-D48B-4615-9C8E-D1BB3ACCCF1D}" destId="{F4D3B679-9A30-4B6F-A3BA-2CFFABD508CA}" srcOrd="0" destOrd="0" presId="urn:microsoft.com/office/officeart/2005/8/layout/vProcess5"/>
    <dgm:cxn modelId="{9A4E6476-FF29-4D82-83D2-A38A7E52F965}" type="presOf" srcId="{ACA57E8E-C64D-42B4-AF9F-F8F4DBB0443D}" destId="{7F24CB70-CBBA-4417-9389-2D1F71578089}" srcOrd="0" destOrd="0" presId="urn:microsoft.com/office/officeart/2005/8/layout/vProcess5"/>
    <dgm:cxn modelId="{8DCA5557-3B66-448B-96C3-834BE099D7A3}" type="presOf" srcId="{6FA9B669-EE67-4366-AE03-9C62D60CAA88}" destId="{FEEB6B6F-4DC1-4970-A23B-DBDDD24D2CC6}" srcOrd="0" destOrd="0" presId="urn:microsoft.com/office/officeart/2005/8/layout/vProcess5"/>
    <dgm:cxn modelId="{80B84C82-84EB-4D69-A100-6F132D523867}" type="presOf" srcId="{ACEA7144-D48B-4615-9C8E-D1BB3ACCCF1D}" destId="{BC8348FD-316A-4E17-B216-C2239D11EABD}" srcOrd="1" destOrd="0" presId="urn:microsoft.com/office/officeart/2005/8/layout/vProcess5"/>
    <dgm:cxn modelId="{5AF1C38F-200B-4C2D-87EB-37F8CB625E33}" srcId="{2794E914-E50C-4FBC-A4AC-252D554F523F}" destId="{D2B9489C-6E3A-4AAC-A204-3ABA24238321}" srcOrd="4" destOrd="0" parTransId="{6C95D9FF-397B-471A-9BD0-59502DCD48E8}" sibTransId="{40CAFC22-D455-42E2-BD3A-13243B66DE0E}"/>
    <dgm:cxn modelId="{BF8F5EB4-DD5D-44F5-AA2C-C9D540075BDD}" type="presOf" srcId="{D2B9489C-6E3A-4AAC-A204-3ABA24238321}" destId="{FC767FB7-DE93-4F7B-9DB7-C14E5755F66A}" srcOrd="1" destOrd="0" presId="urn:microsoft.com/office/officeart/2005/8/layout/vProcess5"/>
    <dgm:cxn modelId="{9E5A81BF-0549-469D-9E4E-127CBAB9560E}" type="presOf" srcId="{2794E914-E50C-4FBC-A4AC-252D554F523F}" destId="{E82A3532-0154-4DBA-9C2D-FFBA3B3A4AA2}" srcOrd="0" destOrd="0" presId="urn:microsoft.com/office/officeart/2005/8/layout/vProcess5"/>
    <dgm:cxn modelId="{FDE6D1C2-6546-470D-A266-B8A8FD430FD4}" type="presOf" srcId="{D2B9489C-6E3A-4AAC-A204-3ABA24238321}" destId="{46CE43E8-7460-46D9-97EE-68778D93A674}" srcOrd="0" destOrd="0" presId="urn:microsoft.com/office/officeart/2005/8/layout/vProcess5"/>
    <dgm:cxn modelId="{549C66C9-5192-44A3-A21A-53F63F69B2BC}" srcId="{2794E914-E50C-4FBC-A4AC-252D554F523F}" destId="{DF7A35DA-1A5F-4A2B-9A2B-3DBB002E1ED1}" srcOrd="0" destOrd="0" parTransId="{3F849467-D7A0-49FC-9D85-372B03DA9B7C}" sibTransId="{E024F13D-A1CF-435C-A09F-31968D0E9C31}"/>
    <dgm:cxn modelId="{DCECC2D4-0C02-4E07-95A4-9EE183933A0B}" type="presOf" srcId="{E0498910-90BE-4D4F-BB82-245055FC7100}" destId="{58D1CF6D-0983-4E45-B471-F05E9CC542E0}" srcOrd="0" destOrd="0" presId="urn:microsoft.com/office/officeart/2005/8/layout/vProcess5"/>
    <dgm:cxn modelId="{9A4A8FDE-3C9B-4981-8F27-315FEC9A386A}" srcId="{2794E914-E50C-4FBC-A4AC-252D554F523F}" destId="{ACEA7144-D48B-4615-9C8E-D1BB3ACCCF1D}" srcOrd="2" destOrd="0" parTransId="{1DEABAD0-103A-4358-B869-2DD68D793345}" sibTransId="{13DC9510-94F0-46F9-B747-8932DD7414C3}"/>
    <dgm:cxn modelId="{E76F00E4-1300-4B73-9F05-92FB8849F1B5}" type="presOf" srcId="{CFAFFE39-B2B7-4889-9A95-88BD5443F94E}" destId="{28EAED96-F3ED-4CF8-83B1-39DFC90219EE}" srcOrd="0" destOrd="0" presId="urn:microsoft.com/office/officeart/2005/8/layout/vProcess5"/>
    <dgm:cxn modelId="{F63B651B-EE08-426E-90C4-D46EC9D64191}" type="presParOf" srcId="{E82A3532-0154-4DBA-9C2D-FFBA3B3A4AA2}" destId="{224F067E-87CE-4E0D-B49A-EF4B7A21A251}" srcOrd="0" destOrd="0" presId="urn:microsoft.com/office/officeart/2005/8/layout/vProcess5"/>
    <dgm:cxn modelId="{7D67DE32-BA91-4FD3-97B1-B2144F2E6D64}" type="presParOf" srcId="{E82A3532-0154-4DBA-9C2D-FFBA3B3A4AA2}" destId="{E3AE4074-AAEE-40D6-BAC0-9C276FBDA971}" srcOrd="1" destOrd="0" presId="urn:microsoft.com/office/officeart/2005/8/layout/vProcess5"/>
    <dgm:cxn modelId="{78505552-7971-4AEC-A9F7-535286D61323}" type="presParOf" srcId="{E82A3532-0154-4DBA-9C2D-FFBA3B3A4AA2}" destId="{7F24CB70-CBBA-4417-9389-2D1F71578089}" srcOrd="2" destOrd="0" presId="urn:microsoft.com/office/officeart/2005/8/layout/vProcess5"/>
    <dgm:cxn modelId="{AC1AB973-8057-4611-BEDD-DB17FCD278BB}" type="presParOf" srcId="{E82A3532-0154-4DBA-9C2D-FFBA3B3A4AA2}" destId="{F4D3B679-9A30-4B6F-A3BA-2CFFABD508CA}" srcOrd="3" destOrd="0" presId="urn:microsoft.com/office/officeart/2005/8/layout/vProcess5"/>
    <dgm:cxn modelId="{5187FB1F-6F8B-4EF1-A91B-46045BFDE36E}" type="presParOf" srcId="{E82A3532-0154-4DBA-9C2D-FFBA3B3A4AA2}" destId="{FEEB6B6F-4DC1-4970-A23B-DBDDD24D2CC6}" srcOrd="4" destOrd="0" presId="urn:microsoft.com/office/officeart/2005/8/layout/vProcess5"/>
    <dgm:cxn modelId="{5227F944-17C4-42FB-B90C-477A8D70DDEC}" type="presParOf" srcId="{E82A3532-0154-4DBA-9C2D-FFBA3B3A4AA2}" destId="{46CE43E8-7460-46D9-97EE-68778D93A674}" srcOrd="5" destOrd="0" presId="urn:microsoft.com/office/officeart/2005/8/layout/vProcess5"/>
    <dgm:cxn modelId="{71EE5092-F848-43E8-B28B-DEEA86D2899F}" type="presParOf" srcId="{E82A3532-0154-4DBA-9C2D-FFBA3B3A4AA2}" destId="{6DFD1A80-33C5-46E4-9627-E124B5F709D4}" srcOrd="6" destOrd="0" presId="urn:microsoft.com/office/officeart/2005/8/layout/vProcess5"/>
    <dgm:cxn modelId="{877738ED-6F35-4A74-8D4E-B105A59574C7}" type="presParOf" srcId="{E82A3532-0154-4DBA-9C2D-FFBA3B3A4AA2}" destId="{58D1CF6D-0983-4E45-B471-F05E9CC542E0}" srcOrd="7" destOrd="0" presId="urn:microsoft.com/office/officeart/2005/8/layout/vProcess5"/>
    <dgm:cxn modelId="{32C86D1C-668E-4037-938F-651A8755433F}" type="presParOf" srcId="{E82A3532-0154-4DBA-9C2D-FFBA3B3A4AA2}" destId="{EB1B3A5D-DED2-4498-A48E-4CC92AF2F3C0}" srcOrd="8" destOrd="0" presId="urn:microsoft.com/office/officeart/2005/8/layout/vProcess5"/>
    <dgm:cxn modelId="{6630A2B9-FB12-4115-B18D-3CD2B37F4F36}" type="presParOf" srcId="{E82A3532-0154-4DBA-9C2D-FFBA3B3A4AA2}" destId="{28EAED96-F3ED-4CF8-83B1-39DFC90219EE}" srcOrd="9" destOrd="0" presId="urn:microsoft.com/office/officeart/2005/8/layout/vProcess5"/>
    <dgm:cxn modelId="{880CCA92-150E-4FD6-9A9E-CBD1F34B611E}" type="presParOf" srcId="{E82A3532-0154-4DBA-9C2D-FFBA3B3A4AA2}" destId="{9D9824DD-EBF5-4F71-BE83-BCBA7C40438C}" srcOrd="10" destOrd="0" presId="urn:microsoft.com/office/officeart/2005/8/layout/vProcess5"/>
    <dgm:cxn modelId="{7F4E9867-E26A-4B44-9AE1-784CB61FF478}" type="presParOf" srcId="{E82A3532-0154-4DBA-9C2D-FFBA3B3A4AA2}" destId="{C8D18975-4B88-42B4-9143-94401CBF6CAF}" srcOrd="11" destOrd="0" presId="urn:microsoft.com/office/officeart/2005/8/layout/vProcess5"/>
    <dgm:cxn modelId="{AF8BFD18-491A-4DBC-A68D-93178FD0A2CF}" type="presParOf" srcId="{E82A3532-0154-4DBA-9C2D-FFBA3B3A4AA2}" destId="{BC8348FD-316A-4E17-B216-C2239D11EABD}" srcOrd="12" destOrd="0" presId="urn:microsoft.com/office/officeart/2005/8/layout/vProcess5"/>
    <dgm:cxn modelId="{0E92994A-1487-468C-9E6C-631379FD18B4}" type="presParOf" srcId="{E82A3532-0154-4DBA-9C2D-FFBA3B3A4AA2}" destId="{4A496673-DC01-4DBA-A2A6-B6E41F88B0C6}" srcOrd="13" destOrd="0" presId="urn:microsoft.com/office/officeart/2005/8/layout/vProcess5"/>
    <dgm:cxn modelId="{F24DE263-FD50-4177-BE32-4932385FA1EE}" type="presParOf" srcId="{E82A3532-0154-4DBA-9C2D-FFBA3B3A4AA2}" destId="{FC767FB7-DE93-4F7B-9DB7-C14E5755F66A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C9FF642-A978-4540-A5F5-1DBADEEF488C}" type="doc">
      <dgm:prSet loTypeId="urn:microsoft.com/office/officeart/2005/8/layout/vList2" loCatId="list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AFB7C0C-3409-44B0-93BE-42D32FDB9BC6}">
      <dgm:prSet phldr="0"/>
      <dgm:spPr/>
      <dgm:t>
        <a:bodyPr/>
        <a:lstStyle/>
        <a:p>
          <a:pPr rtl="0"/>
          <a:r>
            <a:rPr lang="en-US" dirty="0" err="1">
              <a:latin typeface="Source Sans Pro"/>
            </a:rPr>
            <a:t>Upravljanje</a:t>
          </a:r>
          <a:r>
            <a:rPr lang="en-US" dirty="0">
              <a:latin typeface="Source Sans Pro"/>
            </a:rPr>
            <a:t> </a:t>
          </a:r>
          <a:r>
            <a:rPr lang="en-US" dirty="0" err="1">
              <a:latin typeface="Source Sans Pro"/>
            </a:rPr>
            <a:t>malim</a:t>
          </a:r>
          <a:r>
            <a:rPr lang="en-US" dirty="0">
              <a:latin typeface="Source Sans Pro"/>
            </a:rPr>
            <a:t> </a:t>
          </a:r>
          <a:r>
            <a:rPr lang="en-US" dirty="0" err="1">
              <a:latin typeface="Source Sans Pro"/>
            </a:rPr>
            <a:t>dronovima</a:t>
          </a:r>
          <a:endParaRPr lang="en-US" dirty="0" err="1"/>
        </a:p>
      </dgm:t>
    </dgm:pt>
    <dgm:pt modelId="{73002CCD-4BD6-4526-8828-875412B3ADE7}" type="parTrans" cxnId="{D57AE8FA-A27F-4ADB-A0DF-D94E4AF61401}">
      <dgm:prSet/>
      <dgm:spPr/>
      <dgm:t>
        <a:bodyPr/>
        <a:lstStyle/>
        <a:p>
          <a:endParaRPr lang="en-US"/>
        </a:p>
      </dgm:t>
    </dgm:pt>
    <dgm:pt modelId="{7720720C-E517-4412-B808-773D52643889}" type="sibTrans" cxnId="{D57AE8FA-A27F-4ADB-A0DF-D94E4AF61401}">
      <dgm:prSet/>
      <dgm:spPr/>
      <dgm:t>
        <a:bodyPr/>
        <a:lstStyle/>
        <a:p>
          <a:endParaRPr lang="en-US"/>
        </a:p>
      </dgm:t>
    </dgm:pt>
    <dgm:pt modelId="{58FA8CBA-4052-4F4C-8959-DAE682B57E20}">
      <dgm:prSet phldr="0"/>
      <dgm:spPr/>
      <dgm:t>
        <a:bodyPr/>
        <a:lstStyle/>
        <a:p>
          <a:pPr rtl="0"/>
          <a:r>
            <a:rPr lang="en-US" dirty="0" err="1">
              <a:latin typeface="Source Sans Pro"/>
            </a:rPr>
            <a:t>Pravila</a:t>
          </a:r>
          <a:r>
            <a:rPr lang="en-US" dirty="0">
              <a:latin typeface="Source Sans Pro"/>
            </a:rPr>
            <a:t> </a:t>
          </a:r>
          <a:r>
            <a:rPr lang="en-US" dirty="0" err="1">
              <a:latin typeface="Source Sans Pro"/>
            </a:rPr>
            <a:t>vožnje</a:t>
          </a:r>
          <a:endParaRPr lang="en-US" dirty="0" err="1"/>
        </a:p>
      </dgm:t>
    </dgm:pt>
    <dgm:pt modelId="{C1096914-2F1A-40F3-9B7D-163FD4059546}" type="parTrans" cxnId="{4934EBC2-910C-4A4E-8675-6DA5E2E2BEE2}">
      <dgm:prSet/>
      <dgm:spPr/>
      <dgm:t>
        <a:bodyPr/>
        <a:lstStyle/>
        <a:p>
          <a:endParaRPr lang="en-US"/>
        </a:p>
      </dgm:t>
    </dgm:pt>
    <dgm:pt modelId="{993AE1F7-CEF1-489C-931B-4C035421F8E7}" type="sibTrans" cxnId="{4934EBC2-910C-4A4E-8675-6DA5E2E2BEE2}">
      <dgm:prSet/>
      <dgm:spPr/>
      <dgm:t>
        <a:bodyPr/>
        <a:lstStyle/>
        <a:p>
          <a:endParaRPr lang="en-US"/>
        </a:p>
      </dgm:t>
    </dgm:pt>
    <dgm:pt modelId="{3A4B2C18-98EC-48E9-84BF-71D48FB1D954}">
      <dgm:prSet phldr="0"/>
      <dgm:spPr/>
      <dgm:t>
        <a:bodyPr/>
        <a:lstStyle/>
        <a:p>
          <a:pPr rtl="0"/>
          <a:r>
            <a:rPr lang="en-US" dirty="0" err="1">
              <a:latin typeface="Source Sans Pro"/>
            </a:rPr>
            <a:t>Zajednica</a:t>
          </a:r>
          <a:r>
            <a:rPr lang="en-US" dirty="0">
              <a:latin typeface="Source Sans Pro"/>
            </a:rPr>
            <a:t> </a:t>
          </a:r>
          <a:r>
            <a:rPr lang="en-US" dirty="0" err="1">
              <a:latin typeface="Source Sans Pro"/>
            </a:rPr>
            <a:t>tehničke</a:t>
          </a:r>
          <a:r>
            <a:rPr lang="en-US" dirty="0">
              <a:latin typeface="Source Sans Pro"/>
            </a:rPr>
            <a:t> </a:t>
          </a:r>
          <a:r>
            <a:rPr lang="en-US" dirty="0" err="1">
              <a:latin typeface="Source Sans Pro"/>
            </a:rPr>
            <a:t>kulture</a:t>
          </a:r>
          <a:r>
            <a:rPr lang="en-US" dirty="0">
              <a:latin typeface="Source Sans Pro"/>
            </a:rPr>
            <a:t> </a:t>
          </a:r>
          <a:r>
            <a:rPr lang="en-US" dirty="0" err="1">
              <a:latin typeface="Source Sans Pro"/>
            </a:rPr>
            <a:t>Slavonski</a:t>
          </a:r>
          <a:r>
            <a:rPr lang="en-US" dirty="0">
              <a:latin typeface="Source Sans Pro"/>
            </a:rPr>
            <a:t> Brod </a:t>
          </a:r>
          <a:r>
            <a:rPr lang="en-US" dirty="0" err="1">
              <a:latin typeface="Source Sans Pro"/>
            </a:rPr>
            <a:t>i</a:t>
          </a:r>
          <a:r>
            <a:rPr lang="en-US" dirty="0">
              <a:latin typeface="Source Sans Pro"/>
            </a:rPr>
            <a:t> </a:t>
          </a:r>
          <a:r>
            <a:rPr lang="en-US" dirty="0" err="1">
              <a:latin typeface="Source Sans Pro"/>
            </a:rPr>
            <a:t>Aeroklub</a:t>
          </a:r>
          <a:r>
            <a:rPr lang="en-US" dirty="0">
              <a:latin typeface="Source Sans Pro"/>
            </a:rPr>
            <a:t> Brod</a:t>
          </a:r>
          <a:endParaRPr lang="en-US" dirty="0"/>
        </a:p>
      </dgm:t>
    </dgm:pt>
    <dgm:pt modelId="{E572C80C-FBC9-4DDC-9B65-29523D302FEB}" type="parTrans" cxnId="{24608E8B-25E6-4FC3-8426-E0E3114F150D}">
      <dgm:prSet/>
      <dgm:spPr/>
      <dgm:t>
        <a:bodyPr/>
        <a:lstStyle/>
        <a:p>
          <a:endParaRPr lang="en-US"/>
        </a:p>
      </dgm:t>
    </dgm:pt>
    <dgm:pt modelId="{D5A04D5B-80EC-4AF5-9053-E28C1D1B4713}" type="sibTrans" cxnId="{24608E8B-25E6-4FC3-8426-E0E3114F150D}">
      <dgm:prSet/>
      <dgm:spPr/>
      <dgm:t>
        <a:bodyPr/>
        <a:lstStyle/>
        <a:p>
          <a:endParaRPr lang="en-US"/>
        </a:p>
      </dgm:t>
    </dgm:pt>
    <dgm:pt modelId="{94161ADC-6BC7-4D76-AE22-465614629B05}" type="pres">
      <dgm:prSet presAssocID="{EC9FF642-A978-4540-A5F5-1DBADEEF488C}" presName="linear" presStyleCnt="0">
        <dgm:presLayoutVars>
          <dgm:animLvl val="lvl"/>
          <dgm:resizeHandles val="exact"/>
        </dgm:presLayoutVars>
      </dgm:prSet>
      <dgm:spPr/>
    </dgm:pt>
    <dgm:pt modelId="{65FA841B-3B64-4788-A26F-E63C0FFF2421}" type="pres">
      <dgm:prSet presAssocID="{3AFB7C0C-3409-44B0-93BE-42D32FDB9BC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6B644B4-F5ED-4F13-8081-E0F6F5DA5C08}" type="pres">
      <dgm:prSet presAssocID="{7720720C-E517-4412-B808-773D52643889}" presName="spacer" presStyleCnt="0"/>
      <dgm:spPr/>
    </dgm:pt>
    <dgm:pt modelId="{B2B8AC25-B8DD-4DF8-9481-7756E9244C41}" type="pres">
      <dgm:prSet presAssocID="{58FA8CBA-4052-4F4C-8959-DAE682B57E2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5EC98CE-3707-47A2-935A-F938ED85E832}" type="pres">
      <dgm:prSet presAssocID="{993AE1F7-CEF1-489C-931B-4C035421F8E7}" presName="spacer" presStyleCnt="0"/>
      <dgm:spPr/>
    </dgm:pt>
    <dgm:pt modelId="{AD0B4AD0-B989-40E7-AED1-10694DCA43C1}" type="pres">
      <dgm:prSet presAssocID="{3A4B2C18-98EC-48E9-84BF-71D48FB1D954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474EE206-AA28-45E7-852C-F9A365FBDBDA}" type="presOf" srcId="{58FA8CBA-4052-4F4C-8959-DAE682B57E20}" destId="{B2B8AC25-B8DD-4DF8-9481-7756E9244C41}" srcOrd="0" destOrd="0" presId="urn:microsoft.com/office/officeart/2005/8/layout/vList2"/>
    <dgm:cxn modelId="{58DD2E13-B881-45A2-ADA0-AB4BC8A0DCCF}" type="presOf" srcId="{EC9FF642-A978-4540-A5F5-1DBADEEF488C}" destId="{94161ADC-6BC7-4D76-AE22-465614629B05}" srcOrd="0" destOrd="0" presId="urn:microsoft.com/office/officeart/2005/8/layout/vList2"/>
    <dgm:cxn modelId="{5140FC62-AD0F-4D43-B2F1-D23F914A3B7C}" type="presOf" srcId="{3AFB7C0C-3409-44B0-93BE-42D32FDB9BC6}" destId="{65FA841B-3B64-4788-A26F-E63C0FFF2421}" srcOrd="0" destOrd="0" presId="urn:microsoft.com/office/officeart/2005/8/layout/vList2"/>
    <dgm:cxn modelId="{24608E8B-25E6-4FC3-8426-E0E3114F150D}" srcId="{EC9FF642-A978-4540-A5F5-1DBADEEF488C}" destId="{3A4B2C18-98EC-48E9-84BF-71D48FB1D954}" srcOrd="2" destOrd="0" parTransId="{E572C80C-FBC9-4DDC-9B65-29523D302FEB}" sibTransId="{D5A04D5B-80EC-4AF5-9053-E28C1D1B4713}"/>
    <dgm:cxn modelId="{4934EBC2-910C-4A4E-8675-6DA5E2E2BEE2}" srcId="{EC9FF642-A978-4540-A5F5-1DBADEEF488C}" destId="{58FA8CBA-4052-4F4C-8959-DAE682B57E20}" srcOrd="1" destOrd="0" parTransId="{C1096914-2F1A-40F3-9B7D-163FD4059546}" sibTransId="{993AE1F7-CEF1-489C-931B-4C035421F8E7}"/>
    <dgm:cxn modelId="{D57AE8FA-A27F-4ADB-A0DF-D94E4AF61401}" srcId="{EC9FF642-A978-4540-A5F5-1DBADEEF488C}" destId="{3AFB7C0C-3409-44B0-93BE-42D32FDB9BC6}" srcOrd="0" destOrd="0" parTransId="{73002CCD-4BD6-4526-8828-875412B3ADE7}" sibTransId="{7720720C-E517-4412-B808-773D52643889}"/>
    <dgm:cxn modelId="{E1E7AFFD-51ED-45BE-A248-1895DFA8A1C0}" type="presOf" srcId="{3A4B2C18-98EC-48E9-84BF-71D48FB1D954}" destId="{AD0B4AD0-B989-40E7-AED1-10694DCA43C1}" srcOrd="0" destOrd="0" presId="urn:microsoft.com/office/officeart/2005/8/layout/vList2"/>
    <dgm:cxn modelId="{511F0351-D4C4-45FD-B36B-2E1A0F30E47F}" type="presParOf" srcId="{94161ADC-6BC7-4D76-AE22-465614629B05}" destId="{65FA841B-3B64-4788-A26F-E63C0FFF2421}" srcOrd="0" destOrd="0" presId="urn:microsoft.com/office/officeart/2005/8/layout/vList2"/>
    <dgm:cxn modelId="{F3D2F2FC-B26E-454F-9859-0CA81036D186}" type="presParOf" srcId="{94161ADC-6BC7-4D76-AE22-465614629B05}" destId="{26B644B4-F5ED-4F13-8081-E0F6F5DA5C08}" srcOrd="1" destOrd="0" presId="urn:microsoft.com/office/officeart/2005/8/layout/vList2"/>
    <dgm:cxn modelId="{44653802-0931-4804-886F-73DA51AA5E6B}" type="presParOf" srcId="{94161ADC-6BC7-4D76-AE22-465614629B05}" destId="{B2B8AC25-B8DD-4DF8-9481-7756E9244C41}" srcOrd="2" destOrd="0" presId="urn:microsoft.com/office/officeart/2005/8/layout/vList2"/>
    <dgm:cxn modelId="{4CC5BF5C-3DEE-4546-8960-57275C58790D}" type="presParOf" srcId="{94161ADC-6BC7-4D76-AE22-465614629B05}" destId="{45EC98CE-3707-47A2-935A-F938ED85E832}" srcOrd="3" destOrd="0" presId="urn:microsoft.com/office/officeart/2005/8/layout/vList2"/>
    <dgm:cxn modelId="{0D9D2678-CA28-45A9-90B9-C4ACC43D9313}" type="presParOf" srcId="{94161ADC-6BC7-4D76-AE22-465614629B05}" destId="{AD0B4AD0-B989-40E7-AED1-10694DCA43C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C9FF642-A978-4540-A5F5-1DBADEEF488C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3AFB7C0C-3409-44B0-93BE-42D32FDB9BC6}">
      <dgm:prSet/>
      <dgm:spPr/>
      <dgm:t>
        <a:bodyPr/>
        <a:lstStyle/>
        <a:p>
          <a:r>
            <a:rPr lang="en-US"/>
            <a:t>Svladavanje putanja</a:t>
          </a:r>
        </a:p>
      </dgm:t>
    </dgm:pt>
    <dgm:pt modelId="{73002CCD-4BD6-4526-8828-875412B3ADE7}" type="parTrans" cxnId="{D57AE8FA-A27F-4ADB-A0DF-D94E4AF61401}">
      <dgm:prSet/>
      <dgm:spPr/>
      <dgm:t>
        <a:bodyPr/>
        <a:lstStyle/>
        <a:p>
          <a:endParaRPr lang="en-US"/>
        </a:p>
      </dgm:t>
    </dgm:pt>
    <dgm:pt modelId="{7720720C-E517-4412-B808-773D52643889}" type="sibTrans" cxnId="{D57AE8FA-A27F-4ADB-A0DF-D94E4AF61401}">
      <dgm:prSet/>
      <dgm:spPr/>
      <dgm:t>
        <a:bodyPr/>
        <a:lstStyle/>
        <a:p>
          <a:endParaRPr lang="en-US"/>
        </a:p>
      </dgm:t>
    </dgm:pt>
    <dgm:pt modelId="{58FA8CBA-4052-4F4C-8959-DAE682B57E20}">
      <dgm:prSet/>
      <dgm:spPr/>
      <dgm:t>
        <a:bodyPr/>
        <a:lstStyle/>
        <a:p>
          <a:r>
            <a:rPr lang="en-US"/>
            <a:t>Piloti</a:t>
          </a:r>
        </a:p>
      </dgm:t>
    </dgm:pt>
    <dgm:pt modelId="{C1096914-2F1A-40F3-9B7D-163FD4059546}" type="parTrans" cxnId="{4934EBC2-910C-4A4E-8675-6DA5E2E2BEE2}">
      <dgm:prSet/>
      <dgm:spPr/>
      <dgm:t>
        <a:bodyPr/>
        <a:lstStyle/>
        <a:p>
          <a:endParaRPr lang="en-US"/>
        </a:p>
      </dgm:t>
    </dgm:pt>
    <dgm:pt modelId="{993AE1F7-CEF1-489C-931B-4C035421F8E7}" type="sibTrans" cxnId="{4934EBC2-910C-4A4E-8675-6DA5E2E2BEE2}">
      <dgm:prSet/>
      <dgm:spPr/>
      <dgm:t>
        <a:bodyPr/>
        <a:lstStyle/>
        <a:p>
          <a:endParaRPr lang="en-US"/>
        </a:p>
      </dgm:t>
    </dgm:pt>
    <dgm:pt modelId="{3A4B2C18-98EC-48E9-84BF-71D48FB1D954}">
      <dgm:prSet/>
      <dgm:spPr/>
      <dgm:t>
        <a:bodyPr/>
        <a:lstStyle/>
        <a:p>
          <a:r>
            <a:rPr lang="en-US"/>
            <a:t>Podrška</a:t>
          </a:r>
        </a:p>
      </dgm:t>
    </dgm:pt>
    <dgm:pt modelId="{E572C80C-FBC9-4DDC-9B65-29523D302FEB}" type="parTrans" cxnId="{24608E8B-25E6-4FC3-8426-E0E3114F150D}">
      <dgm:prSet/>
      <dgm:spPr/>
      <dgm:t>
        <a:bodyPr/>
        <a:lstStyle/>
        <a:p>
          <a:endParaRPr lang="en-US"/>
        </a:p>
      </dgm:t>
    </dgm:pt>
    <dgm:pt modelId="{D5A04D5B-80EC-4AF5-9053-E28C1D1B4713}" type="sibTrans" cxnId="{24608E8B-25E6-4FC3-8426-E0E3114F150D}">
      <dgm:prSet/>
      <dgm:spPr/>
      <dgm:t>
        <a:bodyPr/>
        <a:lstStyle/>
        <a:p>
          <a:endParaRPr lang="en-US"/>
        </a:p>
      </dgm:t>
    </dgm:pt>
    <dgm:pt modelId="{73FCCA45-FDA6-4728-988D-E1E86533F194}" type="pres">
      <dgm:prSet presAssocID="{EC9FF642-A978-4540-A5F5-1DBADEEF488C}" presName="linear" presStyleCnt="0">
        <dgm:presLayoutVars>
          <dgm:animLvl val="lvl"/>
          <dgm:resizeHandles val="exact"/>
        </dgm:presLayoutVars>
      </dgm:prSet>
      <dgm:spPr/>
    </dgm:pt>
    <dgm:pt modelId="{AD6CC8D3-914D-494C-81F7-BBACD6ECBAB5}" type="pres">
      <dgm:prSet presAssocID="{3AFB7C0C-3409-44B0-93BE-42D32FDB9BC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B1EDC4B-99B7-4848-B9F6-72A4A014D906}" type="pres">
      <dgm:prSet presAssocID="{7720720C-E517-4412-B808-773D52643889}" presName="spacer" presStyleCnt="0"/>
      <dgm:spPr/>
    </dgm:pt>
    <dgm:pt modelId="{544958B5-87A8-447A-AD87-E100EABD0AF0}" type="pres">
      <dgm:prSet presAssocID="{58FA8CBA-4052-4F4C-8959-DAE682B57E2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020DF8A-E717-44EC-B47A-9D64561C9C46}" type="pres">
      <dgm:prSet presAssocID="{993AE1F7-CEF1-489C-931B-4C035421F8E7}" presName="spacer" presStyleCnt="0"/>
      <dgm:spPr/>
    </dgm:pt>
    <dgm:pt modelId="{E578D6E5-E190-402C-B399-E148F556DAFC}" type="pres">
      <dgm:prSet presAssocID="{3A4B2C18-98EC-48E9-84BF-71D48FB1D954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24608E8B-25E6-4FC3-8426-E0E3114F150D}" srcId="{EC9FF642-A978-4540-A5F5-1DBADEEF488C}" destId="{3A4B2C18-98EC-48E9-84BF-71D48FB1D954}" srcOrd="2" destOrd="0" parTransId="{E572C80C-FBC9-4DDC-9B65-29523D302FEB}" sibTransId="{D5A04D5B-80EC-4AF5-9053-E28C1D1B4713}"/>
    <dgm:cxn modelId="{BB888390-B73B-45D2-8D37-DD5A8F1872AE}" type="presOf" srcId="{58FA8CBA-4052-4F4C-8959-DAE682B57E20}" destId="{544958B5-87A8-447A-AD87-E100EABD0AF0}" srcOrd="0" destOrd="0" presId="urn:microsoft.com/office/officeart/2005/8/layout/vList2"/>
    <dgm:cxn modelId="{84B2AA95-7488-4095-BC63-63800B3F1E3A}" type="presOf" srcId="{3A4B2C18-98EC-48E9-84BF-71D48FB1D954}" destId="{E578D6E5-E190-402C-B399-E148F556DAFC}" srcOrd="0" destOrd="0" presId="urn:microsoft.com/office/officeart/2005/8/layout/vList2"/>
    <dgm:cxn modelId="{E66A479F-15FA-4BEA-86EF-71063C0AC7E6}" type="presOf" srcId="{EC9FF642-A978-4540-A5F5-1DBADEEF488C}" destId="{73FCCA45-FDA6-4728-988D-E1E86533F194}" srcOrd="0" destOrd="0" presId="urn:microsoft.com/office/officeart/2005/8/layout/vList2"/>
    <dgm:cxn modelId="{4934EBC2-910C-4A4E-8675-6DA5E2E2BEE2}" srcId="{EC9FF642-A978-4540-A5F5-1DBADEEF488C}" destId="{58FA8CBA-4052-4F4C-8959-DAE682B57E20}" srcOrd="1" destOrd="0" parTransId="{C1096914-2F1A-40F3-9B7D-163FD4059546}" sibTransId="{993AE1F7-CEF1-489C-931B-4C035421F8E7}"/>
    <dgm:cxn modelId="{4DB786D0-0977-4F24-8A48-2A4CD1C194E4}" type="presOf" srcId="{3AFB7C0C-3409-44B0-93BE-42D32FDB9BC6}" destId="{AD6CC8D3-914D-494C-81F7-BBACD6ECBAB5}" srcOrd="0" destOrd="0" presId="urn:microsoft.com/office/officeart/2005/8/layout/vList2"/>
    <dgm:cxn modelId="{D57AE8FA-A27F-4ADB-A0DF-D94E4AF61401}" srcId="{EC9FF642-A978-4540-A5F5-1DBADEEF488C}" destId="{3AFB7C0C-3409-44B0-93BE-42D32FDB9BC6}" srcOrd="0" destOrd="0" parTransId="{73002CCD-4BD6-4526-8828-875412B3ADE7}" sibTransId="{7720720C-E517-4412-B808-773D52643889}"/>
    <dgm:cxn modelId="{6C8C36FB-EDAE-4445-A3DA-BAC88D89A044}" type="presParOf" srcId="{73FCCA45-FDA6-4728-988D-E1E86533F194}" destId="{AD6CC8D3-914D-494C-81F7-BBACD6ECBAB5}" srcOrd="0" destOrd="0" presId="urn:microsoft.com/office/officeart/2005/8/layout/vList2"/>
    <dgm:cxn modelId="{DA8BF11E-FF63-4B25-BE20-861A269AD76C}" type="presParOf" srcId="{73FCCA45-FDA6-4728-988D-E1E86533F194}" destId="{0B1EDC4B-99B7-4848-B9F6-72A4A014D906}" srcOrd="1" destOrd="0" presId="urn:microsoft.com/office/officeart/2005/8/layout/vList2"/>
    <dgm:cxn modelId="{71DA795A-A3FA-4FE2-993E-BD34D71B6E97}" type="presParOf" srcId="{73FCCA45-FDA6-4728-988D-E1E86533F194}" destId="{544958B5-87A8-447A-AD87-E100EABD0AF0}" srcOrd="2" destOrd="0" presId="urn:microsoft.com/office/officeart/2005/8/layout/vList2"/>
    <dgm:cxn modelId="{AC403689-C6B6-4753-B42F-94703FABF1F3}" type="presParOf" srcId="{73FCCA45-FDA6-4728-988D-E1E86533F194}" destId="{D020DF8A-E717-44EC-B47A-9D64561C9C46}" srcOrd="3" destOrd="0" presId="urn:microsoft.com/office/officeart/2005/8/layout/vList2"/>
    <dgm:cxn modelId="{62A57AE6-04DC-4AE3-8257-DD6F7590B9BB}" type="presParOf" srcId="{73FCCA45-FDA6-4728-988D-E1E86533F194}" destId="{E578D6E5-E190-402C-B399-E148F556DAF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3715790-0D95-4D6E-9F0A-747B6DF5DECC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796E1E96-74F6-4676-ADDD-056286C16549}">
      <dgm:prSet/>
      <dgm:spPr/>
      <dgm:t>
        <a:bodyPr/>
        <a:lstStyle/>
        <a:p>
          <a:r>
            <a:rPr lang="en-US"/>
            <a:t>Sigurna</a:t>
          </a:r>
        </a:p>
      </dgm:t>
    </dgm:pt>
    <dgm:pt modelId="{49DC9B16-B62E-4720-8405-10A4683E7A01}" type="parTrans" cxnId="{D544DD20-02B8-4254-A63D-064A11257DE3}">
      <dgm:prSet/>
      <dgm:spPr/>
      <dgm:t>
        <a:bodyPr/>
        <a:lstStyle/>
        <a:p>
          <a:endParaRPr lang="en-US"/>
        </a:p>
      </dgm:t>
    </dgm:pt>
    <dgm:pt modelId="{8F72E138-8F45-4313-B12B-6265BCAF4754}" type="sibTrans" cxnId="{D544DD20-02B8-4254-A63D-064A11257DE3}">
      <dgm:prSet/>
      <dgm:spPr/>
      <dgm:t>
        <a:bodyPr/>
        <a:lstStyle/>
        <a:p>
          <a:endParaRPr lang="en-US"/>
        </a:p>
      </dgm:t>
    </dgm:pt>
    <dgm:pt modelId="{CF33DC35-44BD-40A2-8A77-B7DCB0DFC7ED}">
      <dgm:prSet/>
      <dgm:spPr/>
      <dgm:t>
        <a:bodyPr/>
        <a:lstStyle/>
        <a:p>
          <a:r>
            <a:rPr lang="en-US"/>
            <a:t>Učenici početnici</a:t>
          </a:r>
        </a:p>
      </dgm:t>
    </dgm:pt>
    <dgm:pt modelId="{9E89CBD0-B483-44EC-AA1F-40B5567D5D17}" type="parTrans" cxnId="{0E47022B-5E8C-44ED-9303-BAC35B3CBE7C}">
      <dgm:prSet/>
      <dgm:spPr/>
      <dgm:t>
        <a:bodyPr/>
        <a:lstStyle/>
        <a:p>
          <a:endParaRPr lang="en-US"/>
        </a:p>
      </dgm:t>
    </dgm:pt>
    <dgm:pt modelId="{E8E53277-A112-46E3-9B03-D6FD2B96D923}" type="sibTrans" cxnId="{0E47022B-5E8C-44ED-9303-BAC35B3CBE7C}">
      <dgm:prSet/>
      <dgm:spPr/>
      <dgm:t>
        <a:bodyPr/>
        <a:lstStyle/>
        <a:p>
          <a:endParaRPr lang="en-US"/>
        </a:p>
      </dgm:t>
    </dgm:pt>
    <dgm:pt modelId="{363C5D15-2498-421B-88E6-D9C0A887721C}">
      <dgm:prSet/>
      <dgm:spPr/>
      <dgm:t>
        <a:bodyPr/>
        <a:lstStyle/>
        <a:p>
          <a:r>
            <a:rPr lang="en-US"/>
            <a:t>Izrada kvalitetnog kurikuluma</a:t>
          </a:r>
        </a:p>
      </dgm:t>
    </dgm:pt>
    <dgm:pt modelId="{BC2769DA-78AC-4D81-A484-82302892CA3C}" type="parTrans" cxnId="{5B02BE21-2EDA-442A-9B98-99088FE089AC}">
      <dgm:prSet/>
      <dgm:spPr/>
      <dgm:t>
        <a:bodyPr/>
        <a:lstStyle/>
        <a:p>
          <a:endParaRPr lang="en-US"/>
        </a:p>
      </dgm:t>
    </dgm:pt>
    <dgm:pt modelId="{744BB410-A615-4C76-8273-446AF1CCB67B}" type="sibTrans" cxnId="{5B02BE21-2EDA-442A-9B98-99088FE089AC}">
      <dgm:prSet/>
      <dgm:spPr/>
      <dgm:t>
        <a:bodyPr/>
        <a:lstStyle/>
        <a:p>
          <a:endParaRPr lang="en-US"/>
        </a:p>
      </dgm:t>
    </dgm:pt>
    <dgm:pt modelId="{16802DD8-1B4B-43E6-9D66-F097DF1145D6}" type="pres">
      <dgm:prSet presAssocID="{F3715790-0D95-4D6E-9F0A-747B6DF5DECC}" presName="linear" presStyleCnt="0">
        <dgm:presLayoutVars>
          <dgm:dir/>
          <dgm:animLvl val="lvl"/>
          <dgm:resizeHandles val="exact"/>
        </dgm:presLayoutVars>
      </dgm:prSet>
      <dgm:spPr/>
    </dgm:pt>
    <dgm:pt modelId="{36B1E7CF-EE07-42E2-B4A7-EED720B141EE}" type="pres">
      <dgm:prSet presAssocID="{796E1E96-74F6-4676-ADDD-056286C16549}" presName="parentLin" presStyleCnt="0"/>
      <dgm:spPr/>
    </dgm:pt>
    <dgm:pt modelId="{B33E2671-2B24-4F17-99FC-946774CEF9F3}" type="pres">
      <dgm:prSet presAssocID="{796E1E96-74F6-4676-ADDD-056286C16549}" presName="parentLeftMargin" presStyleLbl="node1" presStyleIdx="0" presStyleCnt="3"/>
      <dgm:spPr/>
    </dgm:pt>
    <dgm:pt modelId="{74DF2004-5A64-494C-AE16-AF91B56F4606}" type="pres">
      <dgm:prSet presAssocID="{796E1E96-74F6-4676-ADDD-056286C1654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E936B62-33D1-4E51-AC95-5A6B205F8554}" type="pres">
      <dgm:prSet presAssocID="{796E1E96-74F6-4676-ADDD-056286C16549}" presName="negativeSpace" presStyleCnt="0"/>
      <dgm:spPr/>
    </dgm:pt>
    <dgm:pt modelId="{ABCA6A4E-BF5F-4F07-8721-0A2E29FC8F7C}" type="pres">
      <dgm:prSet presAssocID="{796E1E96-74F6-4676-ADDD-056286C16549}" presName="childText" presStyleLbl="conFgAcc1" presStyleIdx="0" presStyleCnt="3">
        <dgm:presLayoutVars>
          <dgm:bulletEnabled val="1"/>
        </dgm:presLayoutVars>
      </dgm:prSet>
      <dgm:spPr/>
    </dgm:pt>
    <dgm:pt modelId="{77EC1186-020C-49FF-95F8-C13C41B170A1}" type="pres">
      <dgm:prSet presAssocID="{8F72E138-8F45-4313-B12B-6265BCAF4754}" presName="spaceBetweenRectangles" presStyleCnt="0"/>
      <dgm:spPr/>
    </dgm:pt>
    <dgm:pt modelId="{51825AAB-3AA5-4D00-82F4-B97F721E447F}" type="pres">
      <dgm:prSet presAssocID="{CF33DC35-44BD-40A2-8A77-B7DCB0DFC7ED}" presName="parentLin" presStyleCnt="0"/>
      <dgm:spPr/>
    </dgm:pt>
    <dgm:pt modelId="{546569CB-6893-4FE7-972B-34EEE83AB48F}" type="pres">
      <dgm:prSet presAssocID="{CF33DC35-44BD-40A2-8A77-B7DCB0DFC7ED}" presName="parentLeftMargin" presStyleLbl="node1" presStyleIdx="0" presStyleCnt="3"/>
      <dgm:spPr/>
    </dgm:pt>
    <dgm:pt modelId="{DB056061-A7A6-44C4-8585-C1ECCFC901A8}" type="pres">
      <dgm:prSet presAssocID="{CF33DC35-44BD-40A2-8A77-B7DCB0DFC7E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A813EB0-CA22-4463-BC03-C74024DCE23F}" type="pres">
      <dgm:prSet presAssocID="{CF33DC35-44BD-40A2-8A77-B7DCB0DFC7ED}" presName="negativeSpace" presStyleCnt="0"/>
      <dgm:spPr/>
    </dgm:pt>
    <dgm:pt modelId="{20FB7652-18B8-43C8-9BC7-19DD8D590FCD}" type="pres">
      <dgm:prSet presAssocID="{CF33DC35-44BD-40A2-8A77-B7DCB0DFC7ED}" presName="childText" presStyleLbl="conFgAcc1" presStyleIdx="1" presStyleCnt="3">
        <dgm:presLayoutVars>
          <dgm:bulletEnabled val="1"/>
        </dgm:presLayoutVars>
      </dgm:prSet>
      <dgm:spPr/>
    </dgm:pt>
    <dgm:pt modelId="{2BCE43E5-A792-4A3F-A981-5991B121CDA7}" type="pres">
      <dgm:prSet presAssocID="{E8E53277-A112-46E3-9B03-D6FD2B96D923}" presName="spaceBetweenRectangles" presStyleCnt="0"/>
      <dgm:spPr/>
    </dgm:pt>
    <dgm:pt modelId="{C8C48FC4-FFEA-4C6F-B95D-6255107A9893}" type="pres">
      <dgm:prSet presAssocID="{363C5D15-2498-421B-88E6-D9C0A887721C}" presName="parentLin" presStyleCnt="0"/>
      <dgm:spPr/>
    </dgm:pt>
    <dgm:pt modelId="{2225E308-A686-4B1D-8C38-88597809FFA3}" type="pres">
      <dgm:prSet presAssocID="{363C5D15-2498-421B-88E6-D9C0A887721C}" presName="parentLeftMargin" presStyleLbl="node1" presStyleIdx="1" presStyleCnt="3"/>
      <dgm:spPr/>
    </dgm:pt>
    <dgm:pt modelId="{254F9DCA-F918-4F83-A59A-2DA4D8817D41}" type="pres">
      <dgm:prSet presAssocID="{363C5D15-2498-421B-88E6-D9C0A887721C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246B824B-42A5-459A-97CC-13265FE3E07D}" type="pres">
      <dgm:prSet presAssocID="{363C5D15-2498-421B-88E6-D9C0A887721C}" presName="negativeSpace" presStyleCnt="0"/>
      <dgm:spPr/>
    </dgm:pt>
    <dgm:pt modelId="{7A92012A-9800-4842-A8EE-F3D1CF94CB4F}" type="pres">
      <dgm:prSet presAssocID="{363C5D15-2498-421B-88E6-D9C0A887721C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5BD47615-E65D-41E1-92CB-BE64ABA2B06F}" type="presOf" srcId="{F3715790-0D95-4D6E-9F0A-747B6DF5DECC}" destId="{16802DD8-1B4B-43E6-9D66-F097DF1145D6}" srcOrd="0" destOrd="0" presId="urn:microsoft.com/office/officeart/2005/8/layout/list1"/>
    <dgm:cxn modelId="{911B3E17-6A67-4AE7-82E9-6BE0514B142D}" type="presOf" srcId="{796E1E96-74F6-4676-ADDD-056286C16549}" destId="{74DF2004-5A64-494C-AE16-AF91B56F4606}" srcOrd="1" destOrd="0" presId="urn:microsoft.com/office/officeart/2005/8/layout/list1"/>
    <dgm:cxn modelId="{D544DD20-02B8-4254-A63D-064A11257DE3}" srcId="{F3715790-0D95-4D6E-9F0A-747B6DF5DECC}" destId="{796E1E96-74F6-4676-ADDD-056286C16549}" srcOrd="0" destOrd="0" parTransId="{49DC9B16-B62E-4720-8405-10A4683E7A01}" sibTransId="{8F72E138-8F45-4313-B12B-6265BCAF4754}"/>
    <dgm:cxn modelId="{5B02BE21-2EDA-442A-9B98-99088FE089AC}" srcId="{F3715790-0D95-4D6E-9F0A-747B6DF5DECC}" destId="{363C5D15-2498-421B-88E6-D9C0A887721C}" srcOrd="2" destOrd="0" parTransId="{BC2769DA-78AC-4D81-A484-82302892CA3C}" sibTransId="{744BB410-A615-4C76-8273-446AF1CCB67B}"/>
    <dgm:cxn modelId="{0E47022B-5E8C-44ED-9303-BAC35B3CBE7C}" srcId="{F3715790-0D95-4D6E-9F0A-747B6DF5DECC}" destId="{CF33DC35-44BD-40A2-8A77-B7DCB0DFC7ED}" srcOrd="1" destOrd="0" parTransId="{9E89CBD0-B483-44EC-AA1F-40B5567D5D17}" sibTransId="{E8E53277-A112-46E3-9B03-D6FD2B96D923}"/>
    <dgm:cxn modelId="{59494E52-6604-4A35-8D8B-2CEBA33559B1}" type="presOf" srcId="{363C5D15-2498-421B-88E6-D9C0A887721C}" destId="{2225E308-A686-4B1D-8C38-88597809FFA3}" srcOrd="0" destOrd="0" presId="urn:microsoft.com/office/officeart/2005/8/layout/list1"/>
    <dgm:cxn modelId="{F5B4FA52-8A9E-4E3A-BEC4-BA7F6A0D9E17}" type="presOf" srcId="{CF33DC35-44BD-40A2-8A77-B7DCB0DFC7ED}" destId="{546569CB-6893-4FE7-972B-34EEE83AB48F}" srcOrd="0" destOrd="0" presId="urn:microsoft.com/office/officeart/2005/8/layout/list1"/>
    <dgm:cxn modelId="{0CB9C596-C504-4E90-9ACB-7D6442C36A34}" type="presOf" srcId="{796E1E96-74F6-4676-ADDD-056286C16549}" destId="{B33E2671-2B24-4F17-99FC-946774CEF9F3}" srcOrd="0" destOrd="0" presId="urn:microsoft.com/office/officeart/2005/8/layout/list1"/>
    <dgm:cxn modelId="{FF607FBE-E1B7-4998-846E-67EB63F6AEA7}" type="presOf" srcId="{CF33DC35-44BD-40A2-8A77-B7DCB0DFC7ED}" destId="{DB056061-A7A6-44C4-8585-C1ECCFC901A8}" srcOrd="1" destOrd="0" presId="urn:microsoft.com/office/officeart/2005/8/layout/list1"/>
    <dgm:cxn modelId="{5174C4E6-B912-4595-95C0-CFF6AA739E40}" type="presOf" srcId="{363C5D15-2498-421B-88E6-D9C0A887721C}" destId="{254F9DCA-F918-4F83-A59A-2DA4D8817D41}" srcOrd="1" destOrd="0" presId="urn:microsoft.com/office/officeart/2005/8/layout/list1"/>
    <dgm:cxn modelId="{E0C1BB91-F05F-46B9-9C43-F223D66933D0}" type="presParOf" srcId="{16802DD8-1B4B-43E6-9D66-F097DF1145D6}" destId="{36B1E7CF-EE07-42E2-B4A7-EED720B141EE}" srcOrd="0" destOrd="0" presId="urn:microsoft.com/office/officeart/2005/8/layout/list1"/>
    <dgm:cxn modelId="{14D9C4BC-5D44-4073-B8FE-4A8924AC2065}" type="presParOf" srcId="{36B1E7CF-EE07-42E2-B4A7-EED720B141EE}" destId="{B33E2671-2B24-4F17-99FC-946774CEF9F3}" srcOrd="0" destOrd="0" presId="urn:microsoft.com/office/officeart/2005/8/layout/list1"/>
    <dgm:cxn modelId="{79DD6ECC-64CA-499B-AA9E-36CFDC81A850}" type="presParOf" srcId="{36B1E7CF-EE07-42E2-B4A7-EED720B141EE}" destId="{74DF2004-5A64-494C-AE16-AF91B56F4606}" srcOrd="1" destOrd="0" presId="urn:microsoft.com/office/officeart/2005/8/layout/list1"/>
    <dgm:cxn modelId="{5991B1AB-798D-441F-A9B8-26381B0B46A5}" type="presParOf" srcId="{16802DD8-1B4B-43E6-9D66-F097DF1145D6}" destId="{8E936B62-33D1-4E51-AC95-5A6B205F8554}" srcOrd="1" destOrd="0" presId="urn:microsoft.com/office/officeart/2005/8/layout/list1"/>
    <dgm:cxn modelId="{EBBE74F9-7D99-4FB2-8F71-51999ABFAD91}" type="presParOf" srcId="{16802DD8-1B4B-43E6-9D66-F097DF1145D6}" destId="{ABCA6A4E-BF5F-4F07-8721-0A2E29FC8F7C}" srcOrd="2" destOrd="0" presId="urn:microsoft.com/office/officeart/2005/8/layout/list1"/>
    <dgm:cxn modelId="{C9066BE7-68F1-4DEF-BD0C-D50119035164}" type="presParOf" srcId="{16802DD8-1B4B-43E6-9D66-F097DF1145D6}" destId="{77EC1186-020C-49FF-95F8-C13C41B170A1}" srcOrd="3" destOrd="0" presId="urn:microsoft.com/office/officeart/2005/8/layout/list1"/>
    <dgm:cxn modelId="{CCFE1A5F-7A10-45F8-A47E-E297D393790D}" type="presParOf" srcId="{16802DD8-1B4B-43E6-9D66-F097DF1145D6}" destId="{51825AAB-3AA5-4D00-82F4-B97F721E447F}" srcOrd="4" destOrd="0" presId="urn:microsoft.com/office/officeart/2005/8/layout/list1"/>
    <dgm:cxn modelId="{2204292F-2ACD-4D89-85EF-2814CF08DC3D}" type="presParOf" srcId="{51825AAB-3AA5-4D00-82F4-B97F721E447F}" destId="{546569CB-6893-4FE7-972B-34EEE83AB48F}" srcOrd="0" destOrd="0" presId="urn:microsoft.com/office/officeart/2005/8/layout/list1"/>
    <dgm:cxn modelId="{EADC20A2-9360-406F-9123-4DF2E45C375F}" type="presParOf" srcId="{51825AAB-3AA5-4D00-82F4-B97F721E447F}" destId="{DB056061-A7A6-44C4-8585-C1ECCFC901A8}" srcOrd="1" destOrd="0" presId="urn:microsoft.com/office/officeart/2005/8/layout/list1"/>
    <dgm:cxn modelId="{68BD4F5D-2D88-4BC8-A26F-F3B7F3235CA5}" type="presParOf" srcId="{16802DD8-1B4B-43E6-9D66-F097DF1145D6}" destId="{EA813EB0-CA22-4463-BC03-C74024DCE23F}" srcOrd="5" destOrd="0" presId="urn:microsoft.com/office/officeart/2005/8/layout/list1"/>
    <dgm:cxn modelId="{9526E674-44AB-497A-B63F-7FCEE8DE2CFB}" type="presParOf" srcId="{16802DD8-1B4B-43E6-9D66-F097DF1145D6}" destId="{20FB7652-18B8-43C8-9BC7-19DD8D590FCD}" srcOrd="6" destOrd="0" presId="urn:microsoft.com/office/officeart/2005/8/layout/list1"/>
    <dgm:cxn modelId="{D5D6BC7F-4022-4988-A4FA-EC344667F8F8}" type="presParOf" srcId="{16802DD8-1B4B-43E6-9D66-F097DF1145D6}" destId="{2BCE43E5-A792-4A3F-A981-5991B121CDA7}" srcOrd="7" destOrd="0" presId="urn:microsoft.com/office/officeart/2005/8/layout/list1"/>
    <dgm:cxn modelId="{9591087E-BEC8-409B-BAEC-440486ADCD6C}" type="presParOf" srcId="{16802DD8-1B4B-43E6-9D66-F097DF1145D6}" destId="{C8C48FC4-FFEA-4C6F-B95D-6255107A9893}" srcOrd="8" destOrd="0" presId="urn:microsoft.com/office/officeart/2005/8/layout/list1"/>
    <dgm:cxn modelId="{65826566-11CB-4370-9A83-1799B7001B82}" type="presParOf" srcId="{C8C48FC4-FFEA-4C6F-B95D-6255107A9893}" destId="{2225E308-A686-4B1D-8C38-88597809FFA3}" srcOrd="0" destOrd="0" presId="urn:microsoft.com/office/officeart/2005/8/layout/list1"/>
    <dgm:cxn modelId="{BE2EDE52-BFE6-4B97-80CF-781AECF27739}" type="presParOf" srcId="{C8C48FC4-FFEA-4C6F-B95D-6255107A9893}" destId="{254F9DCA-F918-4F83-A59A-2DA4D8817D41}" srcOrd="1" destOrd="0" presId="urn:microsoft.com/office/officeart/2005/8/layout/list1"/>
    <dgm:cxn modelId="{F4BAD82C-8DE4-4AF2-9016-BC414E7A56D7}" type="presParOf" srcId="{16802DD8-1B4B-43E6-9D66-F097DF1145D6}" destId="{246B824B-42A5-459A-97CC-13265FE3E07D}" srcOrd="9" destOrd="0" presId="urn:microsoft.com/office/officeart/2005/8/layout/list1"/>
    <dgm:cxn modelId="{F3402C9F-19D0-4E33-B2F8-2CFBB35F45F9}" type="presParOf" srcId="{16802DD8-1B4B-43E6-9D66-F097DF1145D6}" destId="{7A92012A-9800-4842-A8EE-F3D1CF94CB4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8FD493A-1AE1-48FA-A9C4-7D44BC0E1957}" type="doc">
      <dgm:prSet loTypeId="urn:microsoft.com/office/officeart/2005/8/layout/vList2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020B73CE-B63C-4E81-8403-360D9E70F4F7}">
      <dgm:prSet phldrT="[Text]" phldr="0"/>
      <dgm:spPr/>
      <dgm:t>
        <a:bodyPr/>
        <a:lstStyle/>
        <a:p>
          <a:pPr rtl="0"/>
          <a:r>
            <a:rPr lang="en-US">
              <a:latin typeface="Source Sans Pro"/>
            </a:rPr>
            <a:t>Izvannastavna aktivnost</a:t>
          </a:r>
          <a:endParaRPr lang="en-US"/>
        </a:p>
      </dgm:t>
    </dgm:pt>
    <dgm:pt modelId="{FCBB58FB-B2B2-4FDC-9099-73969B406F5A}" type="parTrans" cxnId="{E34E7B72-DDD8-4398-9FF0-855ABE94649F}">
      <dgm:prSet/>
      <dgm:spPr/>
      <dgm:t>
        <a:bodyPr/>
        <a:lstStyle/>
        <a:p>
          <a:endParaRPr lang="en-US"/>
        </a:p>
      </dgm:t>
    </dgm:pt>
    <dgm:pt modelId="{F30D6D9E-2E90-490A-8B79-1D9C731A07B1}" type="sibTrans" cxnId="{E34E7B72-DDD8-4398-9FF0-855ABE94649F}">
      <dgm:prSet/>
      <dgm:spPr/>
      <dgm:t>
        <a:bodyPr/>
        <a:lstStyle/>
        <a:p>
          <a:endParaRPr lang="en-US"/>
        </a:p>
      </dgm:t>
    </dgm:pt>
    <dgm:pt modelId="{B44669E5-1756-4A8C-BE87-A69C8EDC3150}">
      <dgm:prSet phldrT="[Text]" phldr="0"/>
      <dgm:spPr/>
      <dgm:t>
        <a:bodyPr/>
        <a:lstStyle/>
        <a:p>
          <a:pPr rtl="0"/>
          <a:r>
            <a:rPr lang="en-US" err="1">
              <a:latin typeface="Source Sans Pro"/>
            </a:rPr>
            <a:t>Aktivna</a:t>
          </a:r>
          <a:r>
            <a:rPr lang="en-US">
              <a:latin typeface="Source Sans Pro"/>
            </a:rPr>
            <a:t> </a:t>
          </a:r>
          <a:r>
            <a:rPr lang="en-US" err="1">
              <a:latin typeface="Source Sans Pro"/>
            </a:rPr>
            <a:t>tehnologija</a:t>
          </a:r>
        </a:p>
      </dgm:t>
    </dgm:pt>
    <dgm:pt modelId="{ACCA48AC-C76C-4A3C-8654-27B1D6799466}" type="parTrans" cxnId="{50E32BFB-0527-4FAC-BEE3-B06AD21A20D3}">
      <dgm:prSet/>
      <dgm:spPr/>
      <dgm:t>
        <a:bodyPr/>
        <a:lstStyle/>
        <a:p>
          <a:endParaRPr lang="en-US"/>
        </a:p>
      </dgm:t>
    </dgm:pt>
    <dgm:pt modelId="{E646302C-7748-4AF5-AA82-ABD6B11F9302}" type="sibTrans" cxnId="{50E32BFB-0527-4FAC-BEE3-B06AD21A20D3}">
      <dgm:prSet/>
      <dgm:spPr/>
      <dgm:t>
        <a:bodyPr/>
        <a:lstStyle/>
        <a:p>
          <a:endParaRPr lang="en-US"/>
        </a:p>
      </dgm:t>
    </dgm:pt>
    <dgm:pt modelId="{08508F39-1EBB-4C26-A816-1E912299FD30}">
      <dgm:prSet phldr="0"/>
      <dgm:spPr/>
      <dgm:t>
        <a:bodyPr/>
        <a:lstStyle/>
        <a:p>
          <a:r>
            <a:rPr lang="en-US" err="1">
              <a:latin typeface="Source Sans Pro"/>
            </a:rPr>
            <a:t>Uključenost</a:t>
          </a:r>
          <a:r>
            <a:rPr lang="en-US">
              <a:latin typeface="Source Sans Pro"/>
            </a:rPr>
            <a:t> </a:t>
          </a:r>
          <a:r>
            <a:rPr lang="en-US" err="1">
              <a:latin typeface="Source Sans Pro"/>
            </a:rPr>
            <a:t>i</a:t>
          </a:r>
          <a:r>
            <a:rPr lang="en-US">
              <a:latin typeface="Source Sans Pro"/>
            </a:rPr>
            <a:t> </a:t>
          </a:r>
          <a:r>
            <a:rPr lang="en-US" err="1">
              <a:latin typeface="Source Sans Pro"/>
            </a:rPr>
            <a:t>angažman</a:t>
          </a:r>
          <a:r>
            <a:rPr lang="en-US">
              <a:latin typeface="Source Sans Pro"/>
            </a:rPr>
            <a:t> </a:t>
          </a:r>
          <a:r>
            <a:rPr lang="en-US" err="1">
              <a:latin typeface="Source Sans Pro"/>
            </a:rPr>
            <a:t>učenika</a:t>
          </a:r>
          <a:endParaRPr lang="en-US"/>
        </a:p>
      </dgm:t>
    </dgm:pt>
    <dgm:pt modelId="{0827642A-4328-470F-BF48-12BC8CE03DA3}" type="parTrans" cxnId="{420AB7E5-9B69-4BF9-90DF-C6D38EB5A5EE}">
      <dgm:prSet/>
      <dgm:spPr/>
    </dgm:pt>
    <dgm:pt modelId="{7CE1C603-4DE7-4729-9018-6D45CE8981E2}" type="sibTrans" cxnId="{420AB7E5-9B69-4BF9-90DF-C6D38EB5A5EE}">
      <dgm:prSet/>
      <dgm:spPr/>
    </dgm:pt>
    <dgm:pt modelId="{8BFB5F20-F186-4B3F-A3D8-C77A30DBC1C9}" type="pres">
      <dgm:prSet presAssocID="{E8FD493A-1AE1-48FA-A9C4-7D44BC0E1957}" presName="linear" presStyleCnt="0">
        <dgm:presLayoutVars>
          <dgm:animLvl val="lvl"/>
          <dgm:resizeHandles val="exact"/>
        </dgm:presLayoutVars>
      </dgm:prSet>
      <dgm:spPr/>
    </dgm:pt>
    <dgm:pt modelId="{0408CCAE-F1A0-46D0-8E2C-3C2D648EB709}" type="pres">
      <dgm:prSet presAssocID="{020B73CE-B63C-4E81-8403-360D9E70F4F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ADF0AE0-0B9F-4141-AAB7-1BFE7CF6D365}" type="pres">
      <dgm:prSet presAssocID="{F30D6D9E-2E90-490A-8B79-1D9C731A07B1}" presName="spacer" presStyleCnt="0"/>
      <dgm:spPr/>
    </dgm:pt>
    <dgm:pt modelId="{C8BFADA0-AF45-49BD-A07F-EA7FB55E8F2C}" type="pres">
      <dgm:prSet presAssocID="{B44669E5-1756-4A8C-BE87-A69C8EDC315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7BD3A86-7970-41F0-AD1D-3FDDF52D6630}" type="pres">
      <dgm:prSet presAssocID="{E646302C-7748-4AF5-AA82-ABD6B11F9302}" presName="spacer" presStyleCnt="0"/>
      <dgm:spPr/>
    </dgm:pt>
    <dgm:pt modelId="{A4FD344A-814D-4339-9B70-0E9C03B6E7D3}" type="pres">
      <dgm:prSet presAssocID="{08508F39-1EBB-4C26-A816-1E912299FD3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4C3B170E-B0C4-4F58-A6CE-339D89A36B9D}" type="presOf" srcId="{B44669E5-1756-4A8C-BE87-A69C8EDC3150}" destId="{C8BFADA0-AF45-49BD-A07F-EA7FB55E8F2C}" srcOrd="0" destOrd="0" presId="urn:microsoft.com/office/officeart/2005/8/layout/vList2"/>
    <dgm:cxn modelId="{75961364-C269-4635-9EED-D4868B2E38F5}" type="presOf" srcId="{08508F39-1EBB-4C26-A816-1E912299FD30}" destId="{A4FD344A-814D-4339-9B70-0E9C03B6E7D3}" srcOrd="0" destOrd="0" presId="urn:microsoft.com/office/officeart/2005/8/layout/vList2"/>
    <dgm:cxn modelId="{E34E7B72-DDD8-4398-9FF0-855ABE94649F}" srcId="{E8FD493A-1AE1-48FA-A9C4-7D44BC0E1957}" destId="{020B73CE-B63C-4E81-8403-360D9E70F4F7}" srcOrd="0" destOrd="0" parTransId="{FCBB58FB-B2B2-4FDC-9099-73969B406F5A}" sibTransId="{F30D6D9E-2E90-490A-8B79-1D9C731A07B1}"/>
    <dgm:cxn modelId="{CFE70480-6C06-451F-942A-FB8A21208BA4}" type="presOf" srcId="{E8FD493A-1AE1-48FA-A9C4-7D44BC0E1957}" destId="{8BFB5F20-F186-4B3F-A3D8-C77A30DBC1C9}" srcOrd="0" destOrd="0" presId="urn:microsoft.com/office/officeart/2005/8/layout/vList2"/>
    <dgm:cxn modelId="{C37AB1BA-456C-44BB-B501-234AFA5DA280}" type="presOf" srcId="{020B73CE-B63C-4E81-8403-360D9E70F4F7}" destId="{0408CCAE-F1A0-46D0-8E2C-3C2D648EB709}" srcOrd="0" destOrd="0" presId="urn:microsoft.com/office/officeart/2005/8/layout/vList2"/>
    <dgm:cxn modelId="{420AB7E5-9B69-4BF9-90DF-C6D38EB5A5EE}" srcId="{E8FD493A-1AE1-48FA-A9C4-7D44BC0E1957}" destId="{08508F39-1EBB-4C26-A816-1E912299FD30}" srcOrd="2" destOrd="0" parTransId="{0827642A-4328-470F-BF48-12BC8CE03DA3}" sibTransId="{7CE1C603-4DE7-4729-9018-6D45CE8981E2}"/>
    <dgm:cxn modelId="{50E32BFB-0527-4FAC-BEE3-B06AD21A20D3}" srcId="{E8FD493A-1AE1-48FA-A9C4-7D44BC0E1957}" destId="{B44669E5-1756-4A8C-BE87-A69C8EDC3150}" srcOrd="1" destOrd="0" parTransId="{ACCA48AC-C76C-4A3C-8654-27B1D6799466}" sibTransId="{E646302C-7748-4AF5-AA82-ABD6B11F9302}"/>
    <dgm:cxn modelId="{D89C35F0-DCC9-4975-A214-8281F1748740}" type="presParOf" srcId="{8BFB5F20-F186-4B3F-A3D8-C77A30DBC1C9}" destId="{0408CCAE-F1A0-46D0-8E2C-3C2D648EB709}" srcOrd="0" destOrd="0" presId="urn:microsoft.com/office/officeart/2005/8/layout/vList2"/>
    <dgm:cxn modelId="{82D545DD-BC7D-4919-8873-C304AA77A45E}" type="presParOf" srcId="{8BFB5F20-F186-4B3F-A3D8-C77A30DBC1C9}" destId="{EADF0AE0-0B9F-4141-AAB7-1BFE7CF6D365}" srcOrd="1" destOrd="0" presId="urn:microsoft.com/office/officeart/2005/8/layout/vList2"/>
    <dgm:cxn modelId="{5E47E4D9-4A6B-410F-9906-181FDE75529F}" type="presParOf" srcId="{8BFB5F20-F186-4B3F-A3D8-C77A30DBC1C9}" destId="{C8BFADA0-AF45-49BD-A07F-EA7FB55E8F2C}" srcOrd="2" destOrd="0" presId="urn:microsoft.com/office/officeart/2005/8/layout/vList2"/>
    <dgm:cxn modelId="{DE4FCA75-3A1F-40B0-8F49-591841DE657C}" type="presParOf" srcId="{8BFB5F20-F186-4B3F-A3D8-C77A30DBC1C9}" destId="{D7BD3A86-7970-41F0-AD1D-3FDDF52D6630}" srcOrd="3" destOrd="0" presId="urn:microsoft.com/office/officeart/2005/8/layout/vList2"/>
    <dgm:cxn modelId="{F23714C0-946A-4178-9F48-2DDBDABA8D30}" type="presParOf" srcId="{8BFB5F20-F186-4B3F-A3D8-C77A30DBC1C9}" destId="{A4FD344A-814D-4339-9B70-0E9C03B6E7D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AE4074-AAEE-40D6-BAC0-9C276FBDA971}">
      <dsp:nvSpPr>
        <dsp:cNvPr id="0" name=""/>
        <dsp:cNvSpPr/>
      </dsp:nvSpPr>
      <dsp:spPr>
        <a:xfrm>
          <a:off x="0" y="0"/>
          <a:ext cx="4017223" cy="7832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Razmišljanje</a:t>
          </a:r>
        </a:p>
      </dsp:txBody>
      <dsp:txXfrm>
        <a:off x="22940" y="22940"/>
        <a:ext cx="3080406" cy="737360"/>
      </dsp:txXfrm>
    </dsp:sp>
    <dsp:sp modelId="{7F24CB70-CBBA-4417-9389-2D1F71578089}">
      <dsp:nvSpPr>
        <dsp:cNvPr id="0" name=""/>
        <dsp:cNvSpPr/>
      </dsp:nvSpPr>
      <dsp:spPr>
        <a:xfrm>
          <a:off x="299987" y="892024"/>
          <a:ext cx="4017223" cy="7832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Timski rad</a:t>
          </a:r>
        </a:p>
      </dsp:txBody>
      <dsp:txXfrm>
        <a:off x="322927" y="914964"/>
        <a:ext cx="3162249" cy="737360"/>
      </dsp:txXfrm>
    </dsp:sp>
    <dsp:sp modelId="{F4D3B679-9A30-4B6F-A3BA-2CFFABD508CA}">
      <dsp:nvSpPr>
        <dsp:cNvPr id="0" name=""/>
        <dsp:cNvSpPr/>
      </dsp:nvSpPr>
      <dsp:spPr>
        <a:xfrm>
          <a:off x="599974" y="1784048"/>
          <a:ext cx="4017223" cy="7832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Analiza</a:t>
          </a:r>
        </a:p>
      </dsp:txBody>
      <dsp:txXfrm>
        <a:off x="622914" y="1806988"/>
        <a:ext cx="3162249" cy="737360"/>
      </dsp:txXfrm>
    </dsp:sp>
    <dsp:sp modelId="{FEEB6B6F-4DC1-4970-A23B-DBDDD24D2CC6}">
      <dsp:nvSpPr>
        <dsp:cNvPr id="0" name=""/>
        <dsp:cNvSpPr/>
      </dsp:nvSpPr>
      <dsp:spPr>
        <a:xfrm>
          <a:off x="899962" y="2676072"/>
          <a:ext cx="4017223" cy="7832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Ispravljanje pogrešaka</a:t>
          </a:r>
        </a:p>
      </dsp:txBody>
      <dsp:txXfrm>
        <a:off x="922902" y="2699012"/>
        <a:ext cx="3162249" cy="737360"/>
      </dsp:txXfrm>
    </dsp:sp>
    <dsp:sp modelId="{46CE43E8-7460-46D9-97EE-68778D93A674}">
      <dsp:nvSpPr>
        <dsp:cNvPr id="0" name=""/>
        <dsp:cNvSpPr/>
      </dsp:nvSpPr>
      <dsp:spPr>
        <a:xfrm>
          <a:off x="1199949" y="3568097"/>
          <a:ext cx="4017223" cy="7832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Primjena naučenog</a:t>
          </a:r>
        </a:p>
      </dsp:txBody>
      <dsp:txXfrm>
        <a:off x="1222889" y="3591037"/>
        <a:ext cx="3162249" cy="737360"/>
      </dsp:txXfrm>
    </dsp:sp>
    <dsp:sp modelId="{6DFD1A80-33C5-46E4-9627-E124B5F709D4}">
      <dsp:nvSpPr>
        <dsp:cNvPr id="0" name=""/>
        <dsp:cNvSpPr/>
      </dsp:nvSpPr>
      <dsp:spPr>
        <a:xfrm>
          <a:off x="3508116" y="572200"/>
          <a:ext cx="509106" cy="509106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3622665" y="572200"/>
        <a:ext cx="280008" cy="383102"/>
      </dsp:txXfrm>
    </dsp:sp>
    <dsp:sp modelId="{58D1CF6D-0983-4E45-B471-F05E9CC542E0}">
      <dsp:nvSpPr>
        <dsp:cNvPr id="0" name=""/>
        <dsp:cNvSpPr/>
      </dsp:nvSpPr>
      <dsp:spPr>
        <a:xfrm>
          <a:off x="3808104" y="1464225"/>
          <a:ext cx="509106" cy="509106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3922653" y="1464225"/>
        <a:ext cx="280008" cy="383102"/>
      </dsp:txXfrm>
    </dsp:sp>
    <dsp:sp modelId="{EB1B3A5D-DED2-4498-A48E-4CC92AF2F3C0}">
      <dsp:nvSpPr>
        <dsp:cNvPr id="0" name=""/>
        <dsp:cNvSpPr/>
      </dsp:nvSpPr>
      <dsp:spPr>
        <a:xfrm>
          <a:off x="4108091" y="2343195"/>
          <a:ext cx="509106" cy="509106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4222640" y="2343195"/>
        <a:ext cx="280008" cy="383102"/>
      </dsp:txXfrm>
    </dsp:sp>
    <dsp:sp modelId="{28EAED96-F3ED-4CF8-83B1-39DFC90219EE}">
      <dsp:nvSpPr>
        <dsp:cNvPr id="0" name=""/>
        <dsp:cNvSpPr/>
      </dsp:nvSpPr>
      <dsp:spPr>
        <a:xfrm>
          <a:off x="4408079" y="3243922"/>
          <a:ext cx="509106" cy="509106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4522628" y="3243922"/>
        <a:ext cx="280008" cy="3831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FA841B-3B64-4788-A26F-E63C0FFF2421}">
      <dsp:nvSpPr>
        <dsp:cNvPr id="0" name=""/>
        <dsp:cNvSpPr/>
      </dsp:nvSpPr>
      <dsp:spPr>
        <a:xfrm>
          <a:off x="0" y="445170"/>
          <a:ext cx="5822629" cy="1342904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 err="1">
              <a:latin typeface="Source Sans Pro"/>
            </a:rPr>
            <a:t>Upravljanje</a:t>
          </a:r>
          <a:r>
            <a:rPr lang="en-US" sz="3300" kern="1200" dirty="0">
              <a:latin typeface="Source Sans Pro"/>
            </a:rPr>
            <a:t> </a:t>
          </a:r>
          <a:r>
            <a:rPr lang="en-US" sz="3300" kern="1200" dirty="0" err="1">
              <a:latin typeface="Source Sans Pro"/>
            </a:rPr>
            <a:t>malim</a:t>
          </a:r>
          <a:r>
            <a:rPr lang="en-US" sz="3300" kern="1200" dirty="0">
              <a:latin typeface="Source Sans Pro"/>
            </a:rPr>
            <a:t> </a:t>
          </a:r>
          <a:r>
            <a:rPr lang="en-US" sz="3300" kern="1200" dirty="0" err="1">
              <a:latin typeface="Source Sans Pro"/>
            </a:rPr>
            <a:t>dronovima</a:t>
          </a:r>
          <a:endParaRPr lang="en-US" sz="3300" kern="1200" dirty="0" err="1"/>
        </a:p>
      </dsp:txBody>
      <dsp:txXfrm>
        <a:off x="65555" y="510725"/>
        <a:ext cx="5691519" cy="1211794"/>
      </dsp:txXfrm>
    </dsp:sp>
    <dsp:sp modelId="{B2B8AC25-B8DD-4DF8-9481-7756E9244C41}">
      <dsp:nvSpPr>
        <dsp:cNvPr id="0" name=""/>
        <dsp:cNvSpPr/>
      </dsp:nvSpPr>
      <dsp:spPr>
        <a:xfrm>
          <a:off x="0" y="1883114"/>
          <a:ext cx="5822629" cy="1342904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 err="1">
              <a:latin typeface="Source Sans Pro"/>
            </a:rPr>
            <a:t>Pravila</a:t>
          </a:r>
          <a:r>
            <a:rPr lang="en-US" sz="3300" kern="1200" dirty="0">
              <a:latin typeface="Source Sans Pro"/>
            </a:rPr>
            <a:t> </a:t>
          </a:r>
          <a:r>
            <a:rPr lang="en-US" sz="3300" kern="1200" dirty="0" err="1">
              <a:latin typeface="Source Sans Pro"/>
            </a:rPr>
            <a:t>vožnje</a:t>
          </a:r>
          <a:endParaRPr lang="en-US" sz="3300" kern="1200" dirty="0" err="1"/>
        </a:p>
      </dsp:txBody>
      <dsp:txXfrm>
        <a:off x="65555" y="1948669"/>
        <a:ext cx="5691519" cy="1211794"/>
      </dsp:txXfrm>
    </dsp:sp>
    <dsp:sp modelId="{AD0B4AD0-B989-40E7-AED1-10694DCA43C1}">
      <dsp:nvSpPr>
        <dsp:cNvPr id="0" name=""/>
        <dsp:cNvSpPr/>
      </dsp:nvSpPr>
      <dsp:spPr>
        <a:xfrm>
          <a:off x="0" y="3321058"/>
          <a:ext cx="5822629" cy="1342904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 err="1">
              <a:latin typeface="Source Sans Pro"/>
            </a:rPr>
            <a:t>Zajednica</a:t>
          </a:r>
          <a:r>
            <a:rPr lang="en-US" sz="3300" kern="1200" dirty="0">
              <a:latin typeface="Source Sans Pro"/>
            </a:rPr>
            <a:t> </a:t>
          </a:r>
          <a:r>
            <a:rPr lang="en-US" sz="3300" kern="1200" dirty="0" err="1">
              <a:latin typeface="Source Sans Pro"/>
            </a:rPr>
            <a:t>tehničke</a:t>
          </a:r>
          <a:r>
            <a:rPr lang="en-US" sz="3300" kern="1200" dirty="0">
              <a:latin typeface="Source Sans Pro"/>
            </a:rPr>
            <a:t> </a:t>
          </a:r>
          <a:r>
            <a:rPr lang="en-US" sz="3300" kern="1200" dirty="0" err="1">
              <a:latin typeface="Source Sans Pro"/>
            </a:rPr>
            <a:t>kulture</a:t>
          </a:r>
          <a:r>
            <a:rPr lang="en-US" sz="3300" kern="1200" dirty="0">
              <a:latin typeface="Source Sans Pro"/>
            </a:rPr>
            <a:t> </a:t>
          </a:r>
          <a:r>
            <a:rPr lang="en-US" sz="3300" kern="1200" dirty="0" err="1">
              <a:latin typeface="Source Sans Pro"/>
            </a:rPr>
            <a:t>Slavonski</a:t>
          </a:r>
          <a:r>
            <a:rPr lang="en-US" sz="3300" kern="1200" dirty="0">
              <a:latin typeface="Source Sans Pro"/>
            </a:rPr>
            <a:t> Brod </a:t>
          </a:r>
          <a:r>
            <a:rPr lang="en-US" sz="3300" kern="1200" dirty="0" err="1">
              <a:latin typeface="Source Sans Pro"/>
            </a:rPr>
            <a:t>i</a:t>
          </a:r>
          <a:r>
            <a:rPr lang="en-US" sz="3300" kern="1200" dirty="0">
              <a:latin typeface="Source Sans Pro"/>
            </a:rPr>
            <a:t> </a:t>
          </a:r>
          <a:r>
            <a:rPr lang="en-US" sz="3300" kern="1200" dirty="0" err="1">
              <a:latin typeface="Source Sans Pro"/>
            </a:rPr>
            <a:t>Aeroklub</a:t>
          </a:r>
          <a:r>
            <a:rPr lang="en-US" sz="3300" kern="1200" dirty="0">
              <a:latin typeface="Source Sans Pro"/>
            </a:rPr>
            <a:t> Brod</a:t>
          </a:r>
          <a:endParaRPr lang="en-US" sz="3300" kern="1200" dirty="0"/>
        </a:p>
      </dsp:txBody>
      <dsp:txXfrm>
        <a:off x="65555" y="3386613"/>
        <a:ext cx="5691519" cy="12117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6CC8D3-914D-494C-81F7-BBACD6ECBAB5}">
      <dsp:nvSpPr>
        <dsp:cNvPr id="0" name=""/>
        <dsp:cNvSpPr/>
      </dsp:nvSpPr>
      <dsp:spPr>
        <a:xfrm>
          <a:off x="0" y="552036"/>
          <a:ext cx="4463623" cy="90909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Svladavanje putanja</a:t>
          </a:r>
        </a:p>
      </dsp:txBody>
      <dsp:txXfrm>
        <a:off x="44378" y="596414"/>
        <a:ext cx="4374867" cy="820334"/>
      </dsp:txXfrm>
    </dsp:sp>
    <dsp:sp modelId="{544958B5-87A8-447A-AD87-E100EABD0AF0}">
      <dsp:nvSpPr>
        <dsp:cNvPr id="0" name=""/>
        <dsp:cNvSpPr/>
      </dsp:nvSpPr>
      <dsp:spPr>
        <a:xfrm>
          <a:off x="0" y="1567686"/>
          <a:ext cx="4463623" cy="90909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Piloti</a:t>
          </a:r>
        </a:p>
      </dsp:txBody>
      <dsp:txXfrm>
        <a:off x="44378" y="1612064"/>
        <a:ext cx="4374867" cy="820334"/>
      </dsp:txXfrm>
    </dsp:sp>
    <dsp:sp modelId="{E578D6E5-E190-402C-B399-E148F556DAFC}">
      <dsp:nvSpPr>
        <dsp:cNvPr id="0" name=""/>
        <dsp:cNvSpPr/>
      </dsp:nvSpPr>
      <dsp:spPr>
        <a:xfrm>
          <a:off x="0" y="2583336"/>
          <a:ext cx="4463623" cy="90909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Podrška</a:t>
          </a:r>
        </a:p>
      </dsp:txBody>
      <dsp:txXfrm>
        <a:off x="44378" y="2627714"/>
        <a:ext cx="4374867" cy="8203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CA6A4E-BF5F-4F07-8721-0A2E29FC8F7C}">
      <dsp:nvSpPr>
        <dsp:cNvPr id="0" name=""/>
        <dsp:cNvSpPr/>
      </dsp:nvSpPr>
      <dsp:spPr>
        <a:xfrm>
          <a:off x="0" y="506528"/>
          <a:ext cx="10515600" cy="8316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DF2004-5A64-494C-AE16-AF91B56F4606}">
      <dsp:nvSpPr>
        <dsp:cNvPr id="0" name=""/>
        <dsp:cNvSpPr/>
      </dsp:nvSpPr>
      <dsp:spPr>
        <a:xfrm>
          <a:off x="525780" y="19448"/>
          <a:ext cx="7360920" cy="97416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Sigurna</a:t>
          </a:r>
        </a:p>
      </dsp:txBody>
      <dsp:txXfrm>
        <a:off x="573335" y="67003"/>
        <a:ext cx="7265810" cy="879050"/>
      </dsp:txXfrm>
    </dsp:sp>
    <dsp:sp modelId="{20FB7652-18B8-43C8-9BC7-19DD8D590FCD}">
      <dsp:nvSpPr>
        <dsp:cNvPr id="0" name=""/>
        <dsp:cNvSpPr/>
      </dsp:nvSpPr>
      <dsp:spPr>
        <a:xfrm>
          <a:off x="0" y="2003409"/>
          <a:ext cx="10515600" cy="8316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056061-A7A6-44C4-8585-C1ECCFC901A8}">
      <dsp:nvSpPr>
        <dsp:cNvPr id="0" name=""/>
        <dsp:cNvSpPr/>
      </dsp:nvSpPr>
      <dsp:spPr>
        <a:xfrm>
          <a:off x="525780" y="1516329"/>
          <a:ext cx="7360920" cy="97416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Učenici početnici</a:t>
          </a:r>
        </a:p>
      </dsp:txBody>
      <dsp:txXfrm>
        <a:off x="573335" y="1563884"/>
        <a:ext cx="7265810" cy="879050"/>
      </dsp:txXfrm>
    </dsp:sp>
    <dsp:sp modelId="{7A92012A-9800-4842-A8EE-F3D1CF94CB4F}">
      <dsp:nvSpPr>
        <dsp:cNvPr id="0" name=""/>
        <dsp:cNvSpPr/>
      </dsp:nvSpPr>
      <dsp:spPr>
        <a:xfrm>
          <a:off x="0" y="3500289"/>
          <a:ext cx="10515600" cy="8316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4F9DCA-F918-4F83-A59A-2DA4D8817D41}">
      <dsp:nvSpPr>
        <dsp:cNvPr id="0" name=""/>
        <dsp:cNvSpPr/>
      </dsp:nvSpPr>
      <dsp:spPr>
        <a:xfrm>
          <a:off x="525780" y="3013209"/>
          <a:ext cx="7360920" cy="97416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Izrada kvalitetnog kurikuluma</a:t>
          </a:r>
        </a:p>
      </dsp:txBody>
      <dsp:txXfrm>
        <a:off x="573335" y="3060764"/>
        <a:ext cx="7265810" cy="87905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08CCAE-F1A0-46D0-8E2C-3C2D648EB709}">
      <dsp:nvSpPr>
        <dsp:cNvPr id="0" name=""/>
        <dsp:cNvSpPr/>
      </dsp:nvSpPr>
      <dsp:spPr>
        <a:xfrm>
          <a:off x="0" y="368436"/>
          <a:ext cx="7275509" cy="9828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>
              <a:latin typeface="Source Sans Pro"/>
            </a:rPr>
            <a:t>Izvannastavna aktivnost</a:t>
          </a:r>
          <a:endParaRPr lang="en-US" sz="4000" kern="1200"/>
        </a:p>
      </dsp:txBody>
      <dsp:txXfrm>
        <a:off x="47976" y="416412"/>
        <a:ext cx="7179557" cy="886848"/>
      </dsp:txXfrm>
    </dsp:sp>
    <dsp:sp modelId="{C8BFADA0-AF45-49BD-A07F-EA7FB55E8F2C}">
      <dsp:nvSpPr>
        <dsp:cNvPr id="0" name=""/>
        <dsp:cNvSpPr/>
      </dsp:nvSpPr>
      <dsp:spPr>
        <a:xfrm>
          <a:off x="0" y="1466437"/>
          <a:ext cx="7275509" cy="9828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err="1">
              <a:latin typeface="Source Sans Pro"/>
            </a:rPr>
            <a:t>Aktivna</a:t>
          </a:r>
          <a:r>
            <a:rPr lang="en-US" sz="4000" kern="1200">
              <a:latin typeface="Source Sans Pro"/>
            </a:rPr>
            <a:t> </a:t>
          </a:r>
          <a:r>
            <a:rPr lang="en-US" sz="4000" kern="1200" err="1">
              <a:latin typeface="Source Sans Pro"/>
            </a:rPr>
            <a:t>tehnologija</a:t>
          </a:r>
        </a:p>
      </dsp:txBody>
      <dsp:txXfrm>
        <a:off x="47976" y="1514413"/>
        <a:ext cx="7179557" cy="886848"/>
      </dsp:txXfrm>
    </dsp:sp>
    <dsp:sp modelId="{A4FD344A-814D-4339-9B70-0E9C03B6E7D3}">
      <dsp:nvSpPr>
        <dsp:cNvPr id="0" name=""/>
        <dsp:cNvSpPr/>
      </dsp:nvSpPr>
      <dsp:spPr>
        <a:xfrm>
          <a:off x="0" y="2564437"/>
          <a:ext cx="7275509" cy="9828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err="1">
              <a:latin typeface="Source Sans Pro"/>
            </a:rPr>
            <a:t>Uključenost</a:t>
          </a:r>
          <a:r>
            <a:rPr lang="en-US" sz="4000" kern="1200">
              <a:latin typeface="Source Sans Pro"/>
            </a:rPr>
            <a:t> </a:t>
          </a:r>
          <a:r>
            <a:rPr lang="en-US" sz="4000" kern="1200" err="1">
              <a:latin typeface="Source Sans Pro"/>
            </a:rPr>
            <a:t>i</a:t>
          </a:r>
          <a:r>
            <a:rPr lang="en-US" sz="4000" kern="1200">
              <a:latin typeface="Source Sans Pro"/>
            </a:rPr>
            <a:t> </a:t>
          </a:r>
          <a:r>
            <a:rPr lang="en-US" sz="4000" kern="1200" err="1">
              <a:latin typeface="Source Sans Pro"/>
            </a:rPr>
            <a:t>angažman</a:t>
          </a:r>
          <a:r>
            <a:rPr lang="en-US" sz="4000" kern="1200">
              <a:latin typeface="Source Sans Pro"/>
            </a:rPr>
            <a:t> </a:t>
          </a:r>
          <a:r>
            <a:rPr lang="en-US" sz="4000" kern="1200" err="1">
              <a:latin typeface="Source Sans Pro"/>
            </a:rPr>
            <a:t>učenika</a:t>
          </a:r>
          <a:endParaRPr lang="en-US" sz="4000" kern="1200"/>
        </a:p>
      </dsp:txBody>
      <dsp:txXfrm>
        <a:off x="47976" y="2612413"/>
        <a:ext cx="7179557" cy="8868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6847D-1CF6-46BA-B46B-48BED0604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cap="all" spc="1500" baseline="0">
                <a:latin typeface="+mj-lt"/>
                <a:ea typeface="Source Sans Pro SemiBold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4F5A5-C931-4A4C-B6B1-EF4C95965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cap="all" spc="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E4AEC-B6E4-439C-B716-EBE3D4D1D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F81C-1FCB-4DBA-8044-F1A0FCFD45A6}" type="datetime1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8BC18-102E-45BF-8FEA-801E9C59D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8BF5F-B1F8-461F-9B3D-7D50D0242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6BF779-0B8C-4CC2-9268-9506AD0C5331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3A871-D377-4EC0-9ACF-86842F01E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53202-92A9-45A3-B812-777DB9578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7196FB0C-3A9D-4892-90C9-21F3459AAD9E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6938C96-CF0F-4B69-A695-913F11BFC6F0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CA7E6BB-6B60-4BF5-9D3E-A3FE782EF5B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F693EDA-57B3-4AEB-863B-B198C2A5A8E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3A04A96-045F-4B6E-AEEE-11A2FA01B4F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FB357DC-5AD3-44F4-879B-5AD6B18AC36F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CA47F-83AD-4BE3-AC2F-6C17883F7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092B3-2D87-4CDF-B84B-C46E5F5D31F7}" type="datetime1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18A72-3200-4597-A9C5-0D9ECFF3E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0055A-71D4-49B4-8A8F-19AFDB84E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B0E5D27-C447-432F-982D-B60FDD6F34AD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00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C59DBB-9256-464D-8A6A-8BDA71541D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25E310-E6CB-4838-8E9B-B288DA552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BCF412A8-E798-47AD-ABD9-98D76A55D30B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70160C5-475D-401A-AEE2-2C04E99A1518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7CC7CE9-9C7F-49C2-8609-47BF523390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26FD5F1-978C-45AF-9086-D5DBE1F01681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873AB1C-723A-4FB4-9B23-65BAF507483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1DE5510-5094-4FA4-96E5-AD4841D1C38A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E2202-679F-48B0-B2DD-F6F547112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69E57-47B1-47B0-B526-3153E4B1E729}" type="datetime1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BC83D-E4C0-49E1-ADA1-1AF403984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F211E-B2EA-4CDC-9E84-B6898394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FE2F5FD-5D31-4C1D-82F8-93624C7B0A3C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48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88500-1605-41EA-A15F-9B79DF7E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14AC8-25A5-4D7F-BF23-CB20AA2EC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95D22-0146-4DE2-9E78-4C00333D4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7773D-8987-489A-A650-3D6F7D5C7C38}" type="datetime1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9717A-A1FE-485D-AFFF-2C7026C71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DB88B-64CF-4100-8F07-D191DD79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04332FF-8349-42A5-B5C8-5EE3825CE252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28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BFE6C-EBF1-47DE-8468-E7125172B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04992-D139-48DC-BCCE-D71EA23CA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A8C5E768-0E62-4DE7-A0AF-93121DA8439E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402845F-9E8A-41E1-B051-1AAA46C997A2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A45C410-5FD0-4339-A3BC-A865DE4190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7B0B703-8BA8-483C-A433-C44C809687DE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CCFA03D-B879-419B-88B9-F4F3645C8AF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6B0260A-6B2D-4F54-8614-60BC3103E166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AB8F6-0796-47E9-B1D4-760B7CCF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50C1-1D78-4D80-810D-E9E86F6E88AB}" type="datetime1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86FC0-7327-44D9-B689-0AE73FD25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9D265-BFBA-4C93-9B1A-B9483AE6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64F5FEB-DE92-47DA-8C46-DC088E8960A4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64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637BE-B22F-40EE-94F0-04549BC56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71582-4BAF-4211-AD4A-476ED6EB1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9DCF6B-C800-4345-BAE9-EE9FA6590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E6190A1E-5381-43C4-B058-7758339984D6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7E35469-0BEA-4E5E-955F-1AA300A62DE5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8F650BE-565E-4A52-8143-7A87700FC5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86A3F89-AA2A-44E5-915E-C47A069EB68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57F514-AB27-4489-8D3C-01DD1025DDAD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141169F-1C39-4D04-AF32-D0D14D004B05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87465-759F-4895-8FC6-DD464FB9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CBD8-1588-4B6B-B74D-87480DDE94C0}" type="datetime1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1AA18-D8A5-44D9-881C-522258ED5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BA574-A76A-4F4C-8CBD-768278B66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793E083-ADC4-4391-83DD-781529A66110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68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B666-D6BE-4FA8-9CF1-F15FD58B0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E4B4A-DE64-4563-83CD-C40B1D681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DA0314-0202-4E6D-8352-C28376A9C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B56083-87B4-4603-B6FF-A9EB68E3E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3708CF-F028-4917-A9CB-59BF5248A2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0" name="Graphic 185">
            <a:extLst>
              <a:ext uri="{FF2B5EF4-FFF2-40B4-BE49-F238E27FC236}">
                <a16:creationId xmlns:a16="http://schemas.microsoft.com/office/drawing/2014/main" id="{81B934BF-E239-47E1-93E9-EA3182162D21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3BBF177-5044-426A-93ED-64BDC84BF184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4270648-77F5-4D28-B691-DA57AA28FD73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086B770-2F70-4B7B-9525-286BBD63AD7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7DDC14D-7AE3-41CD-ADFC-A3601D4F9DF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2181834-8401-4B66-85EE-1CBF57807DA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33C091-3B62-4087-9A97-63BBE28CF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4440-721C-4D75-BD4F-4CFB3D51CDCA}" type="datetime1">
              <a:rPr lang="en-US" smtClean="0"/>
              <a:t>3/27/2023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0710C3-2723-4847-BCAF-96D9FAE50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618B2C-95AC-4438-97FD-07ACF297B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B0F5A7-6E8A-4BCD-8F1F-233ECD21B262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59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9CF7F-748D-4598-983E-96A2BE2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6" name="Graphic 185">
            <a:extLst>
              <a:ext uri="{FF2B5EF4-FFF2-40B4-BE49-F238E27FC236}">
                <a16:creationId xmlns:a16="http://schemas.microsoft.com/office/drawing/2014/main" id="{DFD4D3BE-80D4-4E69-9C76-F0D8517DF690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0B6E97F-00E1-4372-8978-8BCBDC9026E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C7651B7-7A30-4AFA-A4D7-0B0C5D2DDA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D2FC5CA-556B-4409-B084-34753A1F04E6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63FB41-EE1F-4889-9096-3A38936330D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D19F3B-7B3E-4861-8FDA-D0116C96C16E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0A2C46-C908-4010-AAE2-9FA41B145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01A64-483B-4532-94FB-D8F90CB6DEE0}" type="datetime1">
              <a:rPr lang="en-US" smtClean="0"/>
              <a:t>3/27/2023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CF5279-7D37-4D98-9A70-987C84F6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96FAD0-59EF-49AA-BBC6-A0EC184DD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6EB399-18D2-46D5-8757-35FCFF8EA80D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2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185">
            <a:extLst>
              <a:ext uri="{FF2B5EF4-FFF2-40B4-BE49-F238E27FC236}">
                <a16:creationId xmlns:a16="http://schemas.microsoft.com/office/drawing/2014/main" id="{773CCE17-EE0F-40E0-B7AE-CF7677B64709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0AC6C4E-6EA5-454A-AB84-8B94D8B585EC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4329338-925B-4677-BA6E-4357D37DB54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34C0A08-043F-4818-BA1D-BCC9F811A87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CB185DD-ED0D-4633-8098-95C4A6F177C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D50526-B611-40B6-BB45-AE82F0EF5992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08C302-4224-4668-8CAC-3267172A0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FB39-20FB-4E2E-B861-45B709B9C3C5}" type="datetime1">
              <a:rPr lang="en-US" smtClean="0"/>
              <a:t>3/27/2023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8FC22-AEB6-4BAF-BF93-41A2C757C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CA88A-5462-4F17-AFA0-52721ADDB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CCC791-94D7-4BB8-9EDF-423CEA1F6215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05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6AC37-C5B5-462A-BE4A-E55CEBF2A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B007F-32A8-4688-BBEF-4FCB99DF5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F2E2EB-BF8A-44A4-8AE0-BD6C31B1D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FC9E188F-54C8-4547-9F8C-525712AD7DB6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99C4538-3939-47A9-A590-09FF21960653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541CA75-5D05-4996-A26D-CE0C909CD5F7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6305856-26BC-4BCC-BEF3-5E9CED94177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C69651C-AC37-4CD2-8367-19297D7E2389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E9031B-BA8D-4D9D-9BB3-A16F7A80F85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840A2-CF60-4C47-B955-E65BC451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AC19-8BD6-476C-9770-8884373BCF00}" type="datetime1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9DC6E-CC55-47AB-A405-5FB7EE2D1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D5E7D-EBA7-4DB0-8C78-7EB8A85F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B051DE-636E-4B3C-9886-2055CE23E49A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58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1D355-3146-41D1-B7DC-20B8ACE39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D4AAFB-E8F8-4FD1-8C6A-ED2C3FAD50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051AF1-B16F-43B9-95CC-C17B570DE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C8B77273-9FF7-4B93-8385-AD09A5F86AE5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117A673-3729-4EAD-9E8C-52BEBF74B857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E8DB752-94CD-4A94-BDE3-DD285EB89F3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2F8DDFC-E5CA-4F36-B2BE-BCE49D4F6C9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BB589AE-2F9C-4C83-8DC7-1205CB03752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AC9A2DE-3C9E-4CD0-8C7A-CC5F9F9942E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C8714-2467-4715-934E-6787C84F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68C53-8AD1-4F09-9486-FB3406B99CFA}" type="datetime1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6F13D6-03EC-4D31-8BB1-9FFDE363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5D4DD-A2A4-4DF6-9527-E5F12FEB9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D202F3A-9FDE-4E11-B865-FBAEC415F880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87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33F5C3-CD4B-4472-B59A-49D460CB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2236B-AB2C-4D6F-AE15-700992DA9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0F509-07BE-4446-8772-F44E09936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BA543EDD-D0D2-447F-B24F-3717AF4B109D}" type="datetime1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B927E-3833-4F85-99B5-56B5F1E54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8CB64-4E98-43DE-B543-7BE5B329D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F3450C42-9A0B-4425-92C2-70FCF7C457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025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7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1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42sxKuo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hyperlink" Target="http://twinkleteaches.blogspot.com/2015/05/s-is-for-stem.html" TargetMode="External"/><Relationship Id="rId7" Type="http://schemas.openxmlformats.org/officeDocument/2006/relationships/diagramColors" Target="../diagrams/colors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IollOEI4cOo" TargetMode="Externa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IollOEI4cOo?feature=oembed" TargetMode="Externa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8" name="Rectangle 89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91">
            <a:extLst>
              <a:ext uri="{FF2B5EF4-FFF2-40B4-BE49-F238E27FC236}">
                <a16:creationId xmlns:a16="http://schemas.microsoft.com/office/drawing/2014/main" id="{D9DFE8A5-DCEC-4A43-B613-D62AC8C57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98485" y="519606"/>
            <a:ext cx="5290997" cy="5290997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72ECEE41-AE0E-49F4-9DE8-04A37665A1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91790" y="511352"/>
            <a:ext cx="5290997" cy="5290997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0" name="Oval 95">
            <a:extLst>
              <a:ext uri="{FF2B5EF4-FFF2-40B4-BE49-F238E27FC236}">
                <a16:creationId xmlns:a16="http://schemas.microsoft.com/office/drawing/2014/main" id="{26B7664A-BE61-4A65-B937-A31E08B8B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63725" y="456156"/>
            <a:ext cx="5290997" cy="5290997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988" y="1583888"/>
            <a:ext cx="3624471" cy="2577893"/>
          </a:xfrm>
        </p:spPr>
        <p:txBody>
          <a:bodyPr>
            <a:normAutofit/>
          </a:bodyPr>
          <a:lstStyle/>
          <a:p>
            <a:r>
              <a:rPr lang="en-US" sz="4200">
                <a:ea typeface="Source Sans Pro SemiBold"/>
              </a:rPr>
              <a:t>DRON KAO POTICAJ ZA STEM</a:t>
            </a:r>
            <a:endParaRPr lang="en-US" sz="4200"/>
          </a:p>
        </p:txBody>
      </p:sp>
      <p:grpSp>
        <p:nvGrpSpPr>
          <p:cNvPr id="131" name="Group 97">
            <a:extLst>
              <a:ext uri="{FF2B5EF4-FFF2-40B4-BE49-F238E27FC236}">
                <a16:creationId xmlns:a16="http://schemas.microsoft.com/office/drawing/2014/main" id="{592A98AA-8351-467E-95D9-AD9C11B8C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65353"/>
            <a:ext cx="1861854" cy="717514"/>
            <a:chOff x="0" y="1065353"/>
            <a:chExt cx="1861854" cy="717514"/>
          </a:xfrm>
          <a:solidFill>
            <a:schemeClr val="tx1"/>
          </a:solidFill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16C8D8F-10E9-4498-ABDB-0F923F8B6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06535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32" name="Freeform: Shape 99">
              <a:extLst>
                <a:ext uri="{FF2B5EF4-FFF2-40B4-BE49-F238E27FC236}">
                  <a16:creationId xmlns:a16="http://schemas.microsoft.com/office/drawing/2014/main" id="{1E5A83E3-8A11-4492-BB6E-F5F2240316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50508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sp>
        <p:nvSpPr>
          <p:cNvPr id="133" name="Graphic 212">
            <a:extLst>
              <a:ext uri="{FF2B5EF4-FFF2-40B4-BE49-F238E27FC236}">
                <a16:creationId xmlns:a16="http://schemas.microsoft.com/office/drawing/2014/main" id="{279CAF82-0ECF-42BE-8F37-F71941E5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96429" y="1027722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34" name="Graphic 212">
            <a:extLst>
              <a:ext uri="{FF2B5EF4-FFF2-40B4-BE49-F238E27FC236}">
                <a16:creationId xmlns:a16="http://schemas.microsoft.com/office/drawing/2014/main" id="{AB3A9BF2-EC6B-40C7-9583-802D0A6CFA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96429" y="1027722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pic>
        <p:nvPicPr>
          <p:cNvPr id="73" name="Picture 3" descr="A picture containing LEGO, toy, aircraft, airplane&#10;&#10;Description automatically generated">
            <a:extLst>
              <a:ext uri="{FF2B5EF4-FFF2-40B4-BE49-F238E27FC236}">
                <a16:creationId xmlns:a16="http://schemas.microsoft.com/office/drawing/2014/main" id="{BF8D5A3A-0C9B-6BF1-6C73-E3E7F8B880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39" r="16312" b="1"/>
          <a:stretch/>
        </p:blipFill>
        <p:spPr>
          <a:xfrm>
            <a:off x="7736597" y="370135"/>
            <a:ext cx="3248023" cy="3248023"/>
          </a:xfrm>
          <a:custGeom>
            <a:avLst/>
            <a:gdLst/>
            <a:ahLst/>
            <a:cxnLst/>
            <a:rect l="l" t="t" r="r" b="b"/>
            <a:pathLst>
              <a:path w="2813056" h="2813056">
                <a:moveTo>
                  <a:pt x="1406528" y="0"/>
                </a:moveTo>
                <a:cubicBezTo>
                  <a:pt x="2183332" y="0"/>
                  <a:pt x="2813056" y="629724"/>
                  <a:pt x="2813056" y="1406528"/>
                </a:cubicBezTo>
                <a:cubicBezTo>
                  <a:pt x="2813056" y="2183332"/>
                  <a:pt x="2183332" y="2813056"/>
                  <a:pt x="1406528" y="2813056"/>
                </a:cubicBezTo>
                <a:cubicBezTo>
                  <a:pt x="629724" y="2813056"/>
                  <a:pt x="0" y="2183332"/>
                  <a:pt x="0" y="1406528"/>
                </a:cubicBezTo>
                <a:cubicBezTo>
                  <a:pt x="0" y="629724"/>
                  <a:pt x="629724" y="0"/>
                  <a:pt x="1406528" y="0"/>
                </a:cubicBezTo>
                <a:close/>
              </a:path>
            </a:pathLst>
          </a:custGeom>
        </p:spPr>
      </p:pic>
      <p:sp>
        <p:nvSpPr>
          <p:cNvPr id="135" name="Oval 105">
            <a:extLst>
              <a:ext uri="{FF2B5EF4-FFF2-40B4-BE49-F238E27FC236}">
                <a16:creationId xmlns:a16="http://schemas.microsoft.com/office/drawing/2014/main" id="{033BC44A-0661-43B4-9C14-FD5963C22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5735" y="4917084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79" name="Picture 4" descr="A picture containing ground, toy, little&#10;&#10;Description automatically generated">
            <a:extLst>
              <a:ext uri="{FF2B5EF4-FFF2-40B4-BE49-F238E27FC236}">
                <a16:creationId xmlns:a16="http://schemas.microsoft.com/office/drawing/2014/main" id="{5554F22F-6008-52EB-CF23-10F2F7ACFB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07" r="14341" b="-4"/>
          <a:stretch/>
        </p:blipFill>
        <p:spPr>
          <a:xfrm>
            <a:off x="6912771" y="3568727"/>
            <a:ext cx="2624707" cy="2624707"/>
          </a:xfrm>
          <a:custGeom>
            <a:avLst/>
            <a:gdLst/>
            <a:ahLst/>
            <a:cxnLst/>
            <a:rect l="l" t="t" r="r" b="b"/>
            <a:pathLst>
              <a:path w="1796104" h="1796104">
                <a:moveTo>
                  <a:pt x="898052" y="0"/>
                </a:moveTo>
                <a:cubicBezTo>
                  <a:pt x="1394032" y="0"/>
                  <a:pt x="1796104" y="402072"/>
                  <a:pt x="1796104" y="898052"/>
                </a:cubicBezTo>
                <a:cubicBezTo>
                  <a:pt x="1796104" y="1394032"/>
                  <a:pt x="1394032" y="1796104"/>
                  <a:pt x="898052" y="1796104"/>
                </a:cubicBezTo>
                <a:cubicBezTo>
                  <a:pt x="402072" y="1796104"/>
                  <a:pt x="0" y="1394032"/>
                  <a:pt x="0" y="898052"/>
                </a:cubicBezTo>
                <a:cubicBezTo>
                  <a:pt x="0" y="402072"/>
                  <a:pt x="402072" y="0"/>
                  <a:pt x="898052" y="0"/>
                </a:cubicBezTo>
                <a:close/>
              </a:path>
            </a:pathLst>
          </a:custGeom>
        </p:spPr>
      </p:pic>
      <p:grpSp>
        <p:nvGrpSpPr>
          <p:cNvPr id="136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646774" y="3988293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09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12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9" name="Oval 114">
            <a:extLst>
              <a:ext uri="{FF2B5EF4-FFF2-40B4-BE49-F238E27FC236}">
                <a16:creationId xmlns:a16="http://schemas.microsoft.com/office/drawing/2014/main" id="{EF393BEB-3073-4C8D-92C5-40B704842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5735" y="4917084"/>
            <a:ext cx="319941" cy="319941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A93F0C-5B5E-1BFE-C309-82A32EBE3B22}"/>
              </a:ext>
            </a:extLst>
          </p:cNvPr>
          <p:cNvSpPr txBox="1"/>
          <p:nvPr/>
        </p:nvSpPr>
        <p:spPr>
          <a:xfrm>
            <a:off x="180061" y="6049027"/>
            <a:ext cx="526928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ea typeface="Source Sans Pro"/>
              </a:rPr>
              <a:t>Željka</a:t>
            </a:r>
            <a:r>
              <a:rPr lang="en-US">
                <a:ea typeface="Source Sans Pro"/>
              </a:rPr>
              <a:t> Vargić, </a:t>
            </a:r>
            <a:r>
              <a:rPr lang="en-US" err="1">
                <a:ea typeface="Source Sans Pro"/>
              </a:rPr>
              <a:t>dipl.uč</a:t>
            </a:r>
            <a:r>
              <a:rPr lang="en-US">
                <a:ea typeface="Source Sans Pro"/>
              </a:rPr>
              <a:t>. </a:t>
            </a:r>
            <a:r>
              <a:rPr lang="en-US" err="1">
                <a:ea typeface="Source Sans Pro"/>
              </a:rPr>
              <a:t>razredne</a:t>
            </a:r>
            <a:r>
              <a:rPr lang="en-US">
                <a:ea typeface="Source Sans Pro"/>
              </a:rPr>
              <a:t> </a:t>
            </a:r>
            <a:r>
              <a:rPr lang="en-US" err="1">
                <a:ea typeface="Source Sans Pro"/>
              </a:rPr>
              <a:t>nastave</a:t>
            </a:r>
            <a:r>
              <a:rPr lang="en-US">
                <a:ea typeface="Source Sans Pro"/>
              </a:rPr>
              <a:t>  </a:t>
            </a:r>
            <a:r>
              <a:rPr lang="en-US" err="1">
                <a:ea typeface="Source Sans Pro"/>
              </a:rPr>
              <a:t>i</a:t>
            </a:r>
            <a:r>
              <a:rPr lang="en-US">
                <a:ea typeface="Source Sans Pro"/>
              </a:rPr>
              <a:t> </a:t>
            </a:r>
            <a:r>
              <a:rPr lang="en-US" err="1">
                <a:ea typeface="Source Sans Pro"/>
              </a:rPr>
              <a:t>informatike</a:t>
            </a:r>
          </a:p>
          <a:p>
            <a:r>
              <a:rPr lang="en-US">
                <a:ea typeface="Source Sans Pro"/>
              </a:rPr>
              <a:t>Martina Anušić, </a:t>
            </a:r>
            <a:r>
              <a:rPr lang="en-US" err="1">
                <a:ea typeface="Source Sans Pro"/>
              </a:rPr>
              <a:t>dipl.ing</a:t>
            </a:r>
            <a:r>
              <a:rPr lang="en-US">
                <a:ea typeface="Source Sans Pro"/>
              </a:rPr>
              <a:t>. </a:t>
            </a:r>
            <a:r>
              <a:rPr lang="en-US" err="1">
                <a:ea typeface="Source Sans Pro"/>
              </a:rPr>
              <a:t>informatike</a:t>
            </a:r>
            <a:r>
              <a:rPr lang="en-US">
                <a:ea typeface="Source Sans Pro"/>
              </a:rPr>
              <a:t>  </a:t>
            </a:r>
            <a:r>
              <a:rPr lang="en-US" err="1">
                <a:ea typeface="Source Sans Pro"/>
              </a:rPr>
              <a:t>i</a:t>
            </a:r>
            <a:r>
              <a:rPr lang="en-US">
                <a:ea typeface="Source Sans Pro"/>
              </a:rPr>
              <a:t> </a:t>
            </a:r>
            <a:r>
              <a:rPr lang="en-US" err="1">
                <a:ea typeface="Source Sans Pro"/>
              </a:rPr>
              <a:t>računalstva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216668-C738-73A4-B486-E3B432CD2B03}"/>
              </a:ext>
            </a:extLst>
          </p:cNvPr>
          <p:cNvSpPr txBox="1"/>
          <p:nvPr/>
        </p:nvSpPr>
        <p:spPr>
          <a:xfrm>
            <a:off x="33925" y="5218"/>
            <a:ext cx="293108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ea typeface="Source Sans Pro"/>
              </a:rPr>
              <a:t>Era </a:t>
            </a:r>
            <a:r>
              <a:rPr lang="en-US" sz="2400" dirty="0" err="1">
                <a:solidFill>
                  <a:srgbClr val="00B050"/>
                </a:solidFill>
                <a:ea typeface="Source Sans Pro"/>
              </a:rPr>
              <a:t>digitalne</a:t>
            </a:r>
            <a:r>
              <a:rPr lang="en-US" sz="2400" dirty="0">
                <a:solidFill>
                  <a:srgbClr val="00B050"/>
                </a:solidFill>
                <a:ea typeface="Source Sans Pro"/>
              </a:rPr>
              <a:t> </a:t>
            </a:r>
            <a:r>
              <a:rPr lang="en-US" sz="2400" dirty="0" err="1">
                <a:solidFill>
                  <a:srgbClr val="00B050"/>
                </a:solidFill>
                <a:ea typeface="Source Sans Pro"/>
              </a:rPr>
              <a:t>zrelosti</a:t>
            </a:r>
            <a:endParaRPr lang="en-US" sz="2400" dirty="0" err="1">
              <a:solidFill>
                <a:srgbClr val="00B05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347399-7B1A-E859-0DEE-B13F8A863FDB}"/>
              </a:ext>
            </a:extLst>
          </p:cNvPr>
          <p:cNvSpPr txBox="1"/>
          <p:nvPr/>
        </p:nvSpPr>
        <p:spPr>
          <a:xfrm>
            <a:off x="10795869" y="6372615"/>
            <a:ext cx="139665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ea typeface="Source Sans Pro"/>
              </a:rPr>
              <a:t>CUC 2023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7" name="Rectangle 366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A64E8E-8028-A33A-23CB-6F1C3A81A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3185" y="543968"/>
            <a:ext cx="4974771" cy="873986"/>
          </a:xfrm>
        </p:spPr>
        <p:txBody>
          <a:bodyPr anchor="b">
            <a:normAutofit/>
          </a:bodyPr>
          <a:lstStyle/>
          <a:p>
            <a:r>
              <a:rPr lang="en-US" dirty="0" err="1">
                <a:ea typeface="Source Sans Pro"/>
              </a:rPr>
              <a:t>Vještine</a:t>
            </a:r>
            <a:endParaRPr lang="en-US" dirty="0" err="1"/>
          </a:p>
        </p:txBody>
      </p:sp>
      <p:grpSp>
        <p:nvGrpSpPr>
          <p:cNvPr id="369" name="Group 368">
            <a:extLst>
              <a:ext uri="{FF2B5EF4-FFF2-40B4-BE49-F238E27FC236}">
                <a16:creationId xmlns:a16="http://schemas.microsoft.com/office/drawing/2014/main" id="{732A444C-81CA-4D10-998B-529CE31D35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6008" y="348973"/>
            <a:ext cx="4945999" cy="6036681"/>
            <a:chOff x="1674895" y="1345036"/>
            <a:chExt cx="5428610" cy="4210939"/>
          </a:xfrm>
        </p:grpSpPr>
        <p:sp>
          <p:nvSpPr>
            <p:cNvPr id="370" name="Rectangle 369">
              <a:extLst>
                <a:ext uri="{FF2B5EF4-FFF2-40B4-BE49-F238E27FC236}">
                  <a16:creationId xmlns:a16="http://schemas.microsoft.com/office/drawing/2014/main" id="{A66CC0ED-7D4E-4CE4-A15A-A6FF507AE3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Rectangle 370">
              <a:extLst>
                <a:ext uri="{FF2B5EF4-FFF2-40B4-BE49-F238E27FC236}">
                  <a16:creationId xmlns:a16="http://schemas.microsoft.com/office/drawing/2014/main" id="{56042E25-B074-48D7-9694-5C95271087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373" name="Rectangle 372">
            <a:extLst>
              <a:ext uri="{FF2B5EF4-FFF2-40B4-BE49-F238E27FC236}">
                <a16:creationId xmlns:a16="http://schemas.microsoft.com/office/drawing/2014/main" id="{24F61E28-F51E-44F9-B827-A32BAAABD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315" y="232747"/>
            <a:ext cx="4945999" cy="603668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5" descr="A picture containing toy, little, close&#10;&#10;Description automatically generated">
            <a:extLst>
              <a:ext uri="{FF2B5EF4-FFF2-40B4-BE49-F238E27FC236}">
                <a16:creationId xmlns:a16="http://schemas.microsoft.com/office/drawing/2014/main" id="{D35AC5CB-3234-4818-7DEF-197D9F72B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602" y="676186"/>
            <a:ext cx="3519189" cy="2349058"/>
          </a:xfrm>
          <a:prstGeom prst="rect">
            <a:avLst/>
          </a:prstGeom>
        </p:spPr>
      </p:pic>
      <p:grpSp>
        <p:nvGrpSpPr>
          <p:cNvPr id="375" name="Graphic 4">
            <a:extLst>
              <a:ext uri="{FF2B5EF4-FFF2-40B4-BE49-F238E27FC236}">
                <a16:creationId xmlns:a16="http://schemas.microsoft.com/office/drawing/2014/main" id="{57CD476F-4071-4E06-BD94-582AC0092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73349" y="210930"/>
            <a:ext cx="849365" cy="849366"/>
            <a:chOff x="5829300" y="3162300"/>
            <a:chExt cx="532256" cy="532257"/>
          </a:xfrm>
          <a:solidFill>
            <a:schemeClr val="tx1"/>
          </a:solidFill>
        </p:grpSpPr>
        <p:sp>
          <p:nvSpPr>
            <p:cNvPr id="376" name="Freeform: Shape 375">
              <a:extLst>
                <a:ext uri="{FF2B5EF4-FFF2-40B4-BE49-F238E27FC236}">
                  <a16:creationId xmlns:a16="http://schemas.microsoft.com/office/drawing/2014/main" id="{7B6A3560-202E-47CB-A0A4-7BAA40CEDB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7" name="Freeform: Shape 376">
              <a:extLst>
                <a:ext uri="{FF2B5EF4-FFF2-40B4-BE49-F238E27FC236}">
                  <a16:creationId xmlns:a16="http://schemas.microsoft.com/office/drawing/2014/main" id="{8DCE699C-0879-4B2A-BD24-CE9CB03F09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8" name="Freeform: Shape 377">
              <a:extLst>
                <a:ext uri="{FF2B5EF4-FFF2-40B4-BE49-F238E27FC236}">
                  <a16:creationId xmlns:a16="http://schemas.microsoft.com/office/drawing/2014/main" id="{739C6C48-4048-472B-9200-BA3467DDB1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9" name="Freeform: Shape 378">
              <a:extLst>
                <a:ext uri="{FF2B5EF4-FFF2-40B4-BE49-F238E27FC236}">
                  <a16:creationId xmlns:a16="http://schemas.microsoft.com/office/drawing/2014/main" id="{DBE535A2-9A69-4D86-98B9-4606364B7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0" name="Freeform: Shape 379">
              <a:extLst>
                <a:ext uri="{FF2B5EF4-FFF2-40B4-BE49-F238E27FC236}">
                  <a16:creationId xmlns:a16="http://schemas.microsoft.com/office/drawing/2014/main" id="{6D38EB57-352E-48E7-9482-1AEA738433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1" name="Freeform: Shape 380">
              <a:extLst>
                <a:ext uri="{FF2B5EF4-FFF2-40B4-BE49-F238E27FC236}">
                  <a16:creationId xmlns:a16="http://schemas.microsoft.com/office/drawing/2014/main" id="{D18EEB6E-44FD-4775-9179-950DB8C3D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id="{A93B6FB8-B03E-4FC7-AC61-9B1613A3C0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id="{96E9617C-8511-4D9B-94C1-C84BFB7ED3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4" name="Freeform: Shape 383">
              <a:extLst>
                <a:ext uri="{FF2B5EF4-FFF2-40B4-BE49-F238E27FC236}">
                  <a16:creationId xmlns:a16="http://schemas.microsoft.com/office/drawing/2014/main" id="{B076EA5A-A5A8-42A9-A0F7-ECECD999F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id="{55856DB2-44EF-413E-B792-EFF0409DE1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6" name="Freeform: Shape 385">
              <a:extLst>
                <a:ext uri="{FF2B5EF4-FFF2-40B4-BE49-F238E27FC236}">
                  <a16:creationId xmlns:a16="http://schemas.microsoft.com/office/drawing/2014/main" id="{3E2C35C7-1280-4F14-9553-11374063EB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id="{A0376E68-4370-4BE5-917D-39794960D8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8" name="Freeform: Shape 387">
              <a:extLst>
                <a:ext uri="{FF2B5EF4-FFF2-40B4-BE49-F238E27FC236}">
                  <a16:creationId xmlns:a16="http://schemas.microsoft.com/office/drawing/2014/main" id="{90D187E9-AB0A-480D-B60A-74F7F26FFA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" name="Picture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834EC7A9-64EF-712D-3A99-52F42C1387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96" r="17654" b="1"/>
          <a:stretch/>
        </p:blipFill>
        <p:spPr>
          <a:xfrm>
            <a:off x="1909075" y="3397272"/>
            <a:ext cx="2430242" cy="2430216"/>
          </a:xfrm>
          <a:prstGeom prst="rect">
            <a:avLst/>
          </a:prstGeom>
        </p:spPr>
      </p:pic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0F0DA6AC-A56E-C375-C7AF-A958F48F703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1413170"/>
              </p:ext>
            </p:extLst>
          </p:nvPr>
        </p:nvGraphicFramePr>
        <p:xfrm>
          <a:off x="6176763" y="1561452"/>
          <a:ext cx="5822629" cy="5109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1720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16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13" name="Oval 21">
            <a:extLst>
              <a:ext uri="{FF2B5EF4-FFF2-40B4-BE49-F238E27FC236}">
                <a16:creationId xmlns:a16="http://schemas.microsoft.com/office/drawing/2014/main" id="{7D6BF779-0B8C-4CC2-9268-9506AD0C5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14" name="Rectangle 23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5" name="Freeform: Shape 25">
            <a:extLst>
              <a:ext uri="{FF2B5EF4-FFF2-40B4-BE49-F238E27FC236}">
                <a16:creationId xmlns:a16="http://schemas.microsoft.com/office/drawing/2014/main" id="{498F8FF6-43B4-494A-AF8F-123A4983E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308" y="0"/>
            <a:ext cx="5289386" cy="5000826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Freeform: Shape 27">
            <a:extLst>
              <a:ext uri="{FF2B5EF4-FFF2-40B4-BE49-F238E27FC236}">
                <a16:creationId xmlns:a16="http://schemas.microsoft.com/office/drawing/2014/main" id="{FE7142A8-393B-47A8-A092-871662362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388" y="0"/>
            <a:ext cx="5289386" cy="5009716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7" name="Freeform: Shape 29">
            <a:extLst>
              <a:ext uri="{FF2B5EF4-FFF2-40B4-BE49-F238E27FC236}">
                <a16:creationId xmlns:a16="http://schemas.microsoft.com/office/drawing/2014/main" id="{EA14E168-70E6-4C9F-BB61-FCF0AF368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239448" cy="4902669"/>
          </a:xfrm>
          <a:custGeom>
            <a:avLst/>
            <a:gdLst>
              <a:gd name="connsiteX0" fmla="*/ 1223006 w 5239448"/>
              <a:gd name="connsiteY0" fmla="*/ 0 h 4902669"/>
              <a:gd name="connsiteX1" fmla="*/ 3966508 w 5239448"/>
              <a:gd name="connsiteY1" fmla="*/ 0 h 4902669"/>
              <a:gd name="connsiteX2" fmla="*/ 4073429 w 5239448"/>
              <a:gd name="connsiteY2" fmla="*/ 64957 h 4902669"/>
              <a:gd name="connsiteX3" fmla="*/ 5239448 w 5239448"/>
              <a:gd name="connsiteY3" fmla="*/ 2257977 h 4902669"/>
              <a:gd name="connsiteX4" fmla="*/ 2594756 w 5239448"/>
              <a:gd name="connsiteY4" fmla="*/ 4902669 h 4902669"/>
              <a:gd name="connsiteX5" fmla="*/ 3795 w 5239448"/>
              <a:gd name="connsiteY5" fmla="*/ 2790975 h 4902669"/>
              <a:gd name="connsiteX6" fmla="*/ 0 w 5239448"/>
              <a:gd name="connsiteY6" fmla="*/ 2766110 h 4902669"/>
              <a:gd name="connsiteX7" fmla="*/ 0 w 5239448"/>
              <a:gd name="connsiteY7" fmla="*/ 1745670 h 4902669"/>
              <a:gd name="connsiteX8" fmla="*/ 33326 w 5239448"/>
              <a:gd name="connsiteY8" fmla="*/ 1597027 h 4902669"/>
              <a:gd name="connsiteX9" fmla="*/ 1116084 w 5239448"/>
              <a:gd name="connsiteY9" fmla="*/ 64957 h 4902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9448" h="4902669">
                <a:moveTo>
                  <a:pt x="1223006" y="0"/>
                </a:moveTo>
                <a:lnTo>
                  <a:pt x="3966508" y="0"/>
                </a:lnTo>
                <a:lnTo>
                  <a:pt x="4073429" y="64957"/>
                </a:lnTo>
                <a:cubicBezTo>
                  <a:pt x="4776921" y="540227"/>
                  <a:pt x="5239448" y="1345088"/>
                  <a:pt x="5239448" y="2257977"/>
                </a:cubicBezTo>
                <a:cubicBezTo>
                  <a:pt x="5239448" y="3718600"/>
                  <a:pt x="4055379" y="4902669"/>
                  <a:pt x="2594756" y="4902669"/>
                </a:cubicBezTo>
                <a:cubicBezTo>
                  <a:pt x="1316711" y="4902669"/>
                  <a:pt x="250402" y="3996116"/>
                  <a:pt x="3795" y="2790975"/>
                </a:cubicBezTo>
                <a:lnTo>
                  <a:pt x="0" y="2766110"/>
                </a:lnTo>
                <a:lnTo>
                  <a:pt x="0" y="1745670"/>
                </a:lnTo>
                <a:lnTo>
                  <a:pt x="33326" y="1597027"/>
                </a:lnTo>
                <a:cubicBezTo>
                  <a:pt x="196388" y="963257"/>
                  <a:pt x="588464" y="421409"/>
                  <a:pt x="1116084" y="64957"/>
                </a:cubicBezTo>
                <a:close/>
              </a:path>
            </a:pathLst>
          </a:cu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37996A-A20E-E29E-1CFE-9CEBD6874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748" y="476436"/>
            <a:ext cx="3909095" cy="28032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cap="all" spc="1500">
                <a:ea typeface="Source Sans Pro SemiBold" panose="020B0603030403020204" pitchFamily="34" charset="0"/>
              </a:rPr>
              <a:t>Dron race</a:t>
            </a:r>
          </a:p>
        </p:txBody>
      </p:sp>
      <p:sp>
        <p:nvSpPr>
          <p:cNvPr id="218" name="Graphic 212">
            <a:extLst>
              <a:ext uri="{FF2B5EF4-FFF2-40B4-BE49-F238E27FC236}">
                <a16:creationId xmlns:a16="http://schemas.microsoft.com/office/drawing/2014/main" id="{279CAF82-0ECF-42BE-8F37-F71941E5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49933" y="1550555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1D3DEB94-6650-87F4-9E1A-BD5270A8EB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0" r="-1" b="24089"/>
          <a:stretch/>
        </p:blipFill>
        <p:spPr>
          <a:xfrm>
            <a:off x="5455293" y="76459"/>
            <a:ext cx="3307746" cy="3272577"/>
          </a:xfrm>
          <a:custGeom>
            <a:avLst/>
            <a:gdLst/>
            <a:ahLst/>
            <a:cxnLst/>
            <a:rect l="l" t="t" r="r" b="b"/>
            <a:pathLst>
              <a:path w="2885716" h="2885716">
                <a:moveTo>
                  <a:pt x="1442858" y="0"/>
                </a:moveTo>
                <a:cubicBezTo>
                  <a:pt x="2239726" y="0"/>
                  <a:pt x="2885716" y="645990"/>
                  <a:pt x="2885716" y="1442858"/>
                </a:cubicBezTo>
                <a:cubicBezTo>
                  <a:pt x="2885716" y="2239726"/>
                  <a:pt x="2239726" y="2885716"/>
                  <a:pt x="1442858" y="2885716"/>
                </a:cubicBezTo>
                <a:cubicBezTo>
                  <a:pt x="645990" y="2885716"/>
                  <a:pt x="0" y="2239726"/>
                  <a:pt x="0" y="1442858"/>
                </a:cubicBezTo>
                <a:cubicBezTo>
                  <a:pt x="0" y="645990"/>
                  <a:pt x="645990" y="0"/>
                  <a:pt x="1442858" y="0"/>
                </a:cubicBezTo>
                <a:close/>
              </a:path>
            </a:pathLst>
          </a:custGeom>
        </p:spPr>
      </p:pic>
      <p:pic>
        <p:nvPicPr>
          <p:cNvPr id="7" name="Picture 7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7AF78B4D-2088-01B1-C249-5A2224293E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0320" r="-2" b="-2"/>
          <a:stretch/>
        </p:blipFill>
        <p:spPr>
          <a:xfrm>
            <a:off x="8844338" y="10"/>
            <a:ext cx="3347663" cy="2986304"/>
          </a:xfrm>
          <a:custGeom>
            <a:avLst/>
            <a:gdLst/>
            <a:ahLst/>
            <a:cxnLst/>
            <a:rect l="l" t="t" r="r" b="b"/>
            <a:pathLst>
              <a:path w="3347663" h="2986314">
                <a:moveTo>
                  <a:pt x="458203" y="0"/>
                </a:moveTo>
                <a:lnTo>
                  <a:pt x="3126555" y="0"/>
                </a:lnTo>
                <a:lnTo>
                  <a:pt x="3175466" y="53815"/>
                </a:lnTo>
                <a:cubicBezTo>
                  <a:pt x="3239389" y="131273"/>
                  <a:pt x="3296932" y="214191"/>
                  <a:pt x="3347288" y="301766"/>
                </a:cubicBezTo>
                <a:lnTo>
                  <a:pt x="3347663" y="302487"/>
                </a:lnTo>
                <a:lnTo>
                  <a:pt x="3347663" y="2082469"/>
                </a:lnTo>
                <a:lnTo>
                  <a:pt x="3278648" y="2196072"/>
                </a:lnTo>
                <a:cubicBezTo>
                  <a:pt x="2956544" y="2672847"/>
                  <a:pt x="2411068" y="2986314"/>
                  <a:pt x="1792379" y="2986314"/>
                </a:cubicBezTo>
                <a:cubicBezTo>
                  <a:pt x="802475" y="2986314"/>
                  <a:pt x="0" y="2183839"/>
                  <a:pt x="0" y="1193935"/>
                </a:cubicBezTo>
                <a:cubicBezTo>
                  <a:pt x="0" y="760853"/>
                  <a:pt x="153599" y="363644"/>
                  <a:pt x="409292" y="53815"/>
                </a:cubicBezTo>
                <a:close/>
              </a:path>
            </a:pathLst>
          </a:cu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0FC74959-7547-2E3C-583F-540C33EFCDD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4"/>
          <a:srcRect r="3945" b="4"/>
          <a:stretch/>
        </p:blipFill>
        <p:spPr>
          <a:xfrm>
            <a:off x="6174686" y="3122839"/>
            <a:ext cx="4783902" cy="3735161"/>
          </a:xfrm>
          <a:custGeom>
            <a:avLst/>
            <a:gdLst/>
            <a:ahLst/>
            <a:cxnLst/>
            <a:rect l="l" t="t" r="r" b="b"/>
            <a:pathLst>
              <a:path w="4783902" h="3735161">
                <a:moveTo>
                  <a:pt x="2391951" y="0"/>
                </a:moveTo>
                <a:cubicBezTo>
                  <a:pt x="3712988" y="0"/>
                  <a:pt x="4783902" y="1070915"/>
                  <a:pt x="4783902" y="2391951"/>
                </a:cubicBezTo>
                <a:cubicBezTo>
                  <a:pt x="4783902" y="2846058"/>
                  <a:pt x="4657359" y="3270609"/>
                  <a:pt x="4437611" y="3632264"/>
                </a:cubicBezTo>
                <a:lnTo>
                  <a:pt x="4370329" y="3735161"/>
                </a:lnTo>
                <a:lnTo>
                  <a:pt x="413573" y="3735161"/>
                </a:lnTo>
                <a:lnTo>
                  <a:pt x="346291" y="3632264"/>
                </a:lnTo>
                <a:cubicBezTo>
                  <a:pt x="126544" y="3270609"/>
                  <a:pt x="0" y="2846058"/>
                  <a:pt x="0" y="2391951"/>
                </a:cubicBezTo>
                <a:cubicBezTo>
                  <a:pt x="0" y="1070915"/>
                  <a:pt x="1070915" y="0"/>
                  <a:pt x="2391951" y="0"/>
                </a:cubicBezTo>
                <a:close/>
              </a:path>
            </a:pathLst>
          </a:custGeom>
        </p:spPr>
      </p:pic>
      <p:grpSp>
        <p:nvGrpSpPr>
          <p:cNvPr id="219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84508" y="3194155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35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41" name="Graphic 185">
            <a:extLst>
              <a:ext uri="{FF2B5EF4-FFF2-40B4-BE49-F238E27FC236}">
                <a16:creationId xmlns:a16="http://schemas.microsoft.com/office/drawing/2014/main" id="{9D69F773-8C5C-486C-B033-51C7BB3B3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84508" y="3194155"/>
            <a:ext cx="1054466" cy="469689"/>
            <a:chOff x="9841624" y="4115729"/>
            <a:chExt cx="602169" cy="268223"/>
          </a:xfrm>
          <a:solidFill>
            <a:schemeClr val="tx1">
              <a:alpha val="20000"/>
            </a:schemeClr>
          </a:solidFill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1948534-1A91-4F84-8612-1C2B4C52FB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FAA3112-9317-4953-B51A-BAD23D7DF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E7BE1D1-6120-4115-B796-7DE6B90C6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7B0F1BC-B7BD-4C24-84F9-190E76D9E0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B59CF39A-C85C-4CDA-82E5-A8835E7CA7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48" name="Graphic 185">
            <a:extLst>
              <a:ext uri="{FF2B5EF4-FFF2-40B4-BE49-F238E27FC236}">
                <a16:creationId xmlns:a16="http://schemas.microsoft.com/office/drawing/2014/main" id="{EEC0EF42-FB7F-40F4-9F83-19A3651C74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84508" y="3194155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CC34073-7A02-43A0-B4FB-819AC6430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24CA304-6681-4FF9-A857-D79562307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F6FEDF2-6576-4B8E-81AF-84B914A1F0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BE5E56F-A9D6-490C-AD4D-5F1B521A56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7E4C189-B44E-4E1C-B1AF-25081DA3D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55" name="Oval 54">
            <a:extLst>
              <a:ext uri="{FF2B5EF4-FFF2-40B4-BE49-F238E27FC236}">
                <a16:creationId xmlns:a16="http://schemas.microsoft.com/office/drawing/2014/main" id="{033BC44A-0661-43B4-9C14-FD5963C22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2379" y="5678021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BF7B0E8E-1D1E-4BA4-A360-D8A1FF31E4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2379" y="5678021"/>
            <a:ext cx="319941" cy="319941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72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8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10">
            <a:extLst>
              <a:ext uri="{FF2B5EF4-FFF2-40B4-BE49-F238E27FC236}">
                <a16:creationId xmlns:a16="http://schemas.microsoft.com/office/drawing/2014/main" id="{F98F79A4-A6C7-4101-B1E9-27E05CB7C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5D439A-2CC5-BA0C-F11C-D431D4754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3942" y="-165"/>
            <a:ext cx="6674496" cy="1314996"/>
          </a:xfrm>
        </p:spPr>
        <p:txBody>
          <a:bodyPr anchor="b">
            <a:normAutofit/>
          </a:bodyPr>
          <a:lstStyle/>
          <a:p>
            <a:r>
              <a:rPr lang="en-US" err="1">
                <a:ea typeface="Source Sans Pro"/>
              </a:rPr>
              <a:t>Usvajanje</a:t>
            </a:r>
            <a:r>
              <a:rPr lang="en-US">
                <a:ea typeface="Source Sans Pro"/>
              </a:rPr>
              <a:t> </a:t>
            </a:r>
            <a:r>
              <a:rPr lang="en-US" err="1">
                <a:ea typeface="Source Sans Pro"/>
              </a:rPr>
              <a:t>znanja</a:t>
            </a:r>
            <a:r>
              <a:rPr lang="en-US">
                <a:ea typeface="Source Sans Pro"/>
              </a:rPr>
              <a:t> </a:t>
            </a:r>
            <a:r>
              <a:rPr lang="en-US" err="1">
                <a:ea typeface="Source Sans Pro"/>
              </a:rPr>
              <a:t>i</a:t>
            </a:r>
            <a:r>
              <a:rPr lang="en-US">
                <a:ea typeface="Source Sans Pro"/>
              </a:rPr>
              <a:t> </a:t>
            </a:r>
            <a:r>
              <a:rPr lang="en-US" err="1">
                <a:ea typeface="Source Sans Pro"/>
              </a:rPr>
              <a:t>vještina</a:t>
            </a:r>
            <a:endParaRPr lang="en-US" err="1"/>
          </a:p>
        </p:txBody>
      </p:sp>
      <p:sp>
        <p:nvSpPr>
          <p:cNvPr id="31" name="Freeform: Shape 12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2" name="Freeform: Shape 14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graphicFrame>
        <p:nvGraphicFramePr>
          <p:cNvPr id="36" name="Content Placeholder 2">
            <a:extLst>
              <a:ext uri="{FF2B5EF4-FFF2-40B4-BE49-F238E27FC236}">
                <a16:creationId xmlns:a16="http://schemas.microsoft.com/office/drawing/2014/main" id="{F21F9F2A-781F-4942-75F7-23C96E91D5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049162"/>
              </p:ext>
            </p:extLst>
          </p:nvPr>
        </p:nvGraphicFramePr>
        <p:xfrm>
          <a:off x="1224893" y="2177748"/>
          <a:ext cx="4463623" cy="4044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3" name="Freeform: Shape 16">
            <a:extLst>
              <a:ext uri="{FF2B5EF4-FFF2-40B4-BE49-F238E27FC236}">
                <a16:creationId xmlns:a16="http://schemas.microsoft.com/office/drawing/2014/main" id="{83C8019B-3985-409B-9B87-494B974EE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34" name="Freeform: Shape 18">
            <a:extLst>
              <a:ext uri="{FF2B5EF4-FFF2-40B4-BE49-F238E27FC236}">
                <a16:creationId xmlns:a16="http://schemas.microsoft.com/office/drawing/2014/main" id="{9E5C5460-229E-46C8-A712-CC3179854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85A4DB3-61AA-49A1-85A9-B3397CD51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C24D5198-0BFE-4EC3-80F1-4183BD020DB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251" r="-2" b="-2"/>
          <a:stretch/>
        </p:blipFill>
        <p:spPr>
          <a:xfrm>
            <a:off x="6703957" y="1293311"/>
            <a:ext cx="4415738" cy="4415738"/>
          </a:xfrm>
          <a:custGeom>
            <a:avLst/>
            <a:gdLst/>
            <a:ahLst/>
            <a:cxnLst/>
            <a:rect l="l" t="t" r="r" b="b"/>
            <a:pathLst>
              <a:path w="2452978" h="2452978">
                <a:moveTo>
                  <a:pt x="1226489" y="0"/>
                </a:moveTo>
                <a:cubicBezTo>
                  <a:pt x="1903860" y="0"/>
                  <a:pt x="2452978" y="549118"/>
                  <a:pt x="2452978" y="1226489"/>
                </a:cubicBezTo>
                <a:cubicBezTo>
                  <a:pt x="2452978" y="1903860"/>
                  <a:pt x="1903860" y="2452978"/>
                  <a:pt x="1226489" y="2452978"/>
                </a:cubicBezTo>
                <a:cubicBezTo>
                  <a:pt x="549118" y="2452978"/>
                  <a:pt x="0" y="1903860"/>
                  <a:pt x="0" y="1226489"/>
                </a:cubicBezTo>
                <a:cubicBezTo>
                  <a:pt x="0" y="549118"/>
                  <a:pt x="549118" y="0"/>
                  <a:pt x="1226489" y="0"/>
                </a:cubicBezTo>
                <a:close/>
              </a:path>
            </a:pathLst>
          </a:custGeom>
        </p:spPr>
      </p:pic>
      <p:grpSp>
        <p:nvGrpSpPr>
          <p:cNvPr id="23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8883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3" name="Rectangle 372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4733DA-ED37-1B4E-09B3-0EDB96622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5739"/>
            <a:ext cx="10515600" cy="1124949"/>
          </a:xfrm>
        </p:spPr>
        <p:txBody>
          <a:bodyPr>
            <a:normAutofit/>
          </a:bodyPr>
          <a:lstStyle/>
          <a:p>
            <a:r>
              <a:rPr lang="en-US" err="1">
                <a:ea typeface="Source Sans Pro"/>
              </a:rPr>
              <a:t>Primjena</a:t>
            </a:r>
            <a:r>
              <a:rPr lang="en-US">
                <a:ea typeface="Source Sans Pro"/>
              </a:rPr>
              <a:t> u </a:t>
            </a:r>
            <a:r>
              <a:rPr lang="en-US" err="1">
                <a:ea typeface="Source Sans Pro"/>
              </a:rPr>
              <a:t>nastavi</a:t>
            </a:r>
            <a:endParaRPr lang="en-US" err="1"/>
          </a:p>
        </p:txBody>
      </p:sp>
      <p:grpSp>
        <p:nvGrpSpPr>
          <p:cNvPr id="375" name="Graphic 190">
            <a:extLst>
              <a:ext uri="{FF2B5EF4-FFF2-40B4-BE49-F238E27FC236}">
                <a16:creationId xmlns:a16="http://schemas.microsoft.com/office/drawing/2014/main" id="{53883AA7-7F86-41F8-A1D8-06E9886E7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136528"/>
            <a:ext cx="1291642" cy="429215"/>
            <a:chOff x="2504802" y="1755501"/>
            <a:chExt cx="1598829" cy="531293"/>
          </a:xfrm>
          <a:solidFill>
            <a:schemeClr val="tx1"/>
          </a:solidFill>
        </p:grpSpPr>
        <p:sp>
          <p:nvSpPr>
            <p:cNvPr id="376" name="Freeform: Shape 375">
              <a:extLst>
                <a:ext uri="{FF2B5EF4-FFF2-40B4-BE49-F238E27FC236}">
                  <a16:creationId xmlns:a16="http://schemas.microsoft.com/office/drawing/2014/main" id="{FC80ACB6-0FE0-4F10-998D-2E8D463750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7" name="Freeform: Shape 376">
              <a:extLst>
                <a:ext uri="{FF2B5EF4-FFF2-40B4-BE49-F238E27FC236}">
                  <a16:creationId xmlns:a16="http://schemas.microsoft.com/office/drawing/2014/main" id="{1C2903D5-FF18-4A00-8E9F-9335FCF1E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79" name="Graphic 212">
            <a:extLst>
              <a:ext uri="{FF2B5EF4-FFF2-40B4-BE49-F238E27FC236}">
                <a16:creationId xmlns:a16="http://schemas.microsoft.com/office/drawing/2014/main" id="{DBBB6517-AFD0-4A58-8B37-F17AB81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4904" y="5539746"/>
            <a:ext cx="705479" cy="705479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81" name="Graphic 212">
            <a:extLst>
              <a:ext uri="{FF2B5EF4-FFF2-40B4-BE49-F238E27FC236}">
                <a16:creationId xmlns:a16="http://schemas.microsoft.com/office/drawing/2014/main" id="{3E39FCFD-033D-4043-95D9-7FAAAA8E0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4904" y="5539746"/>
            <a:ext cx="705479" cy="705479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aphicFrame>
        <p:nvGraphicFramePr>
          <p:cNvPr id="369" name="Content Placeholder 2">
            <a:extLst>
              <a:ext uri="{FF2B5EF4-FFF2-40B4-BE49-F238E27FC236}">
                <a16:creationId xmlns:a16="http://schemas.microsoft.com/office/drawing/2014/main" id="{21948152-2194-D497-5C86-A30C7EC45F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910851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111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5" name="Rectangle 504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7" name="Freeform: Shape 506">
            <a:extLst>
              <a:ext uri="{FF2B5EF4-FFF2-40B4-BE49-F238E27FC236}">
                <a16:creationId xmlns:a16="http://schemas.microsoft.com/office/drawing/2014/main" id="{F98F79A4-A6C7-4101-B1E9-27E05CB7C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14BFA6-4F2B-1B2C-078B-3C28A608E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252" y="107158"/>
            <a:ext cx="6030552" cy="1314996"/>
          </a:xfrm>
        </p:spPr>
        <p:txBody>
          <a:bodyPr anchor="b">
            <a:normAutofit/>
          </a:bodyPr>
          <a:lstStyle/>
          <a:p>
            <a:r>
              <a:rPr lang="en-US" err="1">
                <a:ea typeface="Source Sans Pro"/>
              </a:rPr>
              <a:t>Planovi</a:t>
            </a:r>
            <a:r>
              <a:rPr lang="en-US">
                <a:ea typeface="Source Sans Pro"/>
              </a:rPr>
              <a:t> za </a:t>
            </a:r>
            <a:r>
              <a:rPr lang="en-US" err="1">
                <a:ea typeface="Source Sans Pro"/>
              </a:rPr>
              <a:t>budućnost</a:t>
            </a:r>
            <a:endParaRPr lang="en-US" err="1"/>
          </a:p>
        </p:txBody>
      </p:sp>
      <p:sp>
        <p:nvSpPr>
          <p:cNvPr id="509" name="Freeform: Shape 508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511" name="Freeform: Shape 510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513" name="Freeform: Shape 512">
            <a:extLst>
              <a:ext uri="{FF2B5EF4-FFF2-40B4-BE49-F238E27FC236}">
                <a16:creationId xmlns:a16="http://schemas.microsoft.com/office/drawing/2014/main" id="{83C8019B-3985-409B-9B87-494B974EE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515" name="Freeform: Shape 514">
            <a:extLst>
              <a:ext uri="{FF2B5EF4-FFF2-40B4-BE49-F238E27FC236}">
                <a16:creationId xmlns:a16="http://schemas.microsoft.com/office/drawing/2014/main" id="{9E5C5460-229E-46C8-A712-CC3179854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17" name="Freeform: Shape 516">
            <a:extLst>
              <a:ext uri="{FF2B5EF4-FFF2-40B4-BE49-F238E27FC236}">
                <a16:creationId xmlns:a16="http://schemas.microsoft.com/office/drawing/2014/main" id="{B85A4DB3-61AA-49A1-85A9-B3397CD51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73" name="Picture 473">
            <a:extLst>
              <a:ext uri="{FF2B5EF4-FFF2-40B4-BE49-F238E27FC236}">
                <a16:creationId xmlns:a16="http://schemas.microsoft.com/office/drawing/2014/main" id="{9A76D108-EE55-647F-59FA-03A407590E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67" r="16667"/>
          <a:stretch/>
        </p:blipFill>
        <p:spPr>
          <a:xfrm>
            <a:off x="7696621" y="506378"/>
            <a:ext cx="4104499" cy="4083035"/>
          </a:xfrm>
          <a:custGeom>
            <a:avLst/>
            <a:gdLst/>
            <a:ahLst/>
            <a:cxnLst/>
            <a:rect l="l" t="t" r="r" b="b"/>
            <a:pathLst>
              <a:path w="2452978" h="2452978">
                <a:moveTo>
                  <a:pt x="1226489" y="0"/>
                </a:moveTo>
                <a:cubicBezTo>
                  <a:pt x="1903860" y="0"/>
                  <a:pt x="2452978" y="549118"/>
                  <a:pt x="2452978" y="1226489"/>
                </a:cubicBezTo>
                <a:cubicBezTo>
                  <a:pt x="2452978" y="1903860"/>
                  <a:pt x="1903860" y="2452978"/>
                  <a:pt x="1226489" y="2452978"/>
                </a:cubicBezTo>
                <a:cubicBezTo>
                  <a:pt x="549118" y="2452978"/>
                  <a:pt x="0" y="1903860"/>
                  <a:pt x="0" y="1226489"/>
                </a:cubicBezTo>
                <a:cubicBezTo>
                  <a:pt x="0" y="549118"/>
                  <a:pt x="549118" y="0"/>
                  <a:pt x="1226489" y="0"/>
                </a:cubicBezTo>
                <a:close/>
              </a:path>
            </a:pathLst>
          </a:custGeom>
        </p:spPr>
      </p:pic>
      <p:grpSp>
        <p:nvGrpSpPr>
          <p:cNvPr id="519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520" name="Freeform: Shape 519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1" name="Freeform: Shape 520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2" name="Freeform: Shape 521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3" name="Freeform: Shape 522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4" name="Freeform: Shape 523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aphicFrame>
        <p:nvGraphicFramePr>
          <p:cNvPr id="4" name="Diagram 4">
            <a:extLst>
              <a:ext uri="{FF2B5EF4-FFF2-40B4-BE49-F238E27FC236}">
                <a16:creationId xmlns:a16="http://schemas.microsoft.com/office/drawing/2014/main" id="{3A345D51-C823-B13A-7B32-A6562985CF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0647867"/>
              </p:ext>
            </p:extLst>
          </p:nvPr>
        </p:nvGraphicFramePr>
        <p:xfrm>
          <a:off x="117971" y="2469174"/>
          <a:ext cx="7275509" cy="3915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692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5F79C0-06DD-BE06-1247-EEED4E005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7757" y="205101"/>
            <a:ext cx="5248221" cy="88637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Evaluacija</a:t>
            </a:r>
          </a:p>
        </p:txBody>
      </p:sp>
      <p:pic>
        <p:nvPicPr>
          <p:cNvPr id="3" name="Picture 4" descr="Qr code&#10;&#10;Description automatically generated">
            <a:extLst>
              <a:ext uri="{FF2B5EF4-FFF2-40B4-BE49-F238E27FC236}">
                <a16:creationId xmlns:a16="http://schemas.microsoft.com/office/drawing/2014/main" id="{90B2F00A-A171-7E5D-1543-113F97A382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-3"/>
          <a:stretch/>
        </p:blipFill>
        <p:spPr>
          <a:xfrm>
            <a:off x="868913" y="1224361"/>
            <a:ext cx="4754947" cy="4754947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B894EFA8-F425-4D19-A94B-445388B31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/>
          </a:solidFill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28CAB86-AA69-4EF8-A4E2-4E020497D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>
              <a:alpha val="20000"/>
            </a:schemeClr>
          </a:solidFill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29A36BEE-5544-45FB-88F3-9E156F32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B49ECF4-1585-4D6B-AB63-D49C92945E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60" name="Graphic 185">
            <a:extLst>
              <a:ext uri="{FF2B5EF4-FFF2-40B4-BE49-F238E27FC236}">
                <a16:creationId xmlns:a16="http://schemas.microsoft.com/office/drawing/2014/main" id="{617CAA5F-37E3-4DF6-9DD0-68A40D216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>
              <a:alpha val="20000"/>
            </a:schemeClr>
          </a:solidFill>
        </p:grpSpPr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2FCF03A3-80B7-45BC-AA40-A335CC8168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9D3C77A-275B-4C9E-A407-B09450E564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DC6C5B5B-80BB-41D8-A377-C653EF1B01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CA5D93A-E913-46A0-9684-20B6B4B8CA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FE6EFE8A-51D2-4AF6-A18C-29A9E5EF5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6B80C85-A76D-E775-DF68-C87F9CABAA27}"/>
              </a:ext>
            </a:extLst>
          </p:cNvPr>
          <p:cNvSpPr txBox="1"/>
          <p:nvPr/>
        </p:nvSpPr>
        <p:spPr>
          <a:xfrm>
            <a:off x="6879637" y="1761754"/>
            <a:ext cx="5217173" cy="435133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000" dirty="0">
                <a:hlinkClick r:id="rId3"/>
              </a:rPr>
              <a:t>https://bit.ly/42sxKuo</a:t>
            </a:r>
            <a:endParaRPr lang="en-US" sz="3000" dirty="0">
              <a:ea typeface="Source Sans Pro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</p:txBody>
      </p:sp>
      <p:grpSp>
        <p:nvGrpSpPr>
          <p:cNvPr id="67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9666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6">
            <a:extLst>
              <a:ext uri="{FF2B5EF4-FFF2-40B4-BE49-F238E27FC236}">
                <a16:creationId xmlns:a16="http://schemas.microsoft.com/office/drawing/2014/main" id="{ED55A19D-297C-4231-AD1F-08EF9B4AA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EBAB6C56-3D38-4923-996E-BD474BBB9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20CD21DB-082D-417D-A5AB-FC838AF9D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picture containing outdoor, sky, air, day&#10;&#10;Description automatically generated">
            <a:extLst>
              <a:ext uri="{FF2B5EF4-FFF2-40B4-BE49-F238E27FC236}">
                <a16:creationId xmlns:a16="http://schemas.microsoft.com/office/drawing/2014/main" id="{A5015E5C-E14D-326E-4FB0-AB2C81158B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5730"/>
          <a:stretch/>
        </p:blipFill>
        <p:spPr>
          <a:xfrm>
            <a:off x="838200" y="233807"/>
            <a:ext cx="10468866" cy="588873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F955701-CD7D-4FCC-06C4-5305F9CFC40F}"/>
              </a:ext>
            </a:extLst>
          </p:cNvPr>
          <p:cNvSpPr txBox="1">
            <a:spLocks/>
          </p:cNvSpPr>
          <p:nvPr/>
        </p:nvSpPr>
        <p:spPr>
          <a:xfrm>
            <a:off x="2666006" y="961291"/>
            <a:ext cx="7558514" cy="1291550"/>
          </a:xfrm>
          <a:prstGeom prst="rect">
            <a:avLst/>
          </a:prstGeom>
        </p:spPr>
        <p:txBody>
          <a:bodyPr lIns="91440" tIns="45720" rIns="91440" bIns="4572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>
                <a:ea typeface="Source Sans Pro"/>
              </a:rPr>
              <a:t>HVALA NA PAŽNJI!</a:t>
            </a:r>
          </a:p>
        </p:txBody>
      </p:sp>
    </p:spTree>
    <p:extLst>
      <p:ext uri="{BB962C8B-B14F-4D97-AF65-F5344CB8AC3E}">
        <p14:creationId xmlns:p14="http://schemas.microsoft.com/office/powerpoint/2010/main" val="351277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85">
            <a:extLst>
              <a:ext uri="{FF2B5EF4-FFF2-40B4-BE49-F238E27FC236}">
                <a16:creationId xmlns:a16="http://schemas.microsoft.com/office/drawing/2014/main" id="{773CCE17-EE0F-40E0-B7AE-CF7677B64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0AC6C4E-6EA5-454A-AB84-8B94D8B58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4329338-925B-4677-BA6E-4357D37DB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34C0A08-043F-4818-BA1D-BCC9F811A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CB185DD-ED0D-4633-8098-95C4A6F17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AD50526-B611-40B6-BB45-AE82F0EF59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70CCC791-94D7-4BB8-9EDF-423CEA1F6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D55A19D-297C-4231-AD1F-08EF9B4AA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outdoor, feet, footwear&#10;&#10;Description automatically generated">
            <a:extLst>
              <a:ext uri="{FF2B5EF4-FFF2-40B4-BE49-F238E27FC236}">
                <a16:creationId xmlns:a16="http://schemas.microsoft.com/office/drawing/2014/main" id="{62E53DF2-D66C-5698-A04E-2A7C9CFD2C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5BD12E1-AB08-48AC-9D78-07E83A409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3369" y="372041"/>
            <a:ext cx="978631" cy="1957264"/>
          </a:xfrm>
          <a:custGeom>
            <a:avLst/>
            <a:gdLst>
              <a:gd name="connsiteX0" fmla="*/ 978631 w 978631"/>
              <a:gd name="connsiteY0" fmla="*/ 0 h 1957264"/>
              <a:gd name="connsiteX1" fmla="*/ 978631 w 978631"/>
              <a:gd name="connsiteY1" fmla="*/ 337451 h 1957264"/>
              <a:gd name="connsiteX2" fmla="*/ 337450 w 978631"/>
              <a:gd name="connsiteY2" fmla="*/ 978631 h 1957264"/>
              <a:gd name="connsiteX3" fmla="*/ 978631 w 978631"/>
              <a:gd name="connsiteY3" fmla="*/ 1619811 h 1957264"/>
              <a:gd name="connsiteX4" fmla="*/ 978631 w 978631"/>
              <a:gd name="connsiteY4" fmla="*/ 1957264 h 1957264"/>
              <a:gd name="connsiteX5" fmla="*/ 0 w 978631"/>
              <a:gd name="connsiteY5" fmla="*/ 978631 h 1957264"/>
              <a:gd name="connsiteX6" fmla="*/ 978631 w 978631"/>
              <a:gd name="connsiteY6" fmla="*/ 0 h 195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8631" h="1957264">
                <a:moveTo>
                  <a:pt x="978631" y="0"/>
                </a:moveTo>
                <a:lnTo>
                  <a:pt x="978631" y="337451"/>
                </a:lnTo>
                <a:cubicBezTo>
                  <a:pt x="624550" y="337451"/>
                  <a:pt x="337450" y="624550"/>
                  <a:pt x="337450" y="978631"/>
                </a:cubicBezTo>
                <a:cubicBezTo>
                  <a:pt x="337450" y="1332713"/>
                  <a:pt x="624550" y="1619811"/>
                  <a:pt x="978631" y="1619811"/>
                </a:cubicBezTo>
                <a:lnTo>
                  <a:pt x="978631" y="1957264"/>
                </a:lnTo>
                <a:cubicBezTo>
                  <a:pt x="438155" y="1957264"/>
                  <a:pt x="0" y="1519107"/>
                  <a:pt x="0" y="978631"/>
                </a:cubicBezTo>
                <a:cubicBezTo>
                  <a:pt x="0" y="438155"/>
                  <a:pt x="438155" y="0"/>
                  <a:pt x="978631" y="0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C2134FB-41CB-4835-9ABE-34E09235E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3369" y="372041"/>
            <a:ext cx="978631" cy="1957264"/>
          </a:xfrm>
          <a:custGeom>
            <a:avLst/>
            <a:gdLst>
              <a:gd name="connsiteX0" fmla="*/ 978631 w 978631"/>
              <a:gd name="connsiteY0" fmla="*/ 0 h 1957264"/>
              <a:gd name="connsiteX1" fmla="*/ 978631 w 978631"/>
              <a:gd name="connsiteY1" fmla="*/ 337451 h 1957264"/>
              <a:gd name="connsiteX2" fmla="*/ 337450 w 978631"/>
              <a:gd name="connsiteY2" fmla="*/ 978631 h 1957264"/>
              <a:gd name="connsiteX3" fmla="*/ 978631 w 978631"/>
              <a:gd name="connsiteY3" fmla="*/ 1619811 h 1957264"/>
              <a:gd name="connsiteX4" fmla="*/ 978631 w 978631"/>
              <a:gd name="connsiteY4" fmla="*/ 1957264 h 1957264"/>
              <a:gd name="connsiteX5" fmla="*/ 0 w 978631"/>
              <a:gd name="connsiteY5" fmla="*/ 978631 h 1957264"/>
              <a:gd name="connsiteX6" fmla="*/ 978631 w 978631"/>
              <a:gd name="connsiteY6" fmla="*/ 0 h 1957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8631" h="1957264">
                <a:moveTo>
                  <a:pt x="978631" y="0"/>
                </a:moveTo>
                <a:lnTo>
                  <a:pt x="978631" y="337451"/>
                </a:lnTo>
                <a:cubicBezTo>
                  <a:pt x="624550" y="337451"/>
                  <a:pt x="337450" y="624550"/>
                  <a:pt x="337450" y="978631"/>
                </a:cubicBezTo>
                <a:cubicBezTo>
                  <a:pt x="337450" y="1332713"/>
                  <a:pt x="624550" y="1619811"/>
                  <a:pt x="978631" y="1619811"/>
                </a:cubicBezTo>
                <a:lnTo>
                  <a:pt x="978631" y="1957264"/>
                </a:lnTo>
                <a:cubicBezTo>
                  <a:pt x="438155" y="1957264"/>
                  <a:pt x="0" y="1519107"/>
                  <a:pt x="0" y="978631"/>
                </a:cubicBezTo>
                <a:cubicBezTo>
                  <a:pt x="0" y="438155"/>
                  <a:pt x="438155" y="0"/>
                  <a:pt x="978631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BD92D0D-80C0-40C4-A942-F10B4660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236" y="5217234"/>
            <a:ext cx="515928" cy="515928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C5E0534-1245-40ED-BD5C-427E7EB881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236" y="5217234"/>
            <a:ext cx="515928" cy="515928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97B1012-2A37-6CC3-D0ED-58BE929A7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000" y="642301"/>
            <a:ext cx="1922988" cy="74855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b">
            <a:normAutofit/>
          </a:bodyPr>
          <a:lstStyle/>
          <a:p>
            <a:r>
              <a:rPr lang="en-US" dirty="0" err="1">
                <a:ea typeface="Source Sans Pro"/>
              </a:rPr>
              <a:t>Poticaj</a:t>
            </a:r>
            <a:endParaRPr lang="en-US">
              <a:ea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406795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13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15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11" name="Oval 18">
            <a:extLst>
              <a:ext uri="{FF2B5EF4-FFF2-40B4-BE49-F238E27FC236}">
                <a16:creationId xmlns:a16="http://schemas.microsoft.com/office/drawing/2014/main" id="{7D6BF779-0B8C-4CC2-9268-9506AD0C5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12" name="Rectangle 20">
            <a:extLst>
              <a:ext uri="{FF2B5EF4-FFF2-40B4-BE49-F238E27FC236}">
                <a16:creationId xmlns:a16="http://schemas.microsoft.com/office/drawing/2014/main" id="{8B646C36-EEEC-4D52-8E8E-206F4CD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3" name="Group 22">
            <a:extLst>
              <a:ext uri="{FF2B5EF4-FFF2-40B4-BE49-F238E27FC236}">
                <a16:creationId xmlns:a16="http://schemas.microsoft.com/office/drawing/2014/main" id="{9B970977-38DA-4F81-AA88-8C778B31E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6605" y="625095"/>
            <a:ext cx="4114800" cy="5731349"/>
            <a:chOff x="1674895" y="1345036"/>
            <a:chExt cx="5428610" cy="4210939"/>
          </a:xfrm>
        </p:grpSpPr>
        <p:sp>
          <p:nvSpPr>
            <p:cNvPr id="214" name="Rectangle 23">
              <a:extLst>
                <a:ext uri="{FF2B5EF4-FFF2-40B4-BE49-F238E27FC236}">
                  <a16:creationId xmlns:a16="http://schemas.microsoft.com/office/drawing/2014/main" id="{ABD8D5A9-DEB3-4157-B7CD-835197F3A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DF0BC23-5452-4DFE-9C27-F7CBE1D527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215" name="Rectangle 26">
            <a:extLst>
              <a:ext uri="{FF2B5EF4-FFF2-40B4-BE49-F238E27FC236}">
                <a16:creationId xmlns:a16="http://schemas.microsoft.com/office/drawing/2014/main" id="{C00B7DBB-97E9-4F5F-B72E-EECCFCC9D1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507" y="531228"/>
            <a:ext cx="4114800" cy="5731348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CFBABF-4069-2795-0565-01F87C7B0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119" y="974089"/>
            <a:ext cx="3785384" cy="34066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cap="all" spc="1500">
                <a:ea typeface="Source Sans Pro SemiBold" panose="020B0603030403020204" pitchFamily="34" charset="0"/>
              </a:rPr>
              <a:t>STEM</a:t>
            </a:r>
          </a:p>
        </p:txBody>
      </p:sp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7F79E254-FDBA-518A-6028-95B5DBE027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96" r="3" b="24122"/>
          <a:stretch/>
        </p:blipFill>
        <p:spPr>
          <a:xfrm>
            <a:off x="5942470" y="382739"/>
            <a:ext cx="2743199" cy="2842298"/>
          </a:xfrm>
          <a:prstGeom prst="rect">
            <a:avLst/>
          </a:prstGeom>
          <a:ln w="28575">
            <a:noFill/>
          </a:ln>
        </p:spPr>
      </p:pic>
      <p:grpSp>
        <p:nvGrpSpPr>
          <p:cNvPr id="29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015710" y="974089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30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40F34FE6-9B0D-6AB8-8086-5C98FF83EC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333" r="2" b="11731"/>
          <a:stretch/>
        </p:blipFill>
        <p:spPr>
          <a:xfrm>
            <a:off x="8895606" y="382740"/>
            <a:ext cx="2743200" cy="2821195"/>
          </a:xfrm>
          <a:prstGeom prst="rect">
            <a:avLst/>
          </a:prstGeom>
          <a:ln w="28575">
            <a:noFill/>
          </a:ln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1C8B8E59-A269-4CAA-BE7D-AFD4E852C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5102" y="5190817"/>
            <a:ext cx="366014" cy="357268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0C5CF91-A170-4B31-B47F-D5E2E5D15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5102" y="5190817"/>
            <a:ext cx="366014" cy="357268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A3F203DA-29D3-6617-A71D-FDA5F8ED0A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7807" b="18084"/>
          <a:stretch/>
        </p:blipFill>
        <p:spPr>
          <a:xfrm>
            <a:off x="5942470" y="3390753"/>
            <a:ext cx="2743198" cy="2878582"/>
          </a:xfrm>
          <a:prstGeom prst="rect">
            <a:avLst/>
          </a:prstGeom>
          <a:ln w="28575">
            <a:noFill/>
          </a:ln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29138BBB-378A-21E5-D5A4-1C4F512F84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900" r="-1" b="19630"/>
          <a:stretch/>
        </p:blipFill>
        <p:spPr>
          <a:xfrm>
            <a:off x="8895606" y="3380043"/>
            <a:ext cx="2743200" cy="2889293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331741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" name="Rectangle 91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CC091D-0A5D-BDBA-E01D-55088374E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784" y="396117"/>
            <a:ext cx="5217172" cy="1158857"/>
          </a:xfrm>
        </p:spPr>
        <p:txBody>
          <a:bodyPr anchor="b">
            <a:normAutofit/>
          </a:bodyPr>
          <a:lstStyle/>
          <a:p>
            <a:r>
              <a:rPr lang="en-US" err="1">
                <a:ea typeface="Source Sans Pro"/>
              </a:rPr>
              <a:t>Značenje</a:t>
            </a:r>
            <a:endParaRPr lang="en-US" err="1"/>
          </a:p>
        </p:txBody>
      </p:sp>
      <p:grpSp>
        <p:nvGrpSpPr>
          <p:cNvPr id="94" name="Graphic 38">
            <a:extLst>
              <a:ext uri="{FF2B5EF4-FFF2-40B4-BE49-F238E27FC236}">
                <a16:creationId xmlns:a16="http://schemas.microsoft.com/office/drawing/2014/main" id="{35C37387-FC74-4DFB-841A-B7688148CD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96583" y="795582"/>
            <a:ext cx="1910252" cy="709660"/>
            <a:chOff x="2267504" y="2540250"/>
            <a:chExt cx="1990951" cy="739640"/>
          </a:xfrm>
          <a:solidFill>
            <a:schemeClr val="tx1"/>
          </a:solidFill>
        </p:grpSpPr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42D8A01F-F541-4FE1-9384-7A5B686AE9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7067F35E-69E0-4628-B498-7058AF51F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8" name="Graphic 38">
            <a:extLst>
              <a:ext uri="{FF2B5EF4-FFF2-40B4-BE49-F238E27FC236}">
                <a16:creationId xmlns:a16="http://schemas.microsoft.com/office/drawing/2014/main" id="{CD0F749C-1D4C-430F-B946-6DAF4C309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96583" y="795582"/>
            <a:ext cx="1910252" cy="709660"/>
            <a:chOff x="2267504" y="2540250"/>
            <a:chExt cx="1990951" cy="739640"/>
          </a:xfrm>
          <a:solidFill>
            <a:schemeClr val="tx1">
              <a:alpha val="60000"/>
            </a:schemeClr>
          </a:solidFill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B331624-2D22-4B4E-A3E6-0D4F794932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1020173F-D274-41F7-8EF8-70D857D30E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D9FE21DE-050D-4E27-A007-AAE4EF842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959" y="3491269"/>
            <a:ext cx="365021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77EF10EC-D135-4F55-A642-AFA283DD9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959" y="3491269"/>
            <a:ext cx="365021" cy="36502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75D2CCE-AED2-D864-EB14-441995D390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8218" r="8220" b="2"/>
          <a:stretch/>
        </p:blipFill>
        <p:spPr>
          <a:xfrm>
            <a:off x="1225787" y="1554973"/>
            <a:ext cx="4156056" cy="3700291"/>
          </a:xfrm>
          <a:prstGeom prst="rect">
            <a:avLst/>
          </a:prstGeom>
        </p:spPr>
      </p:pic>
      <p:grpSp>
        <p:nvGrpSpPr>
          <p:cNvPr id="106" name="Graphic 4">
            <a:extLst>
              <a:ext uri="{FF2B5EF4-FFF2-40B4-BE49-F238E27FC236}">
                <a16:creationId xmlns:a16="http://schemas.microsoft.com/office/drawing/2014/main" id="{89D47E22-F192-4DEC-AE19-484993AE8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09667" y="4637983"/>
            <a:ext cx="975169" cy="975171"/>
            <a:chOff x="5829300" y="3162300"/>
            <a:chExt cx="532256" cy="532257"/>
          </a:xfrm>
          <a:solidFill>
            <a:schemeClr val="tx1"/>
          </a:solidFill>
        </p:grpSpPr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4D5B481D-50AE-46D4-9C2F-ADF882A44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7A9696D1-2645-4CDB-999E-2BCB171DD2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EF893A7D-6FAA-4ABA-8FBF-12AE8BB15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5E098AA5-8EA7-4B49-A943-13BDB0687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2B7441F-24D2-47F6-AEF3-0B16E0EBD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F78C9959-A685-4BAF-98D3-38CEE7F615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065439F3-230A-42C1-985A-F3801AFDE8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CA0CAF8-ABFC-4754-B816-1A982DB045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7197C506-00E2-4325-8F3D-B7A52BFADF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7C8AF387-37B3-40A6-BEB9-5F1D326DFC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5861A354-F1B5-4CFC-8B29-36A08A6E9E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C4239475-71DB-497A-B17E-B50BC0F125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9CF385-DC69-4555-8C67-BFB833B867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1" name="Graphic 4">
            <a:extLst>
              <a:ext uri="{FF2B5EF4-FFF2-40B4-BE49-F238E27FC236}">
                <a16:creationId xmlns:a16="http://schemas.microsoft.com/office/drawing/2014/main" id="{8546F01E-28C6-4D97-ACC0-50485CD546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09667" y="4637983"/>
            <a:ext cx="975169" cy="975171"/>
            <a:chOff x="5829300" y="3162300"/>
            <a:chExt cx="532256" cy="532257"/>
          </a:xfrm>
          <a:solidFill>
            <a:schemeClr val="tx1">
              <a:alpha val="60000"/>
            </a:schemeClr>
          </a:solidFill>
        </p:grpSpPr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EB0908F7-1F79-4980-843B-7010EE8E8C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73653996-A332-4C70-839A-B246E0543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99F15CE8-59C3-4EB5-9C7C-4BAAC5F7D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F61B38B2-7390-4304-A200-E656AE089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DA0DCEB4-FD1D-4E15-A000-1A9CB77DA3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EDCE85A3-7077-4FEE-B140-C20B1A230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C4748CC5-5652-4C4F-A5CE-41DA83838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047D79CB-5BE7-49A3-8C81-100690235C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2F449AC0-C0F3-4D2F-9134-78DDFD1B2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47A8DFB0-41C7-4703-BCC0-9022659112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B1A0CFB7-B9CE-4B04-92B5-FE295DFEB1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E7344B6F-954A-49BE-B5E9-19A09DC6B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F263CDF5-777C-406D-B2B2-0FF351D11F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0E6A7660-A152-0937-0606-5C1525E0ABA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5202390"/>
              </p:ext>
            </p:extLst>
          </p:nvPr>
        </p:nvGraphicFramePr>
        <p:xfrm>
          <a:off x="5956783" y="1747592"/>
          <a:ext cx="5217173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9832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6">
            <a:extLst>
              <a:ext uri="{FF2B5EF4-FFF2-40B4-BE49-F238E27FC236}">
                <a16:creationId xmlns:a16="http://schemas.microsoft.com/office/drawing/2014/main" id="{ED55A19D-297C-4231-AD1F-08EF9B4AA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EB1AFE0-A6CA-DE10-F241-B62408E4E6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33" b="69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Graphic 212">
            <a:extLst>
              <a:ext uri="{FF2B5EF4-FFF2-40B4-BE49-F238E27FC236}">
                <a16:creationId xmlns:a16="http://schemas.microsoft.com/office/drawing/2014/main" id="{E9F10750-EF7A-4B45-967C-214C8CE78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69707" y="372043"/>
            <a:ext cx="768186" cy="768186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7" name="Graphic 212">
            <a:extLst>
              <a:ext uri="{FF2B5EF4-FFF2-40B4-BE49-F238E27FC236}">
                <a16:creationId xmlns:a16="http://schemas.microsoft.com/office/drawing/2014/main" id="{05173CA5-CBEA-452A-A648-B818B70A9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69707" y="372043"/>
            <a:ext cx="768186" cy="768186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BD92D0D-80C0-40C4-A942-F10B4660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236" y="5100276"/>
            <a:ext cx="515928" cy="515928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C5E0534-1245-40ED-BD5C-427E7EB881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236" y="5100276"/>
            <a:ext cx="515928" cy="515928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42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6C543-15A2-59C9-BBBB-BD2678B56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280" y="177556"/>
            <a:ext cx="10515600" cy="1325563"/>
          </a:xfrm>
        </p:spPr>
        <p:txBody>
          <a:bodyPr/>
          <a:lstStyle/>
          <a:p>
            <a:r>
              <a:rPr lang="en-US" err="1">
                <a:ea typeface="Source Sans Pro"/>
              </a:rPr>
              <a:t>Može</a:t>
            </a:r>
            <a:r>
              <a:rPr lang="en-US">
                <a:ea typeface="Source Sans Pro"/>
              </a:rPr>
              <a:t> li </a:t>
            </a:r>
            <a:r>
              <a:rPr lang="en-US" err="1">
                <a:ea typeface="Source Sans Pro"/>
              </a:rPr>
              <a:t>dron</a:t>
            </a:r>
            <a:r>
              <a:rPr lang="en-US">
                <a:ea typeface="Source Sans Pro"/>
              </a:rPr>
              <a:t> </a:t>
            </a:r>
            <a:r>
              <a:rPr lang="en-US" err="1">
                <a:ea typeface="Source Sans Pro"/>
              </a:rPr>
              <a:t>biti</a:t>
            </a:r>
            <a:r>
              <a:rPr lang="en-US">
                <a:ea typeface="Source Sans Pro"/>
              </a:rPr>
              <a:t> </a:t>
            </a:r>
            <a:r>
              <a:rPr lang="en-US" err="1">
                <a:ea typeface="Source Sans Pro"/>
              </a:rPr>
              <a:t>poticaj</a:t>
            </a:r>
            <a:r>
              <a:rPr lang="en-US">
                <a:ea typeface="Source Sans Pro"/>
              </a:rPr>
              <a:t> za STEM?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EBDCFD-F91A-E14A-8F19-695B9ED6C7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8434" y="1048116"/>
            <a:ext cx="5345356" cy="800466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000" err="1">
                <a:ea typeface="Source Sans Pro"/>
              </a:rPr>
              <a:t>Sigurno</a:t>
            </a:r>
            <a:r>
              <a:rPr lang="en-US" sz="3000">
                <a:ea typeface="Source Sans Pro"/>
              </a:rPr>
              <a:t> </a:t>
            </a:r>
            <a:r>
              <a:rPr lang="en-US" sz="3000" err="1">
                <a:ea typeface="Source Sans Pro"/>
              </a:rPr>
              <a:t>polijetanje</a:t>
            </a:r>
            <a:r>
              <a:rPr lang="en-US" sz="3000">
                <a:ea typeface="Source Sans Pro"/>
              </a:rPr>
              <a:t> </a:t>
            </a:r>
            <a:r>
              <a:rPr lang="en-US" sz="3000" err="1">
                <a:ea typeface="Source Sans Pro"/>
              </a:rPr>
              <a:t>i</a:t>
            </a:r>
            <a:r>
              <a:rPr lang="en-US" sz="3000">
                <a:ea typeface="Source Sans Pro"/>
              </a:rPr>
              <a:t> </a:t>
            </a:r>
            <a:r>
              <a:rPr lang="en-US" sz="3000" err="1">
                <a:ea typeface="Source Sans Pro"/>
              </a:rPr>
              <a:t>slijetanje</a:t>
            </a:r>
            <a:endParaRPr lang="en-US" sz="3000">
              <a:ea typeface="Source Sans Pro"/>
            </a:endParaRPr>
          </a:p>
        </p:txBody>
      </p:sp>
      <p:pic>
        <p:nvPicPr>
          <p:cNvPr id="7" name="Picture 7" descr="A picture containing sky, outdoor, person&#10;&#10;Description automatically generated">
            <a:extLst>
              <a:ext uri="{FF2B5EF4-FFF2-40B4-BE49-F238E27FC236}">
                <a16:creationId xmlns:a16="http://schemas.microsoft.com/office/drawing/2014/main" id="{4AE816E0-2F1A-2D3F-64F0-7755E59FEB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46425" y="1907198"/>
            <a:ext cx="3241837" cy="4833448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4A511A-E39D-9EC5-FFC8-DFFB90686F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532077" y="1048116"/>
            <a:ext cx="2299312" cy="800466"/>
          </a:xfrm>
        </p:spPr>
        <p:txBody>
          <a:bodyPr/>
          <a:lstStyle/>
          <a:p>
            <a:r>
              <a:rPr lang="en-US" sz="3000" err="1">
                <a:ea typeface="Source Sans Pro"/>
              </a:rPr>
              <a:t>Upravljanje</a:t>
            </a:r>
          </a:p>
        </p:txBody>
      </p:sp>
      <p:pic>
        <p:nvPicPr>
          <p:cNvPr id="11" name="Picture 11" descr="A picture containing outdoor, person, sky, road&#10;&#10;Description automatically generated">
            <a:extLst>
              <a:ext uri="{FF2B5EF4-FFF2-40B4-BE49-F238E27FC236}">
                <a16:creationId xmlns:a16="http://schemas.microsoft.com/office/drawing/2014/main" id="{AF444F2C-8AB6-066C-2E6D-B8A8415A3DB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870586" y="1907199"/>
            <a:ext cx="3821586" cy="4833448"/>
          </a:xfrm>
        </p:spPr>
      </p:pic>
    </p:spTree>
    <p:extLst>
      <p:ext uri="{BB962C8B-B14F-4D97-AF65-F5344CB8AC3E}">
        <p14:creationId xmlns:p14="http://schemas.microsoft.com/office/powerpoint/2010/main" val="81762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6C543-15A2-59C9-BBBB-BD2678B56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280" y="177556"/>
            <a:ext cx="10515600" cy="1325563"/>
          </a:xfrm>
        </p:spPr>
        <p:txBody>
          <a:bodyPr/>
          <a:lstStyle/>
          <a:p>
            <a:r>
              <a:rPr lang="en-US" err="1">
                <a:ea typeface="Source Sans Pro"/>
              </a:rPr>
              <a:t>Može</a:t>
            </a:r>
            <a:r>
              <a:rPr lang="en-US">
                <a:ea typeface="Source Sans Pro"/>
              </a:rPr>
              <a:t> li </a:t>
            </a:r>
            <a:r>
              <a:rPr lang="en-US" err="1">
                <a:ea typeface="Source Sans Pro"/>
              </a:rPr>
              <a:t>dron</a:t>
            </a:r>
            <a:r>
              <a:rPr lang="en-US">
                <a:ea typeface="Source Sans Pro"/>
              </a:rPr>
              <a:t> </a:t>
            </a:r>
            <a:r>
              <a:rPr lang="en-US" err="1">
                <a:ea typeface="Source Sans Pro"/>
              </a:rPr>
              <a:t>biti</a:t>
            </a:r>
            <a:r>
              <a:rPr lang="en-US">
                <a:ea typeface="Source Sans Pro"/>
              </a:rPr>
              <a:t> </a:t>
            </a:r>
            <a:r>
              <a:rPr lang="en-US" err="1">
                <a:ea typeface="Source Sans Pro"/>
              </a:rPr>
              <a:t>poticaj</a:t>
            </a:r>
            <a:r>
              <a:rPr lang="en-US">
                <a:ea typeface="Source Sans Pro"/>
              </a:rPr>
              <a:t> za STEM?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EBDCFD-F91A-E14A-8F19-695B9ED6C7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0804" y="1048116"/>
            <a:ext cx="5345356" cy="800466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000" err="1">
                <a:ea typeface="Source Sans Pro"/>
              </a:rPr>
              <a:t>Svladavanje</a:t>
            </a:r>
            <a:r>
              <a:rPr lang="en-US" sz="3000">
                <a:ea typeface="Source Sans Pro"/>
              </a:rPr>
              <a:t> </a:t>
            </a:r>
            <a:r>
              <a:rPr lang="en-US" sz="3000" err="1">
                <a:ea typeface="Source Sans Pro"/>
              </a:rPr>
              <a:t>prepreka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4A511A-E39D-9EC5-FFC8-DFFB90686F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877134" y="1048116"/>
            <a:ext cx="2299312" cy="800466"/>
          </a:xfrm>
        </p:spPr>
        <p:txBody>
          <a:bodyPr/>
          <a:lstStyle/>
          <a:p>
            <a:r>
              <a:rPr lang="en-US" sz="3000" err="1">
                <a:ea typeface="Source Sans Pro"/>
              </a:rPr>
              <a:t>Interes</a:t>
            </a:r>
          </a:p>
        </p:txBody>
      </p:sp>
      <p:pic>
        <p:nvPicPr>
          <p:cNvPr id="8" name="Picture 8" descr="A picture containing sky, outdoor, orange, outdoor object&#10;&#10;Description automatically generated">
            <a:extLst>
              <a:ext uri="{FF2B5EF4-FFF2-40B4-BE49-F238E27FC236}">
                <a16:creationId xmlns:a16="http://schemas.microsoft.com/office/drawing/2014/main" id="{CF47284E-FE47-211B-7A21-030D8EEF9A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4300" y="1907199"/>
            <a:ext cx="4958487" cy="4634157"/>
          </a:xfrm>
        </p:spPr>
      </p:pic>
      <p:pic>
        <p:nvPicPr>
          <p:cNvPr id="12" name="Picture 12" descr="A picture containing text, person, indoor, computer&#10;&#10;Description automatically generated">
            <a:extLst>
              <a:ext uri="{FF2B5EF4-FFF2-40B4-BE49-F238E27FC236}">
                <a16:creationId xmlns:a16="http://schemas.microsoft.com/office/drawing/2014/main" id="{0A489E51-F7BA-C3D8-AD29-F4070FD1BA1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16278" y="1904533"/>
            <a:ext cx="5388816" cy="4041612"/>
          </a:xfrm>
        </p:spPr>
      </p:pic>
    </p:spTree>
    <p:extLst>
      <p:ext uri="{BB962C8B-B14F-4D97-AF65-F5344CB8AC3E}">
        <p14:creationId xmlns:p14="http://schemas.microsoft.com/office/powerpoint/2010/main" val="428126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6C543-15A2-59C9-BBBB-BD2678B56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280" y="177556"/>
            <a:ext cx="10515600" cy="1325563"/>
          </a:xfrm>
        </p:spPr>
        <p:txBody>
          <a:bodyPr/>
          <a:lstStyle/>
          <a:p>
            <a:r>
              <a:rPr lang="en-US" err="1">
                <a:ea typeface="Source Sans Pro"/>
              </a:rPr>
              <a:t>Može</a:t>
            </a:r>
            <a:r>
              <a:rPr lang="en-US">
                <a:ea typeface="Source Sans Pro"/>
              </a:rPr>
              <a:t> li </a:t>
            </a:r>
            <a:r>
              <a:rPr lang="en-US" err="1">
                <a:ea typeface="Source Sans Pro"/>
              </a:rPr>
              <a:t>dron</a:t>
            </a:r>
            <a:r>
              <a:rPr lang="en-US">
                <a:ea typeface="Source Sans Pro"/>
              </a:rPr>
              <a:t> </a:t>
            </a:r>
            <a:r>
              <a:rPr lang="en-US" err="1">
                <a:ea typeface="Source Sans Pro"/>
              </a:rPr>
              <a:t>biti</a:t>
            </a:r>
            <a:r>
              <a:rPr lang="en-US">
                <a:ea typeface="Source Sans Pro"/>
              </a:rPr>
              <a:t> </a:t>
            </a:r>
            <a:r>
              <a:rPr lang="en-US" err="1">
                <a:ea typeface="Source Sans Pro"/>
              </a:rPr>
              <a:t>poticaj</a:t>
            </a:r>
            <a:r>
              <a:rPr lang="en-US">
                <a:ea typeface="Source Sans Pro"/>
              </a:rPr>
              <a:t> za STEM?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4A511A-E39D-9EC5-FFC8-DFFB90686F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41277" y="1036393"/>
            <a:ext cx="2299312" cy="800466"/>
          </a:xfrm>
        </p:spPr>
        <p:txBody>
          <a:bodyPr/>
          <a:lstStyle/>
          <a:p>
            <a:r>
              <a:rPr lang="en-US" sz="3000" dirty="0" err="1">
                <a:ea typeface="Source Sans Pro"/>
              </a:rPr>
              <a:t>Druženje</a:t>
            </a:r>
          </a:p>
        </p:txBody>
      </p:sp>
      <p:pic>
        <p:nvPicPr>
          <p:cNvPr id="13" name="Picture 13" descr="A picture containing sky, outdoor, person, road&#10;&#10;Description automatically generated">
            <a:extLst>
              <a:ext uri="{FF2B5EF4-FFF2-40B4-BE49-F238E27FC236}">
                <a16:creationId xmlns:a16="http://schemas.microsoft.com/office/drawing/2014/main" id="{F7C80803-BF7F-C40F-C0AD-5E1A3A9A384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2303585" y="1849116"/>
            <a:ext cx="7258172" cy="4808936"/>
          </a:xfrm>
        </p:spPr>
      </p:pic>
    </p:spTree>
    <p:extLst>
      <p:ext uri="{BB962C8B-B14F-4D97-AF65-F5344CB8AC3E}">
        <p14:creationId xmlns:p14="http://schemas.microsoft.com/office/powerpoint/2010/main" val="358568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84FB839-B237-8255-7236-C30737281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>
                <a:ea typeface="Source Sans Pro"/>
              </a:rPr>
              <a:t>Video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13254EA-7648-2F2D-81A5-B54C56B2BAB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 dirty="0">
                <a:ea typeface="+mn-lt"/>
                <a:cs typeface="+mn-lt"/>
                <a:hlinkClick r:id="rId3"/>
              </a:rPr>
              <a:t>https://youtu.be/IollOEI4cOo</a:t>
            </a:r>
            <a:r>
              <a:rPr lang="en-US" sz="3000" dirty="0">
                <a:ea typeface="+mn-lt"/>
                <a:cs typeface="+mn-lt"/>
              </a:rPr>
              <a:t> </a:t>
            </a:r>
            <a:endParaRPr lang="en-US" sz="3000"/>
          </a:p>
        </p:txBody>
      </p:sp>
      <p:pic>
        <p:nvPicPr>
          <p:cNvPr id="4" name="Online Media 3" title="Dron kao poticaj za STEM_OŠ_VN_SB">
            <a:hlinkClick r:id="" action="ppaction://media"/>
            <a:extLst>
              <a:ext uri="{FF2B5EF4-FFF2-40B4-BE49-F238E27FC236}">
                <a16:creationId xmlns:a16="http://schemas.microsoft.com/office/drawing/2014/main" id="{BE69D9DC-3142-94AF-65B1-494B91AFA85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953012" y="2652180"/>
            <a:ext cx="5163061" cy="344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57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FunkyShapesVTI">
  <a:themeElements>
    <a:clrScheme name="Custom 15">
      <a:dk1>
        <a:sysClr val="windowText" lastClr="000000"/>
      </a:dk1>
      <a:lt1>
        <a:sysClr val="window" lastClr="FFFFFF"/>
      </a:lt1>
      <a:dk2>
        <a:srgbClr val="2D2D2D"/>
      </a:dk2>
      <a:lt2>
        <a:srgbClr val="F3FFF8"/>
      </a:lt2>
      <a:accent1>
        <a:srgbClr val="FF80BD"/>
      </a:accent1>
      <a:accent2>
        <a:srgbClr val="1EB9D3"/>
      </a:accent2>
      <a:accent3>
        <a:srgbClr val="21C46B"/>
      </a:accent3>
      <a:accent4>
        <a:srgbClr val="EA9600"/>
      </a:accent4>
      <a:accent5>
        <a:srgbClr val="F43B56"/>
      </a:accent5>
      <a:accent6>
        <a:srgbClr val="4B56E8"/>
      </a:accent6>
      <a:hlink>
        <a:srgbClr val="8F61FF"/>
      </a:hlink>
      <a:folHlink>
        <a:srgbClr val="F900A0"/>
      </a:folHlink>
    </a:clrScheme>
    <a:fontScheme name="Source Sans Pro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yShapesVTI" id="{A7F40C41-3FB2-45B0-B0D6-DFB7FDD9B7AD}" vid="{C49381A0-09CD-46EE-B141-E2CDD87ABFE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16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FunkyShapesVTI</vt:lpstr>
      <vt:lpstr>DRON KAO POTICAJ ZA STEM</vt:lpstr>
      <vt:lpstr>Poticaj</vt:lpstr>
      <vt:lpstr>STEM</vt:lpstr>
      <vt:lpstr>Značenje</vt:lpstr>
      <vt:lpstr>PowerPoint Presentation</vt:lpstr>
      <vt:lpstr>Može li dron biti poticaj za STEM?</vt:lpstr>
      <vt:lpstr>Može li dron biti poticaj za STEM?</vt:lpstr>
      <vt:lpstr>Može li dron biti poticaj za STEM?</vt:lpstr>
      <vt:lpstr>Video</vt:lpstr>
      <vt:lpstr>Vještine</vt:lpstr>
      <vt:lpstr>Dron race</vt:lpstr>
      <vt:lpstr>Usvajanje znanja i vještina</vt:lpstr>
      <vt:lpstr>Primjena u nastavi</vt:lpstr>
      <vt:lpstr>Planovi za budućnost</vt:lpstr>
      <vt:lpstr>Evaluacija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152</cp:revision>
  <dcterms:created xsi:type="dcterms:W3CDTF">2023-03-11T18:02:40Z</dcterms:created>
  <dcterms:modified xsi:type="dcterms:W3CDTF">2023-03-27T08:01:20Z</dcterms:modified>
</cp:coreProperties>
</file>